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20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爬</a:t>
            </a:r>
            <a:r>
              <a:rPr lang="zh-TW" altLang="en-US" smtClean="0"/>
              <a:t>留言報告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2020.4.12-2020.4.18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0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Review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*</a:t>
            </a:r>
            <a:r>
              <a:rPr lang="en-US" altLang="zh-TW" smtClean="0"/>
              <a:t>youtube </a:t>
            </a:r>
            <a:r>
              <a:rPr lang="zh-TW" altLang="en-US" smtClean="0"/>
              <a:t>留言，尤其是頻道早期留言有某種程度的參考性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*</a:t>
            </a:r>
            <a:r>
              <a:rPr lang="en-US" altLang="zh-TW" smtClean="0"/>
              <a:t>social blade </a:t>
            </a:r>
            <a:r>
              <a:rPr lang="zh-TW" altLang="en-US" smtClean="0"/>
              <a:t>有很多可參考的指標性資料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=&gt;</a:t>
            </a:r>
            <a:r>
              <a:rPr lang="zh-TW" altLang="en-US" smtClean="0">
                <a:sym typeface="Wingdings" panose="05000000000000000000" pitchFamily="2" charset="2"/>
              </a:rPr>
              <a:t>與我們不太一樣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mtClean="0">
                <a:sym typeface="Wingdings" panose="05000000000000000000" pitchFamily="2" charset="2"/>
              </a:rPr>
              <a:t>*專注於台灣分析，並以</a:t>
            </a:r>
            <a:r>
              <a:rPr lang="en-US" altLang="zh-TW" smtClean="0">
                <a:sym typeface="Wingdings" panose="05000000000000000000" pitchFamily="2" charset="2"/>
              </a:rPr>
              <a:t>social blade </a:t>
            </a:r>
            <a:r>
              <a:rPr lang="zh-TW" altLang="en-US" smtClean="0">
                <a:sym typeface="Wingdings" panose="05000000000000000000" pitchFamily="2" charset="2"/>
              </a:rPr>
              <a:t>為對照組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25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這兩周進度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完成爬大量留言自動化 </a:t>
            </a:r>
            <a:r>
              <a:rPr lang="en-US" altLang="zh-TW" smtClean="0"/>
              <a:t>(</a:t>
            </a:r>
            <a:r>
              <a:rPr lang="zh-TW" altLang="en-US" smtClean="0"/>
              <a:t>可以到百萬級</a:t>
            </a:r>
            <a:r>
              <a:rPr lang="en-US" altLang="zh-TW" smtClean="0"/>
              <a:t>)</a:t>
            </a:r>
          </a:p>
          <a:p>
            <a:pPr marL="514350" indent="-514350">
              <a:buAutoNum type="arabicPeriod"/>
            </a:pP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/>
              <a:t>觀察斷詞文字分布</a:t>
            </a:r>
            <a:endParaRPr lang="en-US" altLang="zh-TW" smtClean="0"/>
          </a:p>
          <a:p>
            <a:pPr marL="514350" indent="-514350">
              <a:buAutoNum type="arabicPeriod"/>
            </a:pPr>
            <a:endParaRPr lang="en-US" altLang="zh-TW" smtClean="0"/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 smtClean="0"/>
              <a:t>完成爬取</a:t>
            </a:r>
            <a:r>
              <a:rPr lang="en-US" altLang="zh-TW" smtClean="0"/>
              <a:t>social blade</a:t>
            </a:r>
            <a:r>
              <a:rPr lang="zh-TW" altLang="en-US" smtClean="0"/>
              <a:t>的指標資料</a:t>
            </a:r>
            <a:endParaRPr lang="en-US" altLang="zh-TW" smtClean="0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9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遇到問題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流量限制問題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/>
              <a:t>無法有效取得舊影片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89" y="3429162"/>
            <a:ext cx="4686350" cy="334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乘號 4"/>
          <p:cNvSpPr/>
          <p:nvPr/>
        </p:nvSpPr>
        <p:spPr>
          <a:xfrm>
            <a:off x="4210392" y="2348880"/>
            <a:ext cx="5904656" cy="53285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TW" altLang="en-US" smtClean="0"/>
              <a:t>爬取實驗資料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重大突破</a:t>
            </a:r>
            <a:r>
              <a:rPr lang="en-US" altLang="zh-TW" smtClean="0"/>
              <a:t>:</a:t>
            </a:r>
            <a:r>
              <a:rPr lang="zh-TW" altLang="en-US" smtClean="0"/>
              <a:t> 發現不需要</a:t>
            </a:r>
            <a:r>
              <a:rPr lang="en-US" altLang="zh-TW" smtClean="0"/>
              <a:t>api</a:t>
            </a:r>
            <a:r>
              <a:rPr lang="zh-TW" altLang="en-US" smtClean="0"/>
              <a:t>就能爬影片</a:t>
            </a:r>
            <a:r>
              <a:rPr lang="zh-TW" altLang="en-US"/>
              <a:t>留言</a:t>
            </a:r>
            <a:r>
              <a:rPr lang="zh-TW" altLang="en-US" smtClean="0"/>
              <a:t>的爬蟲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46863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遇到問題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流量限制問題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/>
              <a:t>無法有效取得舊影片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916832"/>
            <a:ext cx="48965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9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無法有效取得舊</a:t>
            </a:r>
            <a:r>
              <a:rPr lang="zh-TW" altLang="en-US" smtClean="0"/>
              <a:t>影片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google</a:t>
            </a:r>
            <a:r>
              <a:rPr lang="zh-TW" altLang="en-US" smtClean="0"/>
              <a:t>只能取得最新的五十則影片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解決方案</a:t>
            </a:r>
            <a:r>
              <a:rPr lang="en-US" altLang="zh-TW" smtClean="0"/>
              <a:t>: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可能需要人工選，無法自動化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開爬蟲去爬舊影片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如螢幕大小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爬留言報告</vt:lpstr>
      <vt:lpstr>Review</vt:lpstr>
      <vt:lpstr>這兩周進度</vt:lpstr>
      <vt:lpstr>遇到問題</vt:lpstr>
      <vt:lpstr>爬取實驗資料</vt:lpstr>
      <vt:lpstr>遇到問題</vt:lpstr>
      <vt:lpstr>無法有效取得舊影片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爬留言報告</dc:title>
  <dc:creator>ASUS</dc:creator>
  <cp:lastModifiedBy>ASUS</cp:lastModifiedBy>
  <cp:revision>1</cp:revision>
  <dcterms:created xsi:type="dcterms:W3CDTF">2020-05-03T14:07:19Z</dcterms:created>
  <dcterms:modified xsi:type="dcterms:W3CDTF">2020-05-03T14:07:55Z</dcterms:modified>
</cp:coreProperties>
</file>