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9" r:id="rId5"/>
    <p:sldId id="264" r:id="rId6"/>
    <p:sldId id="265" r:id="rId7"/>
    <p:sldId id="258" r:id="rId8"/>
    <p:sldId id="267" r:id="rId9"/>
    <p:sldId id="269" r:id="rId10"/>
    <p:sldId id="266" r:id="rId11"/>
    <p:sldId id="268" r:id="rId12"/>
    <p:sldId id="277" r:id="rId13"/>
    <p:sldId id="278" r:id="rId14"/>
    <p:sldId id="279" r:id="rId15"/>
    <p:sldId id="280" r:id="rId16"/>
    <p:sldId id="270" r:id="rId17"/>
    <p:sldId id="262" r:id="rId18"/>
    <p:sldId id="263" r:id="rId19"/>
    <p:sldId id="271" r:id="rId20"/>
    <p:sldId id="272" r:id="rId21"/>
    <p:sldId id="287" r:id="rId22"/>
    <p:sldId id="281" r:id="rId23"/>
    <p:sldId id="282" r:id="rId24"/>
    <p:sldId id="283" r:id="rId25"/>
    <p:sldId id="284" r:id="rId26"/>
    <p:sldId id="286" r:id="rId27"/>
    <p:sldId id="285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lay-atlas.com/blog/2019/09/24/python-chinese-tutorial-ckiptagg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爬</a:t>
            </a:r>
            <a:r>
              <a:rPr lang="zh-TW" altLang="en-US" smtClean="0"/>
              <a:t>留言報告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2020.4.12-2020.4.18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爬</a:t>
            </a:r>
            <a:r>
              <a:rPr lang="zh-TW" altLang="en-US" smtClean="0"/>
              <a:t>取資料流程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" y="1600200"/>
            <a:ext cx="78186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0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爬取</a:t>
            </a:r>
            <a:r>
              <a:rPr lang="zh-TW" altLang="en-US" smtClean="0"/>
              <a:t>資料流程</a:t>
            </a:r>
            <a:r>
              <a:rPr lang="en-US" altLang="zh-TW" smtClean="0"/>
              <a:t>-2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1261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20072" y="278092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再把整坨包成</a:t>
            </a:r>
            <a:endParaRPr lang="en-US" altLang="zh-TW" smtClean="0"/>
          </a:p>
          <a:p>
            <a:r>
              <a:rPr lang="en-US" altLang="zh-TW" smtClean="0"/>
              <a:t>main.sh</a:t>
            </a:r>
          </a:p>
          <a:p>
            <a:r>
              <a:rPr lang="zh-TW" altLang="en-US"/>
              <a:t>就</a:t>
            </a:r>
            <a:r>
              <a:rPr lang="zh-TW" altLang="en-US" smtClean="0"/>
              <a:t>能自動化了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7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儲存結構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68" y="1600200"/>
            <a:ext cx="57676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18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頻道 </a:t>
            </a:r>
            <a:r>
              <a:rPr lang="en-US" altLang="zh-TW" smtClean="0"/>
              <a:t>– </a:t>
            </a:r>
            <a:r>
              <a:rPr lang="zh-TW" altLang="en-US" smtClean="0"/>
              <a:t>影片留言資訊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3148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影片留言資訊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5187"/>
            <a:ext cx="8229600" cy="245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86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影片資訊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1" y="1765663"/>
            <a:ext cx="7565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爬取流程討論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檔案</a:t>
            </a:r>
            <a:r>
              <a:rPr lang="en-US" altLang="zh-TW" smtClean="0"/>
              <a:t>”</a:t>
            </a:r>
            <a:r>
              <a:rPr lang="zh-TW" altLang="en-US" smtClean="0"/>
              <a:t>格式</a:t>
            </a:r>
            <a:r>
              <a:rPr lang="en-US" altLang="zh-TW" smtClean="0"/>
              <a:t>”?</a:t>
            </a:r>
          </a:p>
          <a:p>
            <a:pPr marL="0" indent="0">
              <a:buNone/>
            </a:pPr>
            <a:r>
              <a:rPr lang="zh-TW" altLang="en-US" smtClean="0"/>
              <a:t>每個頻道一個檔案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/>
              <a:t>每</a:t>
            </a:r>
            <a:r>
              <a:rPr lang="zh-TW" altLang="en-US" smtClean="0"/>
              <a:t>部影片一個檔案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甚麼檔案該保留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該保留部分資料嗎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實驗資料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84" y="1700808"/>
            <a:ext cx="3352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342900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       </a:t>
            </a:r>
            <a:r>
              <a:rPr lang="en-US" altLang="zh-TW" smtClean="0"/>
              <a:t>			</a:t>
            </a:r>
            <a:r>
              <a:rPr lang="zh-TW" altLang="en-US" smtClean="0"/>
              <a:t>約 </a:t>
            </a:r>
            <a:r>
              <a:rPr lang="en-US" altLang="zh-TW" smtClean="0"/>
              <a:t>50</a:t>
            </a:r>
            <a:r>
              <a:rPr lang="zh-TW" altLang="en-US" smtClean="0"/>
              <a:t>萬個句子 </a:t>
            </a:r>
            <a:r>
              <a:rPr lang="en-US" altLang="zh-TW" smtClean="0"/>
              <a:t>(</a:t>
            </a:r>
            <a:r>
              <a:rPr lang="zh-TW" altLang="en-US" smtClean="0"/>
              <a:t>可能有不少空行、或奇怪的句</a:t>
            </a:r>
            <a:r>
              <a:rPr lang="en-US" altLang="zh-TW" smtClean="0"/>
              <a:t>			</a:t>
            </a:r>
            <a:r>
              <a:rPr lang="zh-TW" altLang="en-US" smtClean="0"/>
              <a:t>子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斷詞工具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CKIP</a:t>
            </a:r>
          </a:p>
          <a:p>
            <a:pPr marL="0" indent="0">
              <a:buNone/>
            </a:pPr>
            <a:r>
              <a:rPr lang="en-US" altLang="zh-TW" smtClean="0"/>
              <a:t>tutorial:</a:t>
            </a:r>
            <a:endParaRPr lang="en-US" altLang="zh-TW"/>
          </a:p>
          <a:p>
            <a:pPr marL="0" indent="0">
              <a:buNone/>
            </a:pPr>
            <a:r>
              <a:rPr lang="en-US" altLang="zh-TW">
                <a:hlinkClick r:id="rId2"/>
              </a:rPr>
              <a:t>https://clay-atlas.com/blog/2019/09/24/python-chinese-tutorial-ckiptagger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3" y="4849892"/>
            <a:ext cx="78867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9512" y="638132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跑了超久</a:t>
            </a:r>
            <a:r>
              <a:rPr lang="en-US" altLang="zh-TW" smtClean="0"/>
              <a:t>QQ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1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前處理討論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mtClean="0"/>
              <a:t>不知道</a:t>
            </a:r>
            <a:r>
              <a:rPr lang="en-US" altLang="zh-TW" smtClean="0"/>
              <a:t>jieba</a:t>
            </a:r>
            <a:r>
              <a:rPr lang="zh-TW" altLang="en-US" smtClean="0"/>
              <a:t>表現效果會不會較佳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“</a:t>
            </a:r>
            <a:r>
              <a:rPr lang="zh-TW" altLang="en-US" smtClean="0"/>
              <a:t>格式</a:t>
            </a:r>
            <a:r>
              <a:rPr lang="en-US" altLang="zh-TW" smtClean="0"/>
              <a:t>”?</a:t>
            </a:r>
          </a:p>
          <a:p>
            <a:pPr marL="0" indent="0">
              <a:buNone/>
            </a:pPr>
            <a:r>
              <a:rPr lang="zh-TW" altLang="en-US" smtClean="0"/>
              <a:t>一個頻道合在一起</a:t>
            </a:r>
            <a:r>
              <a:rPr lang="en-US" altLang="zh-TW" smtClean="0"/>
              <a:t>?</a:t>
            </a:r>
            <a:r>
              <a:rPr lang="zh-TW" altLang="en-US" smtClean="0"/>
              <a:t>分開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怎麼建造有效率的</a:t>
            </a:r>
            <a:r>
              <a:rPr lang="en-US" altLang="zh-TW" smtClean="0"/>
              <a:t>graph?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分詞精確度夠嗎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75604"/>
            <a:ext cx="1533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64088" y="55243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“</a:t>
            </a:r>
            <a:r>
              <a:rPr lang="zh-TW" altLang="en-US" smtClean="0"/>
              <a:t>不</a:t>
            </a:r>
            <a:r>
              <a:rPr lang="en-US" altLang="zh-TW" smtClean="0"/>
              <a:t>”</a:t>
            </a:r>
            <a:r>
              <a:rPr lang="zh-TW" altLang="en-US" smtClean="0"/>
              <a:t>好笑</a:t>
            </a:r>
            <a:r>
              <a:rPr lang="en-US" altLang="zh-TW" smtClean="0"/>
              <a:t>?</a:t>
            </a:r>
          </a:p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33056"/>
            <a:ext cx="1323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Review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</a:t>
            </a:r>
            <a:r>
              <a:rPr lang="en-US" altLang="zh-TW" smtClean="0"/>
              <a:t>youtube </a:t>
            </a:r>
            <a:r>
              <a:rPr lang="zh-TW" altLang="en-US" smtClean="0"/>
              <a:t>留言，尤其是頻道早期留言有某種程度的參考性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</a:t>
            </a:r>
            <a:r>
              <a:rPr lang="en-US" altLang="zh-TW" smtClean="0"/>
              <a:t>social blade </a:t>
            </a:r>
            <a:r>
              <a:rPr lang="zh-TW" altLang="en-US" smtClean="0"/>
              <a:t>有很多可參考的指標性資料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ym typeface="Wingdings" panose="05000000000000000000" pitchFamily="2" charset="2"/>
              </a:rPr>
              <a:t>=&gt;</a:t>
            </a:r>
            <a:r>
              <a:rPr lang="zh-TW" altLang="en-US" smtClean="0">
                <a:sym typeface="Wingdings" panose="05000000000000000000" pitchFamily="2" charset="2"/>
              </a:rPr>
              <a:t>與我們不太一樣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mtClean="0">
                <a:sym typeface="Wingdings" panose="05000000000000000000" pitchFamily="2" charset="2"/>
              </a:rPr>
              <a:t>*專注於台灣分析，並以</a:t>
            </a:r>
            <a:r>
              <a:rPr lang="en-US" altLang="zh-TW" smtClean="0">
                <a:sym typeface="Wingdings" panose="05000000000000000000" pitchFamily="2" charset="2"/>
              </a:rPr>
              <a:t>social blade </a:t>
            </a:r>
            <a:r>
              <a:rPr lang="zh-TW" altLang="en-US" smtClean="0">
                <a:sym typeface="Wingdings" panose="05000000000000000000" pitchFamily="2" charset="2"/>
              </a:rPr>
              <a:t>為對照組</a:t>
            </a:r>
            <a:endParaRPr lang="en-US" altLang="zh-TW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統計</a:t>
            </a:r>
            <a:r>
              <a:rPr lang="en-US" altLang="zh-TW" smtClean="0"/>
              <a:t>”</a:t>
            </a:r>
            <a:r>
              <a:rPr lang="zh-TW" altLang="en-US" smtClean="0"/>
              <a:t>一個頻道</a:t>
            </a:r>
            <a:r>
              <a:rPr lang="en-US" altLang="zh-TW" smtClean="0"/>
              <a:t>”</a:t>
            </a:r>
            <a:r>
              <a:rPr lang="zh-TW" altLang="en-US" smtClean="0"/>
              <a:t>的結果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889707" cy="553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21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(</a:t>
            </a:r>
            <a:r>
              <a:rPr lang="zh-TW" altLang="en-US"/>
              <a:t>小</a:t>
            </a:r>
            <a:r>
              <a:rPr lang="en-US" altLang="zh-TW"/>
              <a:t>)</a:t>
            </a:r>
            <a:r>
              <a:rPr lang="zh-TW" altLang="en-US"/>
              <a:t>實驗</a:t>
            </a:r>
            <a:r>
              <a:rPr lang="zh-TW" altLang="en-US" smtClean="0"/>
              <a:t>報告</a:t>
            </a:r>
            <a:r>
              <a:rPr lang="en-US" altLang="zh-TW" smtClean="0"/>
              <a:t>-2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2020.4.26-2020.5.3</a:t>
            </a:r>
            <a:endParaRPr lang="zh-TW" altLang="en-US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21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Jieba Test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快非常多，大約</a:t>
            </a:r>
            <a:r>
              <a:rPr lang="en-US" altLang="zh-TW" smtClean="0"/>
              <a:t>30</a:t>
            </a:r>
            <a:r>
              <a:rPr lang="zh-TW" altLang="en-US" smtClean="0"/>
              <a:t>秒 </a:t>
            </a:r>
            <a:r>
              <a:rPr lang="en-US" altLang="zh-TW" smtClean="0"/>
              <a:t>==</a:t>
            </a:r>
            <a:r>
              <a:rPr lang="zh-TW" altLang="en-US" smtClean="0"/>
              <a:t> </a:t>
            </a:r>
            <a:r>
              <a:rPr lang="en-US" altLang="zh-TW" smtClean="0"/>
              <a:t>CKIP</a:t>
            </a:r>
            <a:r>
              <a:rPr lang="zh-TW" altLang="en-US" smtClean="0"/>
              <a:t> </a:t>
            </a:r>
            <a:r>
              <a:rPr lang="en-US" altLang="zh-TW" smtClean="0"/>
              <a:t>3</a:t>
            </a:r>
            <a:r>
              <a:rPr lang="zh-TW" altLang="en-US" smtClean="0"/>
              <a:t>小時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   中研院斷詞               </a:t>
            </a:r>
            <a:r>
              <a:rPr lang="en-US" altLang="zh-TW" smtClean="0"/>
              <a:t>Jieba</a:t>
            </a: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28" y="2719958"/>
            <a:ext cx="1408851" cy="40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1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4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全部分下去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6" y="1600200"/>
            <a:ext cx="32677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4208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約有</a:t>
            </a:r>
            <a:r>
              <a:rPr lang="en-US" altLang="zh-TW" smtClean="0"/>
              <a:t>150</a:t>
            </a:r>
            <a:r>
              <a:rPr lang="zh-TW" altLang="en-US" smtClean="0"/>
              <a:t>萬個詞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0413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觀察 與 討論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smtClean="0"/>
              <a:t>正反饋的詞</a:t>
            </a: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語意直接 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笑死</a:t>
            </a:r>
            <a:r>
              <a:rPr lang="en-US" altLang="zh-TW" smtClean="0"/>
              <a:t>”</a:t>
            </a:r>
            <a:r>
              <a:rPr lang="zh-TW" altLang="en-US" smtClean="0"/>
              <a:t>     </a:t>
            </a:r>
            <a:r>
              <a:rPr lang="en-US" altLang="zh-TW" smtClean="0"/>
              <a:t>-- </a:t>
            </a:r>
            <a:r>
              <a:rPr lang="zh-TW" altLang="en-US" smtClean="0"/>
              <a:t>好處理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討論頻道主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博恩</a:t>
            </a:r>
            <a:r>
              <a:rPr lang="en-US" altLang="zh-TW" smtClean="0"/>
              <a:t>”</a:t>
            </a:r>
            <a:r>
              <a:rPr lang="zh-TW" altLang="en-US" smtClean="0"/>
              <a:t> 、</a:t>
            </a:r>
            <a:r>
              <a:rPr lang="en-US" altLang="zh-TW" smtClean="0"/>
              <a:t>“how</a:t>
            </a:r>
            <a:r>
              <a:rPr lang="zh-TW" altLang="en-US"/>
              <a:t>哥</a:t>
            </a:r>
            <a:r>
              <a:rPr lang="en-US" altLang="zh-TW" smtClean="0"/>
              <a:t>”</a:t>
            </a:r>
            <a:r>
              <a:rPr lang="zh-TW" altLang="en-US" smtClean="0"/>
              <a:t>   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 		</a:t>
            </a:r>
            <a:r>
              <a:rPr lang="en-US" altLang="zh-TW" smtClean="0">
                <a:solidFill>
                  <a:srgbClr val="FF0000"/>
                </a:solidFill>
              </a:rPr>
              <a:t>--</a:t>
            </a:r>
            <a:r>
              <a:rPr lang="zh-TW" altLang="en-US" smtClean="0">
                <a:solidFill>
                  <a:srgbClr val="FF0000"/>
                </a:solidFill>
              </a:rPr>
              <a:t> 如何共享此特徵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TW" altLang="en-US" smtClean="0"/>
              <a:t>影片梗 </a:t>
            </a:r>
            <a:r>
              <a:rPr lang="en-US" altLang="zh-TW" smtClean="0"/>
              <a:t>:</a:t>
            </a:r>
            <a:r>
              <a:rPr lang="zh-TW" altLang="en-US" smtClean="0"/>
              <a:t>  如 </a:t>
            </a:r>
            <a:r>
              <a:rPr lang="en-US" altLang="zh-TW" smtClean="0"/>
              <a:t>“</a:t>
            </a:r>
            <a:r>
              <a:rPr lang="zh-TW" altLang="en-US" smtClean="0"/>
              <a:t>人民的法槌 </a:t>
            </a:r>
            <a:r>
              <a:rPr lang="en-US" altLang="zh-TW" smtClean="0"/>
              <a:t>”</a:t>
            </a:r>
            <a:r>
              <a:rPr lang="zh-TW" altLang="en-US"/>
              <a:t>、</a:t>
            </a:r>
            <a:r>
              <a:rPr lang="en-US" altLang="zh-TW" smtClean="0"/>
              <a:t>“</a:t>
            </a:r>
            <a:r>
              <a:rPr lang="zh-TW" altLang="en-US" smtClean="0"/>
              <a:t>苗栗</a:t>
            </a:r>
            <a:r>
              <a:rPr lang="en-US" altLang="zh-TW" smtClean="0"/>
              <a:t>”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smtClean="0">
                <a:solidFill>
                  <a:srgbClr val="FF0000"/>
                </a:solidFill>
              </a:rPr>
              <a:t>-- </a:t>
            </a:r>
            <a:r>
              <a:rPr lang="zh-TW" altLang="en-US" smtClean="0">
                <a:solidFill>
                  <a:srgbClr val="FF0000"/>
                </a:solidFill>
              </a:rPr>
              <a:t>如何共享此特徵</a:t>
            </a:r>
            <a:r>
              <a:rPr lang="en-US" altLang="zh-TW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zh-TW" altLang="en-US" smtClean="0"/>
              <a:t>特殊符號</a:t>
            </a:r>
            <a:r>
              <a:rPr lang="en-US" altLang="zh-TW" smtClean="0"/>
              <a:t>:</a:t>
            </a:r>
            <a:r>
              <a:rPr lang="zh-TW" altLang="en-US" smtClean="0"/>
              <a:t>  如  </a:t>
            </a:r>
            <a:r>
              <a:rPr lang="en-US" altLang="zh-TW" smtClean="0">
                <a:sym typeface="Wingdings" panose="05000000000000000000" pitchFamily="2" charset="2"/>
              </a:rPr>
              <a:t></a:t>
            </a:r>
            <a:r>
              <a:rPr lang="zh-TW" altLang="en-US" smtClean="0">
                <a:sym typeface="Wingdings" panose="05000000000000000000" pitchFamily="2" charset="2"/>
              </a:rPr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 </a:t>
            </a:r>
            <a:r>
              <a:rPr lang="en-US" altLang="zh-TW" smtClean="0"/>
              <a:t>		--</a:t>
            </a:r>
            <a:r>
              <a:rPr lang="zh-TW" altLang="en-US" smtClean="0"/>
              <a:t> 查詢原始編碼即可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1718"/>
            <a:ext cx="7048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83084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0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觀察 與 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負面 回饋 </a:t>
            </a:r>
            <a:r>
              <a:rPr lang="en-US" altLang="zh-TW" smtClean="0"/>
              <a:t>?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幾乎很難看見負面回饋 </a:t>
            </a:r>
            <a:r>
              <a:rPr lang="zh-TW" altLang="en-US"/>
              <a:t> </a:t>
            </a:r>
            <a:r>
              <a:rPr lang="zh-TW" altLang="en-US" smtClean="0"/>
              <a:t>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	--</a:t>
            </a:r>
            <a:r>
              <a:rPr lang="zh-TW" altLang="en-US" smtClean="0"/>
              <a:t>環境打壓</a:t>
            </a:r>
            <a:r>
              <a:rPr lang="en-US" altLang="zh-TW" smtClean="0"/>
              <a:t>?</a:t>
            </a:r>
            <a:r>
              <a:rPr lang="zh-TW" altLang="en-US" smtClean="0"/>
              <a:t>斷詞錯誤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如何確定負面回饋是針對頻道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24126"/>
            <a:ext cx="18764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718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問題統整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mtClean="0"/>
              <a:t>取得問題</a:t>
            </a:r>
            <a:r>
              <a:rPr lang="en-US" altLang="zh-TW" smtClean="0"/>
              <a:t>:</a:t>
            </a:r>
          </a:p>
          <a:p>
            <a:pPr marL="514350" indent="-514350">
              <a:buAutoNum type="arabicPeriod"/>
            </a:pPr>
            <a:r>
              <a:rPr lang="zh-TW" altLang="en-US" smtClean="0"/>
              <a:t>無法</a:t>
            </a:r>
            <a:r>
              <a:rPr lang="zh-TW" altLang="en-US"/>
              <a:t>有效取得舊</a:t>
            </a:r>
            <a:r>
              <a:rPr lang="zh-TW" altLang="en-US" smtClean="0"/>
              <a:t>影片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資料問題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/>
              <a:t> </a:t>
            </a:r>
            <a:r>
              <a:rPr lang="zh-TW" altLang="en-US" smtClean="0"/>
              <a:t>資料要怎麼儲存比較好</a:t>
            </a:r>
            <a:r>
              <a:rPr lang="en-US" altLang="zh-TW" smtClean="0"/>
              <a:t>?</a:t>
            </a:r>
            <a:r>
              <a:rPr lang="zh-TW" altLang="en-US" smtClean="0"/>
              <a:t>哪些重要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 smtClean="0"/>
              <a:t> 前處理的方式 與 結果怎麼存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分析問題</a:t>
            </a:r>
            <a:r>
              <a:rPr lang="en-US" altLang="zh-TW"/>
              <a:t>: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4.</a:t>
            </a:r>
            <a:r>
              <a:rPr lang="zh-TW" altLang="en-US" smtClean="0"/>
              <a:t> 資料分析實作上該用甚麼結構、方法比較有效率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mtClean="0"/>
              <a:t>5.</a:t>
            </a:r>
            <a:r>
              <a:rPr lang="zh-TW" altLang="en-US" smtClean="0"/>
              <a:t> 分詞不夠精確怎辦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mtClean="0"/>
              <a:t>6.</a:t>
            </a:r>
            <a:r>
              <a:rPr lang="zh-TW" altLang="en-US" smtClean="0"/>
              <a:t> 上述的觀察問題</a:t>
            </a:r>
            <a:endParaRPr lang="zh-TW" altLang="en-US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95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下一步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我們一開始的目標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=&gt;</a:t>
            </a:r>
            <a:r>
              <a:rPr lang="zh-TW" altLang="en-US" smtClean="0"/>
              <a:t>找出</a:t>
            </a:r>
            <a:r>
              <a:rPr lang="en-US" altLang="zh-TW" smtClean="0"/>
              <a:t>”</a:t>
            </a:r>
            <a:r>
              <a:rPr lang="zh-TW" altLang="en-US" smtClean="0"/>
              <a:t>評論家</a:t>
            </a:r>
            <a:r>
              <a:rPr lang="en-US" altLang="zh-TW" smtClean="0"/>
              <a:t>”</a:t>
            </a:r>
            <a:r>
              <a:rPr lang="zh-TW" altLang="en-US" smtClean="0"/>
              <a:t>角色的使用者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=&gt;</a:t>
            </a:r>
            <a:r>
              <a:rPr lang="zh-TW" altLang="en-US" smtClean="0"/>
              <a:t> 留言 與 使用者 配對</a:t>
            </a: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    </a:t>
            </a:r>
            <a:r>
              <a:rPr lang="en-US" altLang="zh-TW" smtClean="0"/>
              <a:t>	=&gt;</a:t>
            </a:r>
            <a:r>
              <a:rPr lang="zh-TW" altLang="en-US" smtClean="0"/>
              <a:t> 直接建</a:t>
            </a:r>
            <a:r>
              <a:rPr lang="en-US" altLang="zh-TW" smtClean="0"/>
              <a:t>table?</a:t>
            </a:r>
          </a:p>
          <a:p>
            <a:pPr marL="514350" indent="-514350">
              <a:buAutoNum type="arabicPeriod" startAt="2"/>
            </a:pPr>
            <a:r>
              <a:rPr lang="zh-TW" altLang="en-US" smtClean="0"/>
              <a:t>想辦法建立</a:t>
            </a:r>
            <a:r>
              <a:rPr lang="en-US" altLang="zh-TW" smtClean="0"/>
              <a:t>graph</a:t>
            </a:r>
          </a:p>
          <a:p>
            <a:pPr marL="514350" indent="-514350">
              <a:buAutoNum type="arabicPeriod" startAt="2"/>
            </a:pPr>
            <a:r>
              <a:rPr lang="zh-TW" altLang="en-US" smtClean="0"/>
              <a:t>想辦法建個</a:t>
            </a:r>
            <a:r>
              <a:rPr lang="en-US" altLang="zh-TW" smtClean="0"/>
              <a:t>vector space </a:t>
            </a:r>
            <a:r>
              <a:rPr lang="zh-TW" altLang="en-US" smtClean="0"/>
              <a:t>出來</a:t>
            </a:r>
            <a:endParaRPr lang="en-US" altLang="zh-TW" smtClean="0"/>
          </a:p>
          <a:p>
            <a:pPr marL="514350" indent="-514350">
              <a:buAutoNum type="arabicPeriod" startAt="2"/>
            </a:pPr>
            <a:r>
              <a:rPr lang="zh-TW" altLang="en-US" smtClean="0"/>
              <a:t>影像辨識、上一屆的語音辨識 </a:t>
            </a:r>
            <a:endParaRPr lang="en-US" altLang="zh-TW"/>
          </a:p>
          <a:p>
            <a:pPr marL="514350" indent="-514350">
              <a:buAutoNum type="arabicPeriod" startAt="2"/>
            </a:pPr>
            <a:endParaRPr lang="en-US" altLang="zh-TW" smtClean="0"/>
          </a:p>
          <a:p>
            <a:pPr marL="514350" indent="-514350">
              <a:buAutoNum type="arabicPeriod" startAt="2"/>
            </a:pPr>
            <a:endParaRPr lang="en-US" altLang="zh-TW"/>
          </a:p>
          <a:p>
            <a:pPr marL="514350" indent="-514350">
              <a:buAutoNum type="arabicPeriod" startAt="2"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3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這兩周進度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完成爬大量留言自動化 </a:t>
            </a:r>
            <a:r>
              <a:rPr lang="en-US" altLang="zh-TW" smtClean="0"/>
              <a:t>(</a:t>
            </a:r>
            <a:r>
              <a:rPr lang="zh-TW" altLang="en-US" smtClean="0"/>
              <a:t>可以到百萬級</a:t>
            </a:r>
            <a:r>
              <a:rPr lang="en-US" altLang="zh-TW" smtClean="0"/>
              <a:t>)</a:t>
            </a:r>
          </a:p>
          <a:p>
            <a:pPr marL="514350" indent="-514350">
              <a:buAutoNum type="arabicPeriod"/>
            </a:pP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觀察斷詞文字分布</a:t>
            </a:r>
            <a:endParaRPr lang="en-US" altLang="zh-TW" smtClean="0"/>
          </a:p>
          <a:p>
            <a:pPr marL="514350" indent="-514350">
              <a:buAutoNum type="arabicPeriod"/>
            </a:pPr>
            <a:endParaRPr lang="en-US" altLang="zh-TW" smtClean="0"/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 smtClean="0"/>
              <a:t>完成爬取</a:t>
            </a:r>
            <a:r>
              <a:rPr lang="en-US" altLang="zh-TW" smtClean="0"/>
              <a:t>social blade</a:t>
            </a:r>
            <a:r>
              <a:rPr lang="zh-TW" altLang="en-US" smtClean="0"/>
              <a:t>的指標資料</a:t>
            </a:r>
            <a:endParaRPr lang="en-US" altLang="zh-TW" smtClean="0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22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遇到問題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流量限制問題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無法有效取得舊影片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89" y="3429162"/>
            <a:ext cx="4686350" cy="334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乘號 4"/>
          <p:cNvSpPr/>
          <p:nvPr/>
        </p:nvSpPr>
        <p:spPr>
          <a:xfrm>
            <a:off x="4210392" y="2348880"/>
            <a:ext cx="5904656" cy="5328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23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TW" altLang="en-US" smtClean="0"/>
              <a:t>爬取實驗資料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重大突破</a:t>
            </a:r>
            <a:r>
              <a:rPr lang="en-US" altLang="zh-TW" smtClean="0"/>
              <a:t>:</a:t>
            </a:r>
            <a:r>
              <a:rPr lang="zh-TW" altLang="en-US" smtClean="0"/>
              <a:t> 發現不需要</a:t>
            </a:r>
            <a:r>
              <a:rPr lang="en-US" altLang="zh-TW" smtClean="0"/>
              <a:t>api</a:t>
            </a:r>
            <a:r>
              <a:rPr lang="zh-TW" altLang="en-US" smtClean="0"/>
              <a:t>就能爬影片</a:t>
            </a:r>
            <a:r>
              <a:rPr lang="zh-TW" altLang="en-US"/>
              <a:t>留言</a:t>
            </a:r>
            <a:r>
              <a:rPr lang="zh-TW" altLang="en-US" smtClean="0"/>
              <a:t>的爬蟲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6863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0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遇到問題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smtClean="0"/>
              <a:t>流量限制問題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無法有效取得舊影片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916832"/>
            <a:ext cx="48965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1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無法有效取得舊</a:t>
            </a:r>
            <a:r>
              <a:rPr lang="zh-TW" altLang="en-US" smtClean="0"/>
              <a:t>影片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google</a:t>
            </a:r>
            <a:r>
              <a:rPr lang="zh-TW" altLang="en-US" smtClean="0"/>
              <a:t>只能取得最新的五十則影片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解決方案</a:t>
            </a:r>
            <a:r>
              <a:rPr lang="en-US" altLang="zh-TW" smtClean="0"/>
              <a:t>: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可能需要人工選，無法自動化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開爬蟲去爬舊影片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(</a:t>
            </a:r>
            <a:r>
              <a:rPr lang="zh-TW" altLang="en-US" smtClean="0"/>
              <a:t>小</a:t>
            </a:r>
            <a:r>
              <a:rPr lang="en-US" altLang="zh-TW" smtClean="0"/>
              <a:t>)</a:t>
            </a:r>
            <a:r>
              <a:rPr lang="zh-TW" altLang="en-US" smtClean="0"/>
              <a:t>實驗報告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2020.4.19-2020.4.25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4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*以下介紹我們實驗的流程 與 結果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*講流程的原因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 了解我們在幹嘛、怎麼做的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也許有地方可以改進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70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467</Words>
  <Application>Microsoft Office PowerPoint</Application>
  <PresentationFormat>如螢幕大小 (4:3)</PresentationFormat>
  <Paragraphs>113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爬留言報告</vt:lpstr>
      <vt:lpstr>Review</vt:lpstr>
      <vt:lpstr>這兩周進度</vt:lpstr>
      <vt:lpstr>遇到問題</vt:lpstr>
      <vt:lpstr>爬取實驗資料</vt:lpstr>
      <vt:lpstr>遇到問題</vt:lpstr>
      <vt:lpstr>無法有效取得舊影片</vt:lpstr>
      <vt:lpstr>(小)實驗報告</vt:lpstr>
      <vt:lpstr>簡介</vt:lpstr>
      <vt:lpstr>爬取資料流程</vt:lpstr>
      <vt:lpstr>爬取資料流程-2</vt:lpstr>
      <vt:lpstr>儲存結構</vt:lpstr>
      <vt:lpstr>頻道 – 影片留言資訊</vt:lpstr>
      <vt:lpstr>影片留言資訊</vt:lpstr>
      <vt:lpstr>影片資訊</vt:lpstr>
      <vt:lpstr>爬取流程討論</vt:lpstr>
      <vt:lpstr>實驗資料</vt:lpstr>
      <vt:lpstr>斷詞工具</vt:lpstr>
      <vt:lpstr>前處理討論</vt:lpstr>
      <vt:lpstr>統計”一個頻道”的結果</vt:lpstr>
      <vt:lpstr>(小)實驗報告-2</vt:lpstr>
      <vt:lpstr>Jieba Test </vt:lpstr>
      <vt:lpstr>全部分下去</vt:lpstr>
      <vt:lpstr>觀察 與 討論</vt:lpstr>
      <vt:lpstr>觀察 與 討論</vt:lpstr>
      <vt:lpstr>問題統整</vt:lpstr>
      <vt:lpstr>下一步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爬留言報告</dc:title>
  <dc:creator>ASUS</dc:creator>
  <cp:lastModifiedBy>ASUS</cp:lastModifiedBy>
  <cp:revision>34</cp:revision>
  <dcterms:created xsi:type="dcterms:W3CDTF">2020-04-18T12:23:34Z</dcterms:created>
  <dcterms:modified xsi:type="dcterms:W3CDTF">2020-05-03T12:48:45Z</dcterms:modified>
</cp:coreProperties>
</file>