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61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Jieba Test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快非常多，大約</a:t>
            </a:r>
            <a:r>
              <a:rPr lang="en-US" altLang="zh-TW" smtClean="0"/>
              <a:t>30</a:t>
            </a:r>
            <a:r>
              <a:rPr lang="zh-TW" altLang="en-US" smtClean="0"/>
              <a:t>秒 </a:t>
            </a:r>
            <a:r>
              <a:rPr lang="en-US" altLang="zh-TW" smtClean="0"/>
              <a:t>==</a:t>
            </a:r>
            <a:r>
              <a:rPr lang="zh-TW" altLang="en-US" smtClean="0"/>
              <a:t> </a:t>
            </a:r>
            <a:r>
              <a:rPr lang="en-US" altLang="zh-TW" smtClean="0"/>
              <a:t>CKIP</a:t>
            </a:r>
            <a:r>
              <a:rPr lang="zh-TW" altLang="en-US" smtClean="0"/>
              <a:t> </a:t>
            </a:r>
            <a:r>
              <a:rPr lang="en-US" altLang="zh-TW" smtClean="0"/>
              <a:t>3</a:t>
            </a:r>
            <a:r>
              <a:rPr lang="zh-TW" altLang="en-US" smtClean="0"/>
              <a:t>小時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中研院斷詞               </a:t>
            </a:r>
            <a:r>
              <a:rPr lang="en-US" altLang="zh-TW" smtClean="0"/>
              <a:t>Jieba</a:t>
            </a: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28" y="2719958"/>
            <a:ext cx="1408851" cy="40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1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全部分下去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6" y="1600200"/>
            <a:ext cx="32677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約有</a:t>
            </a:r>
            <a:r>
              <a:rPr lang="en-US" altLang="zh-TW" smtClean="0"/>
              <a:t>150</a:t>
            </a:r>
            <a:r>
              <a:rPr lang="zh-TW" altLang="en-US" smtClean="0"/>
              <a:t>萬個詞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912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觀察 與 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smtClean="0"/>
              <a:t>正反饋的詞</a:t>
            </a: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語意直接 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笑死</a:t>
            </a:r>
            <a:r>
              <a:rPr lang="en-US" altLang="zh-TW" smtClean="0"/>
              <a:t>”</a:t>
            </a:r>
            <a:r>
              <a:rPr lang="zh-TW" altLang="en-US" smtClean="0"/>
              <a:t>     </a:t>
            </a:r>
            <a:r>
              <a:rPr lang="en-US" altLang="zh-TW" smtClean="0"/>
              <a:t>-- </a:t>
            </a:r>
            <a:r>
              <a:rPr lang="zh-TW" altLang="en-US" smtClean="0"/>
              <a:t>好處理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討論頻道主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博恩</a:t>
            </a:r>
            <a:r>
              <a:rPr lang="en-US" altLang="zh-TW" smtClean="0"/>
              <a:t>”</a:t>
            </a:r>
            <a:r>
              <a:rPr lang="zh-TW" altLang="en-US" smtClean="0"/>
              <a:t> 、</a:t>
            </a:r>
            <a:r>
              <a:rPr lang="en-US" altLang="zh-TW" smtClean="0"/>
              <a:t>“how</a:t>
            </a:r>
            <a:r>
              <a:rPr lang="zh-TW" altLang="en-US"/>
              <a:t>哥</a:t>
            </a:r>
            <a:r>
              <a:rPr lang="en-US" altLang="zh-TW" smtClean="0"/>
              <a:t>”</a:t>
            </a:r>
            <a:r>
              <a:rPr lang="zh-TW" altLang="en-US" smtClean="0"/>
              <a:t>   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 		</a:t>
            </a:r>
            <a:r>
              <a:rPr lang="en-US" altLang="zh-TW" smtClean="0">
                <a:solidFill>
                  <a:srgbClr val="FF0000"/>
                </a:solidFill>
              </a:rPr>
              <a:t>--</a:t>
            </a:r>
            <a:r>
              <a:rPr lang="zh-TW" altLang="en-US" smtClean="0">
                <a:solidFill>
                  <a:srgbClr val="FF0000"/>
                </a:solidFill>
              </a:rPr>
              <a:t> 如何共享此特徵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TW" altLang="en-US" smtClean="0"/>
              <a:t>影片梗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人民的法槌 </a:t>
            </a:r>
            <a:r>
              <a:rPr lang="en-US" altLang="zh-TW" smtClean="0"/>
              <a:t>”</a:t>
            </a:r>
            <a:r>
              <a:rPr lang="zh-TW" altLang="en-US"/>
              <a:t>、</a:t>
            </a:r>
            <a:r>
              <a:rPr lang="en-US" altLang="zh-TW" smtClean="0"/>
              <a:t>“</a:t>
            </a:r>
            <a:r>
              <a:rPr lang="zh-TW" altLang="en-US" smtClean="0"/>
              <a:t>苗栗</a:t>
            </a:r>
            <a:r>
              <a:rPr lang="en-US" altLang="zh-TW" smtClean="0"/>
              <a:t>”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smtClean="0">
                <a:solidFill>
                  <a:srgbClr val="FF0000"/>
                </a:solidFill>
              </a:rPr>
              <a:t>-- </a:t>
            </a:r>
            <a:r>
              <a:rPr lang="zh-TW" altLang="en-US" smtClean="0">
                <a:solidFill>
                  <a:srgbClr val="FF0000"/>
                </a:solidFill>
              </a:rPr>
              <a:t>如何共享此特徵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TW" altLang="en-US" smtClean="0"/>
              <a:t>特殊符號</a:t>
            </a:r>
            <a:r>
              <a:rPr lang="en-US" altLang="zh-TW" smtClean="0"/>
              <a:t>:</a:t>
            </a:r>
            <a:r>
              <a:rPr lang="zh-TW" altLang="en-US" smtClean="0"/>
              <a:t>  如  </a:t>
            </a:r>
            <a:r>
              <a:rPr lang="en-US" altLang="zh-TW" smtClean="0">
                <a:sym typeface="Wingdings" panose="05000000000000000000" pitchFamily="2" charset="2"/>
              </a:rPr>
              <a:t></a:t>
            </a:r>
            <a:r>
              <a:rPr lang="zh-TW" altLang="en-US" smtClean="0">
                <a:sym typeface="Wingdings" panose="05000000000000000000" pitchFamily="2" charset="2"/>
              </a:rPr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 </a:t>
            </a:r>
            <a:r>
              <a:rPr lang="en-US" altLang="zh-TW" smtClean="0"/>
              <a:t>		--</a:t>
            </a:r>
            <a:r>
              <a:rPr lang="zh-TW" altLang="en-US" smtClean="0"/>
              <a:t> 查詢原始編碼即可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1718"/>
            <a:ext cx="7048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83084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0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觀察 與 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負面 回饋 </a:t>
            </a:r>
            <a:r>
              <a:rPr lang="en-US" altLang="zh-TW" smtClean="0"/>
              <a:t>?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幾乎很難看見負面回饋 </a:t>
            </a:r>
            <a:r>
              <a:rPr lang="zh-TW" altLang="en-US"/>
              <a:t> </a:t>
            </a:r>
            <a:r>
              <a:rPr lang="zh-TW" altLang="en-US" smtClean="0"/>
              <a:t>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	--</a:t>
            </a:r>
            <a:r>
              <a:rPr lang="zh-TW" altLang="en-US" smtClean="0"/>
              <a:t>環境打壓</a:t>
            </a:r>
            <a:r>
              <a:rPr lang="en-US" altLang="zh-TW" smtClean="0"/>
              <a:t>?</a:t>
            </a:r>
            <a:r>
              <a:rPr lang="zh-TW" altLang="en-US" smtClean="0"/>
              <a:t>斷詞錯誤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如何確定負面回饋是針對頻道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24126"/>
            <a:ext cx="1876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下一步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我們一開始的目標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=&gt;</a:t>
            </a:r>
            <a:r>
              <a:rPr lang="zh-TW" altLang="en-US" smtClean="0"/>
              <a:t>找出</a:t>
            </a:r>
            <a:r>
              <a:rPr lang="en-US" altLang="zh-TW" smtClean="0"/>
              <a:t>”</a:t>
            </a:r>
            <a:r>
              <a:rPr lang="zh-TW" altLang="en-US" smtClean="0"/>
              <a:t>評論家</a:t>
            </a:r>
            <a:r>
              <a:rPr lang="en-US" altLang="zh-TW" smtClean="0"/>
              <a:t>”</a:t>
            </a:r>
            <a:r>
              <a:rPr lang="zh-TW" altLang="en-US" smtClean="0"/>
              <a:t>角色的使用者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=&gt;</a:t>
            </a:r>
            <a:r>
              <a:rPr lang="zh-TW" altLang="en-US" smtClean="0"/>
              <a:t> 留言 與 使用者 配對</a:t>
            </a: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    </a:t>
            </a:r>
            <a:r>
              <a:rPr lang="en-US" altLang="zh-TW" smtClean="0"/>
              <a:t>	=&gt;</a:t>
            </a:r>
            <a:r>
              <a:rPr lang="zh-TW" altLang="en-US" smtClean="0"/>
              <a:t> 直接建</a:t>
            </a:r>
            <a:r>
              <a:rPr lang="en-US" altLang="zh-TW" smtClean="0"/>
              <a:t>table?</a:t>
            </a:r>
          </a:p>
          <a:p>
            <a:pPr marL="514350" indent="-514350">
              <a:buAutoNum type="arabicPeriod" startAt="2"/>
            </a:pPr>
            <a:r>
              <a:rPr lang="zh-TW" altLang="en-US" smtClean="0"/>
              <a:t>想辦法建立</a:t>
            </a:r>
            <a:r>
              <a:rPr lang="en-US" altLang="zh-TW" smtClean="0"/>
              <a:t>graph</a:t>
            </a:r>
          </a:p>
          <a:p>
            <a:pPr marL="514350" indent="-514350">
              <a:buAutoNum type="arabicPeriod" startAt="2"/>
            </a:pPr>
            <a:r>
              <a:rPr lang="zh-TW" altLang="en-US" smtClean="0"/>
              <a:t>想辦法建個</a:t>
            </a:r>
            <a:r>
              <a:rPr lang="en-US" altLang="zh-TW" smtClean="0"/>
              <a:t>vector space </a:t>
            </a:r>
            <a:r>
              <a:rPr lang="zh-TW" altLang="en-US" smtClean="0"/>
              <a:t>出來</a:t>
            </a:r>
            <a:endParaRPr lang="en-US" altLang="zh-TW" smtClean="0"/>
          </a:p>
          <a:p>
            <a:pPr marL="514350" indent="-514350">
              <a:buAutoNum type="arabicPeriod" startAt="2"/>
            </a:pPr>
            <a:r>
              <a:rPr lang="zh-TW" altLang="en-US" smtClean="0"/>
              <a:t>影像辨識、上一屆的語音辨識 </a:t>
            </a:r>
            <a:endParaRPr lang="en-US" altLang="zh-TW"/>
          </a:p>
          <a:p>
            <a:pPr marL="514350" indent="-514350">
              <a:buAutoNum type="arabicPeriod" startAt="2"/>
            </a:pPr>
            <a:endParaRPr lang="en-US" altLang="zh-TW" smtClean="0"/>
          </a:p>
          <a:p>
            <a:pPr marL="514350" indent="-514350">
              <a:buAutoNum type="arabicPeriod" startAt="2"/>
            </a:pPr>
            <a:endParaRPr lang="en-US" altLang="zh-TW"/>
          </a:p>
          <a:p>
            <a:pPr marL="514350" indent="-514350">
              <a:buAutoNum type="arabicPeriod" startAt="2"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71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</Words>
  <Application>Microsoft Office PowerPoint</Application>
  <PresentationFormat>如螢幕大小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Jieba Test </vt:lpstr>
      <vt:lpstr>全部分下去</vt:lpstr>
      <vt:lpstr>觀察 與 討論</vt:lpstr>
      <vt:lpstr>觀察 與 討論</vt:lpstr>
      <vt:lpstr>下一步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7</cp:revision>
  <dcterms:created xsi:type="dcterms:W3CDTF">2020-05-03T03:12:35Z</dcterms:created>
  <dcterms:modified xsi:type="dcterms:W3CDTF">2020-05-03T04:01:23Z</dcterms:modified>
</cp:coreProperties>
</file>