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11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5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0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9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4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3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3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81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0CD7-2D13-407A-AA04-4639B75883F4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5E76-1E98-49E2-B380-8AAF3AE9A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65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eyAB/Yolo_mark" TargetMode="External"/><Relationship Id="rId2" Type="http://schemas.openxmlformats.org/officeDocument/2006/relationships/hyperlink" Target="https://github.com/AlexeyAB/darknet#how-to-use-on-the-command-lin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Yolov4</a:t>
            </a:r>
            <a:r>
              <a:rPr lang="zh-TW" altLang="en-US" dirty="0" smtClean="0"/>
              <a:t> </a:t>
            </a:r>
            <a:r>
              <a:rPr lang="zh-TW" altLang="en-US" dirty="0" smtClean="0"/>
              <a:t>圖像</a:t>
            </a:r>
            <a:r>
              <a:rPr lang="en-US" altLang="zh-TW" dirty="0" smtClean="0"/>
              <a:t>/</a:t>
            </a:r>
            <a:r>
              <a:rPr lang="zh-TW" altLang="en-US" smtClean="0"/>
              <a:t>影片辨識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github.com/AlexeyAB/darknet#how-to-use-on-the-command-line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https://github.com/AlexeyAB/Yolo_mark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0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老師在上次</a:t>
            </a:r>
            <a:r>
              <a:rPr lang="en-US" altLang="zh-TW" dirty="0" smtClean="0"/>
              <a:t>meeting</a:t>
            </a:r>
            <a:r>
              <a:rPr lang="zh-TW" altLang="en-US" dirty="0" smtClean="0"/>
              <a:t>，建議我們嘗試使用</a:t>
            </a:r>
            <a:r>
              <a:rPr lang="en-US" altLang="zh-TW" dirty="0" smtClean="0"/>
              <a:t>Yolov4</a:t>
            </a:r>
            <a:r>
              <a:rPr lang="zh-TW" altLang="en-US" dirty="0" smtClean="0"/>
              <a:t>，看看可不可以抓到每部影片中的物件，進而抓到「梗」的存在。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4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76695"/>
            <a:ext cx="9144000" cy="83127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準確度及速度比一比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760393"/>
            <a:ext cx="10267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先將圖片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來訓練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Yolo</a:t>
            </a:r>
            <a:r>
              <a:rPr lang="zh-TW" altLang="en-US" dirty="0" smtClean="0"/>
              <a:t>有提供自己的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工具：</a:t>
            </a:r>
            <a:r>
              <a:rPr lang="en-US" altLang="zh-TW" dirty="0" err="1" smtClean="0"/>
              <a:t>yolo_mark</a:t>
            </a:r>
            <a:r>
              <a:rPr lang="zh-TW" altLang="en-US" dirty="0" smtClean="0"/>
              <a:t>，需要手動標示</a:t>
            </a:r>
            <a:r>
              <a:rPr lang="en-US" altLang="zh-TW" dirty="0" smtClean="0"/>
              <a:t>bounding boxes.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需要先給定</a:t>
            </a:r>
            <a:r>
              <a:rPr lang="en-US" altLang="zh-TW" dirty="0" smtClean="0"/>
              <a:t>classes</a:t>
            </a:r>
            <a:r>
              <a:rPr lang="zh-TW" altLang="en-US" dirty="0" smtClean="0"/>
              <a:t>數量、名稱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如果是影片，需要擷取影片來製造圖片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./</a:t>
            </a:r>
            <a:r>
              <a:rPr lang="en-US" altLang="zh-TW" dirty="0" err="1"/>
              <a:t>yolo_mark</a:t>
            </a:r>
            <a:r>
              <a:rPr lang="en-US" altLang="zh-TW" dirty="0"/>
              <a:t> x64/Release/data/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cap_video</a:t>
            </a:r>
            <a:r>
              <a:rPr lang="en-US" altLang="zh-TW" dirty="0"/>
              <a:t> test.mp4 </a:t>
            </a:r>
            <a:r>
              <a:rPr lang="en-US" altLang="zh-TW" dirty="0" smtClean="0"/>
              <a:t>100)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先將圖片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來訓練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52" y="2837007"/>
            <a:ext cx="7049148" cy="40209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524"/>
            <a:ext cx="6491720" cy="346446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3385" y="5120640"/>
            <a:ext cx="44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每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幀擷取一次，一部</a:t>
            </a:r>
            <a:r>
              <a:rPr lang="en-US" altLang="zh-TW" dirty="0" smtClean="0"/>
              <a:t>MV5</a:t>
            </a:r>
            <a:r>
              <a:rPr lang="zh-TW" altLang="en-US" dirty="0" smtClean="0"/>
              <a:t>分，共</a:t>
            </a:r>
            <a:r>
              <a:rPr lang="en-US" altLang="zh-TW" dirty="0" smtClean="0"/>
              <a:t>94</a:t>
            </a:r>
            <a:r>
              <a:rPr lang="zh-TW" altLang="en-US" dirty="0" smtClean="0"/>
              <a:t>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1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把剛剛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好的資料丟進</a:t>
            </a:r>
            <a:r>
              <a:rPr lang="en-US" altLang="zh-TW" dirty="0" smtClean="0"/>
              <a:t>yolov4(</a:t>
            </a:r>
            <a:r>
              <a:rPr lang="en-US" altLang="zh-TW" dirty="0" err="1" smtClean="0"/>
              <a:t>darknet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的資料夾下，設定好路徑，就可以開始訓練了。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不過他跟我說沒用</a:t>
            </a:r>
            <a:r>
              <a:rPr lang="en-US" altLang="zh-TW" dirty="0" smtClean="0"/>
              <a:t>GPU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會很慢，我只安裝了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yolo_mark</a:t>
            </a:r>
            <a:r>
              <a:rPr lang="zh-TW" altLang="en-US" dirty="0" smtClean="0"/>
              <a:t>需要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，就硬著頭皮上了。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./</a:t>
            </a:r>
            <a:r>
              <a:rPr lang="en-US" altLang="zh-TW" dirty="0" err="1"/>
              <a:t>darknet</a:t>
            </a:r>
            <a:r>
              <a:rPr lang="en-US" altLang="zh-TW" dirty="0"/>
              <a:t> detector train data/</a:t>
            </a:r>
            <a:r>
              <a:rPr lang="en-US" altLang="zh-TW" dirty="0" err="1"/>
              <a:t>obj.data</a:t>
            </a:r>
            <a:r>
              <a:rPr lang="en-US" altLang="zh-TW" dirty="0"/>
              <a:t> yolo-</a:t>
            </a:r>
            <a:r>
              <a:rPr lang="en-US" altLang="zh-TW" dirty="0" err="1"/>
              <a:t>obj.cfg</a:t>
            </a:r>
            <a:r>
              <a:rPr lang="en-US" altLang="zh-TW" dirty="0"/>
              <a:t> yolov4.conv.137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1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訓練中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跑了兩天直到今日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86" y="1526579"/>
            <a:ext cx="9435827" cy="49136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2" y="3983389"/>
            <a:ext cx="8610600" cy="274320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29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None…</a:t>
            </a:r>
            <a:r>
              <a:rPr lang="zh-TW" altLang="en-US" dirty="0" smtClean="0"/>
              <a:t> 胎死腹中</a:t>
            </a:r>
            <a:r>
              <a:rPr lang="en-US" altLang="zh-TW" dirty="0" smtClean="0"/>
              <a:t>…</a:t>
            </a:r>
            <a:r>
              <a:rPr lang="zh-TW" altLang="en-US" dirty="0" smtClean="0"/>
              <a:t> 或是孕育中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我還沒停下來</a:t>
            </a:r>
            <a:r>
              <a:rPr lang="en-US" altLang="zh-TW" dirty="0" smtClean="0"/>
              <a:t>…</a:t>
            </a:r>
            <a:r>
              <a:rPr lang="en-US" altLang="zh-TW" smtClean="0"/>
              <a:t>Orz)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85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既然需要事先再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資料時，決定</a:t>
            </a:r>
            <a:r>
              <a:rPr lang="en-US" altLang="zh-TW" dirty="0" smtClean="0"/>
              <a:t>classes</a:t>
            </a:r>
            <a:r>
              <a:rPr lang="zh-TW" altLang="en-US" dirty="0" smtClean="0"/>
              <a:t>的數量與名稱，然而有哪些物件可以幫助我們找到梗呢？這是可以固定指定的物件們嗎？</a:t>
            </a:r>
            <a:endParaRPr lang="en-US" altLang="zh-TW" dirty="0" smtClean="0"/>
          </a:p>
          <a:p>
            <a:r>
              <a:rPr lang="zh-TW" altLang="en-US" dirty="0" smtClean="0"/>
              <a:t>雖然訓練結果胎死腹中，但是假使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的資料不夠多，導致訓練結果不甚理想，若拉高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量，人工可否達成？</a:t>
            </a:r>
            <a:endParaRPr lang="en-US" altLang="zh-TW" dirty="0" smtClean="0"/>
          </a:p>
          <a:p>
            <a:r>
              <a:rPr lang="zh-TW" altLang="en-US" dirty="0" smtClean="0"/>
              <a:t>訓練時間過長，是不是我有可以增加速度的參數沒有調整到？或是悲觀點，</a:t>
            </a:r>
            <a:r>
              <a:rPr lang="en-US" altLang="zh-TW" dirty="0" smtClean="0"/>
              <a:t>CV</a:t>
            </a:r>
            <a:r>
              <a:rPr lang="zh-TW" altLang="en-US" dirty="0" smtClean="0"/>
              <a:t>就是跑這麼久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無課金玩家就是得這麼久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61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318</Words>
  <Application>Microsoft Office PowerPoint</Application>
  <PresentationFormat>寬螢幕</PresentationFormat>
  <Paragraphs>24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Yolov4 圖像/影片辨識</vt:lpstr>
      <vt:lpstr>review</vt:lpstr>
      <vt:lpstr>準確度及速度比一比</vt:lpstr>
      <vt:lpstr>先將圖片(影片)做label來訓練</vt:lpstr>
      <vt:lpstr>先將圖片(影片)做label來訓練</vt:lpstr>
      <vt:lpstr>訓練資料</vt:lpstr>
      <vt:lpstr>訓練資料(訓練中…跑了兩天直到今日…)</vt:lpstr>
      <vt:lpstr>影片測試</vt:lpstr>
      <vt:lpstr>想到的問題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Yolov4 圖像辨識</dc:title>
  <dc:creator>柳宇宙</dc:creator>
  <cp:lastModifiedBy>柳宇宙</cp:lastModifiedBy>
  <cp:revision>6</cp:revision>
  <dcterms:created xsi:type="dcterms:W3CDTF">2020-05-18T02:35:49Z</dcterms:created>
  <dcterms:modified xsi:type="dcterms:W3CDTF">2020-05-18T03:24:19Z</dcterms:modified>
</cp:coreProperties>
</file>