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lay-atlas.com/blog/2019/09/24/python-chinese-tutorial-ckiptagg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(</a:t>
            </a:r>
            <a:r>
              <a:rPr lang="zh-TW" altLang="en-US" smtClean="0"/>
              <a:t>小</a:t>
            </a:r>
            <a:r>
              <a:rPr lang="en-US" altLang="zh-TW" smtClean="0"/>
              <a:t>)</a:t>
            </a:r>
            <a:r>
              <a:rPr lang="zh-TW" altLang="en-US" smtClean="0"/>
              <a:t>實驗報告</a:t>
            </a:r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2020.4.19-2020.4.25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2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實驗資料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84" y="1700808"/>
            <a:ext cx="33528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342900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        </a:t>
            </a:r>
            <a:r>
              <a:rPr lang="en-US" altLang="zh-TW" smtClean="0"/>
              <a:t>			</a:t>
            </a:r>
            <a:r>
              <a:rPr lang="zh-TW" altLang="en-US" smtClean="0"/>
              <a:t>約 </a:t>
            </a:r>
            <a:r>
              <a:rPr lang="en-US" altLang="zh-TW" smtClean="0"/>
              <a:t>50</a:t>
            </a:r>
            <a:r>
              <a:rPr lang="zh-TW" altLang="en-US" smtClean="0"/>
              <a:t>萬個句子 </a:t>
            </a:r>
            <a:r>
              <a:rPr lang="en-US" altLang="zh-TW" smtClean="0"/>
              <a:t>(</a:t>
            </a:r>
            <a:r>
              <a:rPr lang="zh-TW" altLang="en-US" smtClean="0"/>
              <a:t>可能有不少空行、或奇怪的句</a:t>
            </a:r>
            <a:r>
              <a:rPr lang="en-US" altLang="zh-TW" smtClean="0"/>
              <a:t>			</a:t>
            </a:r>
            <a:r>
              <a:rPr lang="zh-TW" altLang="en-US" smtClean="0"/>
              <a:t>子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斷詞工具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CKIP</a:t>
            </a:r>
          </a:p>
          <a:p>
            <a:pPr marL="0" indent="0">
              <a:buNone/>
            </a:pPr>
            <a:r>
              <a:rPr lang="en-US" altLang="zh-TW" smtClean="0"/>
              <a:t>tutorial:</a:t>
            </a:r>
            <a:endParaRPr lang="en-US" altLang="zh-TW"/>
          </a:p>
          <a:p>
            <a:pPr marL="0" indent="0">
              <a:buNone/>
            </a:pPr>
            <a:r>
              <a:rPr lang="en-US" altLang="zh-TW">
                <a:hlinkClick r:id="rId2"/>
              </a:rPr>
              <a:t>https://clay-atlas.com/blog/2019/09/24/python-chinese-tutorial-ckiptagger</a:t>
            </a:r>
            <a:r>
              <a:rPr lang="en-US" altLang="zh-TW" smtClean="0">
                <a:hlinkClick r:id="rId2"/>
              </a:rPr>
              <a:t>/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3" y="4849892"/>
            <a:ext cx="78867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9512" y="638132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跑了超久</a:t>
            </a:r>
            <a:r>
              <a:rPr lang="en-US" altLang="zh-TW" smtClean="0"/>
              <a:t>QQ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前處理討論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mtClean="0"/>
              <a:t>不知道</a:t>
            </a:r>
            <a:r>
              <a:rPr lang="en-US" altLang="zh-TW" smtClean="0"/>
              <a:t>jieba</a:t>
            </a:r>
            <a:r>
              <a:rPr lang="zh-TW" altLang="en-US" smtClean="0"/>
              <a:t>表現效果會不會較佳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“</a:t>
            </a:r>
            <a:r>
              <a:rPr lang="zh-TW" altLang="en-US" smtClean="0"/>
              <a:t>格式</a:t>
            </a:r>
            <a:r>
              <a:rPr lang="en-US" altLang="zh-TW" smtClean="0"/>
              <a:t>”?</a:t>
            </a:r>
          </a:p>
          <a:p>
            <a:pPr marL="0" indent="0">
              <a:buNone/>
            </a:pPr>
            <a:r>
              <a:rPr lang="zh-TW" altLang="en-US" smtClean="0"/>
              <a:t>一個頻道合在一起</a:t>
            </a:r>
            <a:r>
              <a:rPr lang="en-US" altLang="zh-TW" smtClean="0"/>
              <a:t>?</a:t>
            </a:r>
            <a:r>
              <a:rPr lang="zh-TW" altLang="en-US" smtClean="0"/>
              <a:t>分開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zh-TW" altLang="en-US" smtClean="0"/>
              <a:t>怎麼建造有效率的</a:t>
            </a:r>
            <a:r>
              <a:rPr lang="en-US" altLang="zh-TW" smtClean="0"/>
              <a:t>graph?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分詞精確度夠嗎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75604"/>
            <a:ext cx="15335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64088" y="552437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“</a:t>
            </a:r>
            <a:r>
              <a:rPr lang="zh-TW" altLang="en-US" smtClean="0"/>
              <a:t>不</a:t>
            </a:r>
            <a:r>
              <a:rPr lang="en-US" altLang="zh-TW" smtClean="0"/>
              <a:t>”</a:t>
            </a:r>
            <a:r>
              <a:rPr lang="zh-TW" altLang="en-US" smtClean="0"/>
              <a:t>好笑</a:t>
            </a:r>
            <a:r>
              <a:rPr lang="en-US" altLang="zh-TW" smtClean="0"/>
              <a:t>?</a:t>
            </a:r>
          </a:p>
          <a:p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33056"/>
            <a:ext cx="1323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統計</a:t>
            </a:r>
            <a:r>
              <a:rPr lang="en-US" altLang="zh-TW" smtClean="0"/>
              <a:t>”</a:t>
            </a:r>
            <a:r>
              <a:rPr lang="zh-TW" altLang="en-US" smtClean="0"/>
              <a:t>一個頻道</a:t>
            </a:r>
            <a:r>
              <a:rPr lang="en-US" altLang="zh-TW" smtClean="0"/>
              <a:t>”</a:t>
            </a:r>
            <a:r>
              <a:rPr lang="zh-TW" altLang="en-US" smtClean="0"/>
              <a:t>的結果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889707" cy="553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簡介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*以下介紹我們實驗的流程 與 結果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*講流程的原因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 了解我們在幹嘛、怎麼做的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也許有地方可以改進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3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爬</a:t>
            </a:r>
            <a:r>
              <a:rPr lang="zh-TW" altLang="en-US" smtClean="0"/>
              <a:t>取資料流程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" y="1600200"/>
            <a:ext cx="78186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1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爬取</a:t>
            </a:r>
            <a:r>
              <a:rPr lang="zh-TW" altLang="en-US" smtClean="0"/>
              <a:t>資料流程</a:t>
            </a:r>
            <a:r>
              <a:rPr lang="en-US" altLang="zh-TW" smtClean="0"/>
              <a:t>-2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51261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220072" y="2780928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再把整坨包成</a:t>
            </a:r>
            <a:endParaRPr lang="en-US" altLang="zh-TW" smtClean="0"/>
          </a:p>
          <a:p>
            <a:r>
              <a:rPr lang="en-US" altLang="zh-TW" smtClean="0"/>
              <a:t>main.sh</a:t>
            </a:r>
          </a:p>
          <a:p>
            <a:r>
              <a:rPr lang="zh-TW" altLang="en-US"/>
              <a:t>就</a:t>
            </a:r>
            <a:r>
              <a:rPr lang="zh-TW" altLang="en-US" smtClean="0"/>
              <a:t>能自動化了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2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儲存結構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68" y="1600200"/>
            <a:ext cx="57676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98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頻道 </a:t>
            </a:r>
            <a:r>
              <a:rPr lang="en-US" altLang="zh-TW" smtClean="0"/>
              <a:t>– </a:t>
            </a:r>
            <a:r>
              <a:rPr lang="zh-TW" altLang="en-US" smtClean="0"/>
              <a:t>影片留言資訊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3148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23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影片留言資訊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5187"/>
            <a:ext cx="8229600" cy="245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06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影片資訊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1" y="1765663"/>
            <a:ext cx="75654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73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爬取流程討論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檔案</a:t>
            </a:r>
            <a:r>
              <a:rPr lang="en-US" altLang="zh-TW" smtClean="0"/>
              <a:t>”</a:t>
            </a:r>
            <a:r>
              <a:rPr lang="zh-TW" altLang="en-US" smtClean="0"/>
              <a:t>格式</a:t>
            </a:r>
            <a:r>
              <a:rPr lang="en-US" altLang="zh-TW" smtClean="0"/>
              <a:t>”?</a:t>
            </a:r>
          </a:p>
          <a:p>
            <a:pPr marL="0" indent="0">
              <a:buNone/>
            </a:pPr>
            <a:r>
              <a:rPr lang="zh-TW" altLang="en-US" smtClean="0"/>
              <a:t>每個頻道一個檔案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zh-TW" altLang="en-US"/>
              <a:t>每</a:t>
            </a:r>
            <a:r>
              <a:rPr lang="zh-TW" altLang="en-US" smtClean="0"/>
              <a:t>部影片一個檔案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甚麼檔案該保留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zh-TW" altLang="en-US" smtClean="0"/>
              <a:t>該保留部分資料嗎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如螢幕大小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(小)實驗報告</vt:lpstr>
      <vt:lpstr>簡介</vt:lpstr>
      <vt:lpstr>爬取資料流程</vt:lpstr>
      <vt:lpstr>爬取資料流程-2</vt:lpstr>
      <vt:lpstr>儲存結構</vt:lpstr>
      <vt:lpstr>頻道 – 影片留言資訊</vt:lpstr>
      <vt:lpstr>影片留言資訊</vt:lpstr>
      <vt:lpstr>影片資訊</vt:lpstr>
      <vt:lpstr>爬取流程討論</vt:lpstr>
      <vt:lpstr>實驗資料</vt:lpstr>
      <vt:lpstr>斷詞工具</vt:lpstr>
      <vt:lpstr>前處理討論</vt:lpstr>
      <vt:lpstr>統計”一個頻道”的結果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(小)實驗報告</dc:title>
  <dc:creator>ASUS</dc:creator>
  <cp:lastModifiedBy>ASUS</cp:lastModifiedBy>
  <cp:revision>1</cp:revision>
  <dcterms:created xsi:type="dcterms:W3CDTF">2020-05-03T14:08:13Z</dcterms:created>
  <dcterms:modified xsi:type="dcterms:W3CDTF">2020-05-03T14:08:55Z</dcterms:modified>
</cp:coreProperties>
</file>