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49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5B03-E513-4668-A6B0-A14A6E403214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80AF-5D67-48D2-9368-7A6D484A1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另一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分析網頁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H</a:t>
            </a:r>
            <a:r>
              <a:rPr lang="en-US" altLang="zh-TW" sz="4400" dirty="0" err="1" smtClean="0"/>
              <a:t>ypeauditor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5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17368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93370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7734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711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Social Blade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HypeAuditor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指標 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 預測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無嗑金玩家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數值分析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分類選項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國家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頻道類型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台灣頻道清單數量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額外功能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台灣粉絲組成、平均留言數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154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555673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之所以聊到分類，一方面是新網頁的強項，另一方面是未來在分析觀看者的類型，可能可以用來抓取該種類影片留言來分析、或是參考其分類方式等等。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4231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By the way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2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</a:t>
            </a:r>
            <a:r>
              <a:rPr lang="zh-TW" altLang="en-US" dirty="0" smtClean="0"/>
              <a:t>前回顧：</a:t>
            </a:r>
            <a:r>
              <a:rPr lang="en-US" altLang="zh-TW" dirty="0" smtClean="0"/>
              <a:t>Social Blade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338" y="1873882"/>
            <a:ext cx="6028114" cy="41667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873882"/>
            <a:ext cx="4786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err="1" smtClean="0"/>
              <a:t>Youtuber</a:t>
            </a:r>
            <a:r>
              <a:rPr lang="zh-TW" altLang="en-US" sz="2400" dirty="0" smtClean="0"/>
              <a:t>分析網站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該網站自製的預測指標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大量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數值分析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或許可運用在未來的標準答案</a:t>
            </a:r>
            <a:r>
              <a:rPr lang="en-US" altLang="zh-TW" sz="2400" dirty="0" smtClean="0"/>
              <a:t>Evaluation</a:t>
            </a:r>
            <a:r>
              <a:rPr lang="zh-TW" altLang="en-US" sz="2400" dirty="0" smtClean="0"/>
              <a:t>參考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00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關於量化的資料爬取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73882"/>
            <a:ext cx="10674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我們在先前有提到</a:t>
            </a: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的留言抓取</a:t>
            </a:r>
            <a:r>
              <a:rPr lang="en-US" altLang="zh-TW" sz="2400" dirty="0" err="1" smtClean="0"/>
              <a:t>Api</a:t>
            </a:r>
            <a:r>
              <a:rPr lang="zh-TW" altLang="en-US" sz="2400" dirty="0" smtClean="0"/>
              <a:t>，非常便利於抓取資料。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然而，有了強力的工具，距離量化的爬取，我們似乎還缺少一個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來幫助我們決定要用</a:t>
            </a:r>
            <a:r>
              <a:rPr lang="en-US" altLang="zh-TW" sz="2400" dirty="0" err="1" smtClean="0"/>
              <a:t>Api</a:t>
            </a:r>
            <a:r>
              <a:rPr lang="zh-TW" altLang="en-US" sz="2400" dirty="0" smtClean="0"/>
              <a:t>爬取哪些頻道。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我們假設我們想抓取台灣的</a:t>
            </a:r>
            <a:r>
              <a:rPr lang="en-US" altLang="zh-TW" sz="2400" dirty="0" err="1" smtClean="0"/>
              <a:t>Youtubers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7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關於量化的資料爬取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3945" cy="45318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Social Blade</a:t>
            </a:r>
            <a:r>
              <a:rPr lang="zh-TW" altLang="en-US" dirty="0" smtClean="0"/>
              <a:t>可以選擇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類型，其中包含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國家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接著就會進入到右邊的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。不過只有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個頻道。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而且分類中，只能選取一種分類，而無法選擇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台灣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娛樂頻道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舉例來說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528205"/>
            <a:ext cx="5753100" cy="5829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38" y="2399363"/>
            <a:ext cx="2200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的天地：</a:t>
            </a:r>
            <a:r>
              <a:rPr lang="en-US" altLang="zh-TW" dirty="0" err="1" smtClean="0"/>
              <a:t>HypeAuditor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26" y="1364949"/>
            <a:ext cx="6470073" cy="4895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35" y="3629680"/>
            <a:ext cx="2389909" cy="27753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42109" y="1690688"/>
            <a:ext cx="4585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分析網站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提供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分類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國家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兩標籤</a:t>
            </a:r>
            <a:endParaRPr lang="en-US" altLang="zh-TW" sz="2400" dirty="0" smtClean="0"/>
          </a:p>
          <a:p>
            <a:pPr marL="457200" indent="-457200">
              <a:buFontTx/>
              <a:buAutoNum type="arabicPeriod"/>
            </a:pPr>
            <a:r>
              <a:rPr lang="zh-TW" altLang="en-US" sz="2400" dirty="0" smtClean="0"/>
              <a:t>免費玩家登入即可看到</a:t>
            </a:r>
            <a:r>
              <a:rPr lang="en-US" altLang="zh-TW" sz="2400" dirty="0" smtClean="0"/>
              <a:t>1000</a:t>
            </a:r>
            <a:r>
              <a:rPr lang="zh-TW" altLang="en-US" sz="2400" dirty="0" smtClean="0"/>
              <a:t>個頻道的</a:t>
            </a:r>
            <a:r>
              <a:rPr lang="en-US" altLang="zh-TW" sz="2400" dirty="0" smtClean="0"/>
              <a:t>List</a:t>
            </a:r>
            <a:endParaRPr lang="zh-TW" altLang="en-US" sz="2400" dirty="0" smtClean="0"/>
          </a:p>
          <a:p>
            <a:pPr marL="457200" indent="-457200">
              <a:buAutoNum type="arabicPeriod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413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的天地：</a:t>
            </a:r>
            <a:r>
              <a:rPr lang="en-US" altLang="zh-TW" dirty="0" err="1" smtClean="0"/>
              <a:t>HypeAuditor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26" y="1364949"/>
            <a:ext cx="6470073" cy="4895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35" y="3629680"/>
            <a:ext cx="2389909" cy="27753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42109" y="1690688"/>
            <a:ext cx="4585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分析網站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提供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分類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國家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兩標籤</a:t>
            </a:r>
            <a:endParaRPr lang="en-US" altLang="zh-TW" sz="2400" dirty="0" smtClean="0"/>
          </a:p>
          <a:p>
            <a:pPr marL="457200" indent="-457200">
              <a:buFontTx/>
              <a:buAutoNum type="arabicPeriod"/>
            </a:pPr>
            <a:r>
              <a:rPr lang="zh-TW" altLang="en-US" sz="2400" dirty="0" smtClean="0"/>
              <a:t>免費玩家登入即可看到</a:t>
            </a:r>
            <a:r>
              <a:rPr lang="en-US" altLang="zh-TW" sz="2400" dirty="0" smtClean="0"/>
              <a:t>1000</a:t>
            </a:r>
            <a:r>
              <a:rPr lang="zh-TW" altLang="en-US" sz="2400" dirty="0" smtClean="0"/>
              <a:t>個頻道的</a:t>
            </a:r>
            <a:r>
              <a:rPr lang="en-US" altLang="zh-TW" sz="2400" dirty="0" smtClean="0"/>
              <a:t>List</a:t>
            </a:r>
            <a:endParaRPr lang="zh-TW" altLang="en-US" sz="2400" dirty="0" smtClean="0"/>
          </a:p>
          <a:p>
            <a:pPr marL="457200" indent="-457200">
              <a:buAutoNum type="arabicPeriod"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480" y="2956384"/>
            <a:ext cx="6389210" cy="3944177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83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的天地：</a:t>
            </a:r>
            <a:r>
              <a:rPr lang="en-US" altLang="zh-TW" dirty="0" err="1" smtClean="0"/>
              <a:t>HypeAuditor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42109" y="1690688"/>
            <a:ext cx="4585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err="1" smtClean="0"/>
              <a:t>Youtube</a:t>
            </a:r>
            <a:r>
              <a:rPr lang="zh-TW" altLang="en-US" sz="2400" dirty="0" smtClean="0"/>
              <a:t>分析網站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提供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分類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國家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兩標籤</a:t>
            </a:r>
            <a:endParaRPr lang="en-US" altLang="zh-TW" sz="2400" dirty="0" smtClean="0"/>
          </a:p>
          <a:p>
            <a:pPr marL="457200" indent="-457200">
              <a:buFontTx/>
              <a:buAutoNum type="arabicPeriod"/>
            </a:pPr>
            <a:r>
              <a:rPr lang="zh-TW" altLang="en-US" sz="2400" dirty="0" smtClean="0"/>
              <a:t>免費玩家登入即可看到</a:t>
            </a:r>
            <a:r>
              <a:rPr lang="en-US" altLang="zh-TW" sz="2400" dirty="0" smtClean="0"/>
              <a:t>1000</a:t>
            </a:r>
            <a:r>
              <a:rPr lang="zh-TW" altLang="en-US" sz="2400" dirty="0" smtClean="0"/>
              <a:t>個頻道的</a:t>
            </a:r>
            <a:r>
              <a:rPr lang="en-US" altLang="zh-TW" sz="2400" dirty="0" smtClean="0"/>
              <a:t>List</a:t>
            </a:r>
          </a:p>
          <a:p>
            <a:pPr marL="457200" indent="-457200">
              <a:buAutoNum type="arabicPeriod"/>
            </a:pPr>
            <a:r>
              <a:rPr lang="zh-TW" altLang="en-US" sz="2400" dirty="0" smtClean="0"/>
              <a:t>就免費玩家而言，單一網頁有數值統計，但相較於前一網頁，缺乏預測。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pPr marL="457200" indent="-457200">
              <a:buAutoNum type="arabicPeriod"/>
            </a:pP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1495857"/>
            <a:ext cx="653241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新的天地：</a:t>
            </a:r>
            <a:r>
              <a:rPr lang="en-US" altLang="zh-TW" dirty="0" err="1" smtClean="0"/>
              <a:t>HypeAuditor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42655"/>
            <a:ext cx="56383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小發現</a:t>
            </a:r>
            <a:r>
              <a:rPr lang="en-US" altLang="zh-TW" sz="2800" dirty="0" smtClean="0"/>
              <a:t>1</a:t>
            </a:r>
          </a:p>
          <a:p>
            <a:r>
              <a:rPr lang="zh-TW" altLang="en-US" sz="2400" dirty="0" smtClean="0"/>
              <a:t>網站方他們認為，小於一個禮拜的影片，載數值上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尚未成熟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，所以不納入考量。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並且數值上只採用前一個月內的影片，有助於降低計算量並維持更新。且一個月內沒有影片的頻道就會被篩除。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但有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少數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特殊案例為幾個月上傳一部片的頻道，因為在其他平台上有社群宣傳，所以影片還是有不少觀看量。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87" y="1970609"/>
            <a:ext cx="4694175" cy="23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新的天地：</a:t>
            </a:r>
            <a:r>
              <a:rPr lang="en-US" altLang="zh-TW" dirty="0" err="1" smtClean="0"/>
              <a:t>HypeAuditor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42655"/>
            <a:ext cx="57595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小發現</a:t>
            </a:r>
            <a:r>
              <a:rPr lang="en-US" altLang="zh-TW" sz="2800" dirty="0" smtClean="0"/>
              <a:t>2</a:t>
            </a:r>
          </a:p>
          <a:p>
            <a:r>
              <a:rPr lang="zh-TW" altLang="en-US" sz="2400" dirty="0" smtClean="0"/>
              <a:t>清單中，有個欄位為</a:t>
            </a:r>
            <a:r>
              <a:rPr lang="en-US" altLang="zh-TW" sz="2400" dirty="0" smtClean="0"/>
              <a:t>”From Taiwan (%) ”</a:t>
            </a:r>
            <a:r>
              <a:rPr lang="zh-TW" altLang="en-US" sz="2400" dirty="0" smtClean="0"/>
              <a:t>，可能為觀看者的國家分佈，將大於門檻值的頻道歸類為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台灣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。所以有些分類並不需要使用到</a:t>
            </a:r>
            <a:r>
              <a:rPr lang="en-US" altLang="zh-TW" sz="2400" dirty="0" smtClean="0"/>
              <a:t>NLP</a:t>
            </a:r>
            <a:r>
              <a:rPr lang="zh-TW" altLang="en-US" sz="2400" dirty="0" smtClean="0"/>
              <a:t>分析，非常快狠準。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有趣的是門檻值甚至到</a:t>
            </a:r>
            <a:r>
              <a:rPr lang="en-US" altLang="zh-TW" sz="2400" dirty="0" smtClean="0"/>
              <a:t>20%</a:t>
            </a:r>
            <a:r>
              <a:rPr lang="zh-TW" altLang="en-US" sz="2400" dirty="0" smtClean="0"/>
              <a:t>左右，所以大陸的</a:t>
            </a:r>
            <a:r>
              <a:rPr lang="en-US" altLang="zh-TW" sz="2400" dirty="0" err="1" smtClean="0"/>
              <a:t>Youtuber</a:t>
            </a:r>
            <a:r>
              <a:rPr lang="zh-TW" altLang="en-US" sz="2400" dirty="0" smtClean="0"/>
              <a:t>也會被歸類成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台灣</a:t>
            </a:r>
            <a:r>
              <a:rPr lang="en-US" altLang="zh-TW" sz="2400" dirty="0" smtClean="0"/>
              <a:t>”</a:t>
            </a:r>
            <a:r>
              <a:rPr lang="en-US" altLang="zh-TW" sz="2400" dirty="0" err="1" smtClean="0"/>
              <a:t>Youtuber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畢竟語言相通，台灣觀眾也會去看</a:t>
            </a:r>
            <a:r>
              <a:rPr lang="en-US" altLang="zh-TW" sz="2400" dirty="0" smtClean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791869"/>
            <a:ext cx="5486400" cy="52673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9" y="5481909"/>
            <a:ext cx="7105650" cy="7810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17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536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另一Youtube分析網頁</vt:lpstr>
      <vt:lpstr>事前回顧：Social Blade</vt:lpstr>
      <vt:lpstr>關於量化的資料爬取</vt:lpstr>
      <vt:lpstr>關於量化的資料爬取</vt:lpstr>
      <vt:lpstr>新的天地：HypeAuditor</vt:lpstr>
      <vt:lpstr>新的天地：HypeAuditor</vt:lpstr>
      <vt:lpstr>新的天地：HypeAuditor</vt:lpstr>
      <vt:lpstr>新的天地：HypeAuditor</vt:lpstr>
      <vt:lpstr>新的天地：HypeAuditor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另一Youtube分析網頁</dc:title>
  <dc:creator>柳宇宙</dc:creator>
  <cp:lastModifiedBy>柳宇宙</cp:lastModifiedBy>
  <cp:revision>9</cp:revision>
  <dcterms:created xsi:type="dcterms:W3CDTF">2020-05-04T02:22:35Z</dcterms:created>
  <dcterms:modified xsi:type="dcterms:W3CDTF">2020-05-04T03:31:30Z</dcterms:modified>
</cp:coreProperties>
</file>