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8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7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80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74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51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49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91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78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17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0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FF32-B5D1-47BD-93FF-C8B3AA87BAA8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0A46-27E5-41B0-BF6A-8B260AAF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5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Concept Web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43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確立服務功能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由於沒有一個實際的模型做為參考，專案的服務項目容易趨於籠統、模糊，所以這禮拜我們想大致訂下網站模樣。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95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網站概觀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未定案，以功能想像為主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54" y="1867189"/>
            <a:ext cx="9495092" cy="4351338"/>
          </a:xfrm>
        </p:spPr>
      </p:pic>
    </p:spTree>
    <p:extLst>
      <p:ext uri="{BB962C8B-B14F-4D97-AF65-F5344CB8AC3E}">
        <p14:creationId xmlns:p14="http://schemas.microsoft.com/office/powerpoint/2010/main" val="185228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41" y="3380509"/>
            <a:ext cx="7851659" cy="3477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推薦的頻道</a:t>
            </a:r>
            <a:r>
              <a:rPr lang="en-US" altLang="zh-TW" dirty="0" smtClean="0"/>
              <a:t>(</a:t>
            </a:r>
            <a:r>
              <a:rPr lang="zh-TW" altLang="en-US" dirty="0" smtClean="0"/>
              <a:t>及影片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我們的目標是利用留言預估趨勢，推薦出具有潛力的頻道，接著當使用者想要進一步了解時，可以進一步查看該頻道火紅、有潛力影片。</a:t>
            </a:r>
            <a:endParaRPr lang="en-US" altLang="zh-TW" dirty="0" smtClean="0"/>
          </a:p>
          <a:p>
            <a:r>
              <a:rPr lang="zh-TW" altLang="en-US" dirty="0" smtClean="0"/>
              <a:t>這邊應該會有我們推薦該頻道、影片的原因。並且如果進度允許的話，會嘗試把精華片段標示出來。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57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根據使用者偏好推薦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除了根據</a:t>
            </a:r>
            <a:r>
              <a:rPr lang="en-US" altLang="zh-TW" dirty="0" err="1" smtClean="0"/>
              <a:t>Youtuber</a:t>
            </a:r>
            <a:r>
              <a:rPr lang="zh-TW" altLang="en-US" dirty="0" smtClean="0"/>
              <a:t>走紅潛力推薦，我們也希望參考使用者的偏好，所以假設可以登入帳號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右上角為</a:t>
            </a:r>
            <a:r>
              <a:rPr lang="zh-TW" altLang="en-US" dirty="0" smtClean="0"/>
              <a:t>示意</a:t>
            </a:r>
            <a:r>
              <a:rPr lang="zh-TW" altLang="en-US" dirty="0" smtClean="0"/>
              <a:t>帳號圖像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54" y="2660074"/>
            <a:ext cx="8263892" cy="38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使用者互動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老師曾提醒我們，使用者不想看冷冰冰的數據，而是火熱熱的原因，所以除了上述的告知推薦原因，我們也假設有使用者討論區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但是否分區、聊天方式還未定論，且可能為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5636"/>
            <a:ext cx="5740659" cy="263236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59" y="3266794"/>
            <a:ext cx="6380884" cy="2910169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7" name="向右箭號 6"/>
          <p:cNvSpPr/>
          <p:nvPr/>
        </p:nvSpPr>
        <p:spPr>
          <a:xfrm rot="18731040">
            <a:off x="5001489" y="6539584"/>
            <a:ext cx="346364" cy="22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弧形接點 8"/>
          <p:cNvCxnSpPr>
            <a:stCxn id="5" idx="0"/>
          </p:cNvCxnSpPr>
          <p:nvPr/>
        </p:nvCxnSpPr>
        <p:spPr>
          <a:xfrm rot="5400000" flipH="1" flipV="1">
            <a:off x="3802907" y="2514009"/>
            <a:ext cx="779051" cy="2644205"/>
          </a:xfrm>
          <a:prstGeom prst="curvedConnector2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573500" y="6304003"/>
            <a:ext cx="71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01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搜索欄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使用者可以使用關鍵字，搜索自己喜歡的內容。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3457575"/>
            <a:ext cx="6840111" cy="3180556"/>
          </a:xfrm>
          <a:prstGeom prst="rect">
            <a:avLst/>
          </a:prstGeom>
          <a:ln w="44450"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2343944"/>
            <a:ext cx="7000875" cy="3314700"/>
          </a:xfrm>
          <a:prstGeom prst="rect">
            <a:avLst/>
          </a:prstGeom>
          <a:ln w="44450">
            <a:solidFill>
              <a:schemeClr val="accent1">
                <a:shade val="50000"/>
              </a:schemeClr>
            </a:solidFill>
          </a:ln>
        </p:spPr>
      </p:pic>
      <p:cxnSp>
        <p:nvCxnSpPr>
          <p:cNvPr id="8" name="弧形接點 7"/>
          <p:cNvCxnSpPr>
            <a:stCxn id="4" idx="0"/>
          </p:cNvCxnSpPr>
          <p:nvPr/>
        </p:nvCxnSpPr>
        <p:spPr>
          <a:xfrm rot="5400000" flipH="1" flipV="1">
            <a:off x="3955181" y="2503131"/>
            <a:ext cx="700307" cy="1208582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43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221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Concept Web</vt:lpstr>
      <vt:lpstr>確立服務功能</vt:lpstr>
      <vt:lpstr>網站概觀 (未定案，以功能想像為主)</vt:lpstr>
      <vt:lpstr>1. 推薦的頻道(及影片)</vt:lpstr>
      <vt:lpstr>2. 根據使用者偏好推薦</vt:lpstr>
      <vt:lpstr>3. 使用者互動</vt:lpstr>
      <vt:lpstr>4. 搜索欄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Web</dc:title>
  <dc:creator>柳宇宙</dc:creator>
  <cp:lastModifiedBy>柳宇宙</cp:lastModifiedBy>
  <cp:revision>4</cp:revision>
  <dcterms:created xsi:type="dcterms:W3CDTF">2020-05-31T14:07:55Z</dcterms:created>
  <dcterms:modified xsi:type="dcterms:W3CDTF">2020-05-31T14:53:22Z</dcterms:modified>
</cp:coreProperties>
</file>