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4" r:id="rId6"/>
    <p:sldId id="258" r:id="rId7"/>
    <p:sldId id="263" r:id="rId8"/>
    <p:sldId id="262" r:id="rId9"/>
    <p:sldId id="260" r:id="rId10"/>
    <p:sldId id="261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kipsvr.iis.sinica.edu.tw/ckipws/reg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實驗結果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與某</a:t>
            </a:r>
            <a:r>
              <a:rPr lang="en-US" altLang="zh-TW" smtClean="0"/>
              <a:t>text  cos dis </a:t>
            </a:r>
            <a:r>
              <a:rPr lang="zh-TW" altLang="en-US" smtClean="0"/>
              <a:t>小的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2306"/>
            <a:ext cx="8229600" cy="38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2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與某 </a:t>
            </a:r>
            <a:r>
              <a:rPr lang="en-US" altLang="zh-TW" smtClean="0"/>
              <a:t>entity cos dis </a:t>
            </a:r>
            <a:r>
              <a:rPr lang="zh-TW" altLang="en-US" smtClean="0"/>
              <a:t>小的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14" y="1600200"/>
            <a:ext cx="44995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8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小結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altLang="zh-TW" smtClean="0"/>
              <a:t>text-text </a:t>
            </a:r>
            <a:r>
              <a:rPr lang="zh-TW" altLang="en-US" smtClean="0"/>
              <a:t>建的不夠好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導致整體效果不好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</a:t>
            </a:r>
            <a:r>
              <a:rPr lang="en-US" altLang="zh-TW" smtClean="0"/>
              <a:t>entity-entity</a:t>
            </a:r>
            <a:r>
              <a:rPr lang="zh-TW" altLang="en-US" smtClean="0"/>
              <a:t>可以抓到某個程度的關係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至於關係夠不夠好，可能要待</a:t>
            </a:r>
            <a:r>
              <a:rPr lang="en-US" altLang="zh-TW" smtClean="0"/>
              <a:t>text-text</a:t>
            </a:r>
            <a:r>
              <a:rPr lang="zh-TW" altLang="en-US" smtClean="0"/>
              <a:t>改善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 smtClean="0"/>
              <a:t>用</a:t>
            </a:r>
            <a:r>
              <a:rPr lang="en-US" altLang="zh-TW" smtClean="0"/>
              <a:t>OOV</a:t>
            </a:r>
            <a:r>
              <a:rPr lang="zh-TW" altLang="en-US" smtClean="0"/>
              <a:t>捕捉</a:t>
            </a:r>
            <a:r>
              <a:rPr lang="en-US" altLang="zh-TW" smtClean="0"/>
              <a:t>entity</a:t>
            </a:r>
            <a:r>
              <a:rPr lang="zh-TW" altLang="en-US" smtClean="0"/>
              <a:t> 在此規模實驗成立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白</a:t>
            </a:r>
            <a:r>
              <a:rPr lang="zh-TW" altLang="en-US" smtClean="0"/>
              <a:t>名單解決</a:t>
            </a:r>
            <a:r>
              <a:rPr lang="en-US" altLang="zh-TW" smtClean="0"/>
              <a:t>negation</a:t>
            </a:r>
            <a:r>
              <a:rPr lang="zh-TW" altLang="en-US" smtClean="0"/>
              <a:t>問題，在大規模實驗也成立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mtClean="0"/>
              <a:t>text-text </a:t>
            </a:r>
            <a:r>
              <a:rPr lang="zh-TW" altLang="en-US" smtClean="0"/>
              <a:t>如何建比較好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用</a:t>
            </a:r>
            <a:r>
              <a:rPr lang="en-US" altLang="zh-TW" smtClean="0"/>
              <a:t>pre-train</a:t>
            </a:r>
            <a:r>
              <a:rPr lang="zh-TW" altLang="en-US"/>
              <a:t>  </a:t>
            </a:r>
            <a:r>
              <a:rPr lang="en-US" altLang="zh-TW" smtClean="0"/>
              <a:t>or </a:t>
            </a:r>
            <a:r>
              <a:rPr lang="zh-TW" altLang="en-US" smtClean="0"/>
              <a:t>自己訓練一個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mtClean="0"/>
              <a:t>	EX:</a:t>
            </a:r>
            <a:r>
              <a:rPr lang="zh-TW" altLang="en-US" smtClean="0"/>
              <a:t>  周杰倫  </a:t>
            </a:r>
            <a:r>
              <a:rPr lang="en-US" altLang="zh-TW" smtClean="0">
                <a:sym typeface="Wingdings" panose="05000000000000000000" pitchFamily="2" charset="2"/>
              </a:rPr>
              <a:t></a:t>
            </a:r>
            <a:r>
              <a:rPr lang="zh-TW" altLang="en-US" smtClean="0">
                <a:sym typeface="Wingdings" panose="05000000000000000000" pitchFamily="2" charset="2"/>
              </a:rPr>
              <a:t> 蔡依林</a:t>
            </a:r>
            <a:r>
              <a:rPr lang="en-US" altLang="zh-TW" smtClean="0">
                <a:sym typeface="Wingdings" panose="05000000000000000000" pitchFamily="2" charset="2"/>
              </a:rPr>
              <a:t>...</a:t>
            </a:r>
            <a:r>
              <a:rPr lang="zh-TW" altLang="en-US" smtClean="0">
                <a:sym typeface="Wingdings" panose="05000000000000000000" pitchFamily="2" charset="2"/>
              </a:rPr>
              <a:t> 在一般詞向量有</a:t>
            </a:r>
            <a:r>
              <a:rPr lang="en-US" altLang="zh-TW" smtClean="0">
                <a:sym typeface="Wingdings" panose="05000000000000000000" pitchFamily="2" charset="2"/>
              </a:rPr>
              <a:t>	</a:t>
            </a:r>
            <a:r>
              <a:rPr lang="zh-TW" altLang="en-US" smtClean="0">
                <a:sym typeface="Wingdings" panose="05000000000000000000" pitchFamily="2" charset="2"/>
              </a:rPr>
              <a:t>關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mtClean="0">
                <a:sym typeface="Wingdings" panose="05000000000000000000" pitchFamily="2" charset="2"/>
              </a:rPr>
              <a:t>下一步</a:t>
            </a:r>
            <a:r>
              <a:rPr lang="en-US" altLang="zh-TW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需要將</a:t>
            </a:r>
            <a:r>
              <a:rPr lang="en-US" altLang="zh-TW" smtClean="0"/>
              <a:t>entity-entity</a:t>
            </a:r>
            <a:r>
              <a:rPr lang="zh-TW" altLang="en-US" smtClean="0"/>
              <a:t>抽出來嗎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mtClean="0"/>
              <a:t>我們需要先標註正確答案以評估嗎</a:t>
            </a:r>
            <a:r>
              <a:rPr lang="en-US" altLang="zh-TW" smtClean="0"/>
              <a:t>?</a:t>
            </a:r>
            <a:r>
              <a:rPr lang="en-US" altLang="zh-TW"/>
              <a:t>	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/>
              <a:t>實務</a:t>
            </a:r>
            <a:r>
              <a:rPr lang="zh-TW" altLang="en-US" smtClean="0"/>
              <a:t>上這種問題使用甚麼評估方法比較好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NDCG?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89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目前構想統整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9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目前架構圖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24852" cy="413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82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各個步驟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352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72000" y="19168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上一屆音檔 轉  文字</a:t>
            </a:r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33675"/>
            <a:ext cx="2305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004048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YOLO</a:t>
            </a:r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3438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0404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語意理解、</a:t>
            </a:r>
            <a:r>
              <a:rPr lang="en-US" altLang="zh-TW" smtClean="0"/>
              <a:t>embedding</a:t>
            </a:r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3" y="5229200"/>
            <a:ext cx="44862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508104" y="551723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統計方法、</a:t>
            </a:r>
            <a:r>
              <a:rPr lang="en-US" altLang="zh-TW" smtClean="0"/>
              <a:t>NN</a:t>
            </a:r>
            <a:r>
              <a:rPr lang="zh-TW" altLang="en-US" smtClean="0"/>
              <a:t>暴力算</a:t>
            </a:r>
            <a:endParaRPr lang="en-US" altLang="zh-TW" smtClean="0"/>
          </a:p>
          <a:p>
            <a:r>
              <a:rPr lang="en-US" altLang="zh-TW" smtClean="0"/>
              <a:t>(</a:t>
            </a:r>
            <a:r>
              <a:rPr lang="zh-TW" altLang="en-US" smtClean="0"/>
              <a:t>應該算最簡單的</a:t>
            </a:r>
            <a:r>
              <a:rPr lang="en-US" altLang="zh-TW" smtClean="0"/>
              <a:t>XD)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0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各個</a:t>
            </a:r>
            <a:r>
              <a:rPr lang="zh-TW" altLang="en-US" smtClean="0"/>
              <a:t>步驟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9335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707904" y="21328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難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  <a:r>
              <a:rPr lang="zh-TW" altLang="en-US" smtClean="0"/>
              <a:t>       </a:t>
            </a:r>
            <a:r>
              <a:rPr lang="en-US" altLang="zh-TW" smtClean="0"/>
              <a:t>graph embedding? DL?</a:t>
            </a:r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068960"/>
            <a:ext cx="35528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16016" y="350100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 1.  </a:t>
            </a:r>
            <a:r>
              <a:rPr lang="zh-TW" altLang="en-US" smtClean="0"/>
              <a:t>架設平台供使用者留言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2.</a:t>
            </a:r>
            <a:r>
              <a:rPr lang="zh-TW" altLang="en-US" smtClean="0"/>
              <a:t>  理解</a:t>
            </a:r>
            <a:r>
              <a:rPr lang="en-US" altLang="zh-TW" smtClean="0"/>
              <a:t>”</a:t>
            </a:r>
            <a:r>
              <a:rPr lang="zh-TW" altLang="en-US" smtClean="0"/>
              <a:t>使用者</a:t>
            </a:r>
            <a:r>
              <a:rPr lang="en-US" altLang="zh-TW" smtClean="0"/>
              <a:t>”</a:t>
            </a:r>
            <a:r>
              <a:rPr lang="zh-TW" altLang="en-US" smtClean="0"/>
              <a:t>語意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與 影片做</a:t>
            </a:r>
            <a:r>
              <a:rPr lang="en-US" altLang="zh-TW" smtClean="0"/>
              <a:t>pair   </a:t>
            </a:r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01208"/>
            <a:ext cx="1110609" cy="138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707904" y="558924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 </a:t>
            </a:r>
            <a:r>
              <a:rPr lang="zh-TW" altLang="en-US" smtClean="0"/>
              <a:t>老師、前屆、學長姐 </a:t>
            </a:r>
            <a:r>
              <a:rPr lang="en-US" altLang="zh-TW" smtClean="0"/>
              <a:t>...</a:t>
            </a:r>
          </a:p>
          <a:p>
            <a:r>
              <a:rPr lang="zh-TW" altLang="en-US" smtClean="0"/>
              <a:t>各大神的方法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7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其他</a:t>
            </a:r>
            <a:r>
              <a:rPr lang="zh-TW" altLang="en-US" smtClean="0"/>
              <a:t>工作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爬取資料  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也許需要手刻爬蟲，並且入門技巧大概無法解決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至少要會</a:t>
            </a:r>
            <a:r>
              <a:rPr lang="en-US" altLang="zh-TW" smtClean="0"/>
              <a:t>ajax</a:t>
            </a:r>
            <a:r>
              <a:rPr lang="zh-TW" altLang="en-US" smtClean="0"/>
              <a:t> 與 </a:t>
            </a:r>
            <a:r>
              <a:rPr lang="en-US" altLang="zh-TW" smtClean="0"/>
              <a:t>USER_AGENT...</a:t>
            </a:r>
            <a:r>
              <a:rPr lang="zh-TW" altLang="en-US" smtClean="0"/>
              <a:t>反爬技巧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架平台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呈現最終結果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67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統整</a:t>
            </a:r>
            <a:r>
              <a:rPr lang="en-US" altLang="zh-TW" smtClean="0"/>
              <a:t>-</a:t>
            </a:r>
            <a:r>
              <a:rPr lang="zh-TW" altLang="en-US" smtClean="0"/>
              <a:t>社群平台</a:t>
            </a:r>
            <a:r>
              <a:rPr lang="en-US" altLang="zh-TW" smtClean="0"/>
              <a:t>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PTT</a:t>
            </a:r>
            <a:r>
              <a:rPr lang="zh-TW" altLang="en-US" smtClean="0"/>
              <a:t> 、 </a:t>
            </a:r>
            <a:r>
              <a:rPr lang="en-US" altLang="zh-TW" smtClean="0"/>
              <a:t>Dcard</a:t>
            </a:r>
            <a:r>
              <a:rPr lang="zh-TW" altLang="en-US" smtClean="0"/>
              <a:t> 等文字討論資料也許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能夠整合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比如拿最新議題來討論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新科技 </a:t>
            </a:r>
            <a:r>
              <a:rPr lang="en-US" altLang="zh-TW" smtClean="0"/>
              <a:t>=&gt;</a:t>
            </a:r>
            <a:r>
              <a:rPr lang="zh-TW" altLang="en-US" smtClean="0"/>
              <a:t> 科普  </a:t>
            </a:r>
            <a:r>
              <a:rPr lang="en-US" altLang="zh-TW" smtClean="0"/>
              <a:t>(eg :</a:t>
            </a:r>
            <a:r>
              <a:rPr lang="zh-TW" altLang="en-US" smtClean="0"/>
              <a:t> 疫苗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時事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zh-TW" altLang="en-US"/>
              <a:t>脫</a:t>
            </a:r>
            <a:r>
              <a:rPr lang="zh-TW" altLang="en-US" smtClean="0"/>
              <a:t>口秀、社論</a:t>
            </a:r>
            <a:r>
              <a:rPr lang="zh-TW" altLang="en-US"/>
              <a:t> </a:t>
            </a:r>
            <a:r>
              <a:rPr lang="en-US" altLang="zh-TW" smtClean="0"/>
              <a:t>(eg:</a:t>
            </a:r>
            <a:r>
              <a:rPr lang="zh-TW" altLang="en-US" smtClean="0"/>
              <a:t> 紓困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新遊戲 </a:t>
            </a:r>
            <a:r>
              <a:rPr lang="en-US" altLang="zh-TW" smtClean="0"/>
              <a:t>=&gt;</a:t>
            </a:r>
            <a:r>
              <a:rPr lang="zh-TW" altLang="en-US" smtClean="0"/>
              <a:t> 遊戲實況  </a:t>
            </a:r>
            <a:r>
              <a:rPr lang="en-US" altLang="zh-TW" smtClean="0"/>
              <a:t>(eg:</a:t>
            </a:r>
            <a:r>
              <a:rPr lang="zh-TW" altLang="en-US" smtClean="0"/>
              <a:t> </a:t>
            </a:r>
            <a:r>
              <a:rPr lang="en-US" altLang="zh-TW" smtClean="0"/>
              <a:t>Overwatch </a:t>
            </a:r>
            <a:r>
              <a:rPr lang="zh-TW" altLang="en-US" smtClean="0"/>
              <a:t>、 </a:t>
            </a:r>
            <a:r>
              <a:rPr lang="en-US" altLang="zh-TW" smtClean="0"/>
              <a:t>PUBG)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review</a:t>
            </a:r>
            <a:endParaRPr lang="zh-TW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48806"/>
            <a:ext cx="78867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22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宏願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3892"/>
            <a:ext cx="8229600" cy="439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9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前處理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加入</a:t>
            </a:r>
            <a:r>
              <a:rPr lang="en-US" altLang="zh-TW" smtClean="0"/>
              <a:t>stop_word</a:t>
            </a:r>
          </a:p>
          <a:p>
            <a:pPr marL="514350" indent="-514350">
              <a:buAutoNum type="arabicPeriod"/>
            </a:pPr>
            <a:r>
              <a:rPr lang="zh-TW" altLang="en-US" smtClean="0"/>
              <a:t>加入</a:t>
            </a:r>
            <a:r>
              <a:rPr lang="en-US" altLang="zh-TW" smtClean="0"/>
              <a:t>”</a:t>
            </a:r>
            <a:r>
              <a:rPr lang="zh-TW" altLang="en-US" smtClean="0"/>
              <a:t>白名單</a:t>
            </a:r>
            <a:r>
              <a:rPr lang="en-US" altLang="zh-TW" smtClean="0"/>
              <a:t>”</a:t>
            </a:r>
            <a:r>
              <a:rPr lang="zh-TW" altLang="en-US" smtClean="0"/>
              <a:t>方法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z="2400" smtClean="0">
                <a:solidFill>
                  <a:srgbClr val="FF0000"/>
                </a:solidFill>
              </a:rPr>
              <a:t>(</a:t>
            </a:r>
            <a:r>
              <a:rPr lang="zh-TW" altLang="en-US" sz="2400" smtClean="0">
                <a:solidFill>
                  <a:srgbClr val="FF0000"/>
                </a:solidFill>
              </a:rPr>
              <a:t>加入 </a:t>
            </a:r>
            <a:r>
              <a:rPr lang="en-US" altLang="zh-TW" sz="2400" smtClean="0">
                <a:solidFill>
                  <a:srgbClr val="FF0000"/>
                </a:solidFill>
              </a:rPr>
              <a:t>“</a:t>
            </a:r>
            <a:r>
              <a:rPr lang="zh-TW" altLang="en-US" sz="2400" smtClean="0">
                <a:solidFill>
                  <a:srgbClr val="FF0000"/>
                </a:solidFill>
              </a:rPr>
              <a:t>不好笑</a:t>
            </a:r>
            <a:r>
              <a:rPr lang="en-US" altLang="zh-TW" sz="2400" smtClean="0">
                <a:solidFill>
                  <a:srgbClr val="FF0000"/>
                </a:solidFill>
              </a:rPr>
              <a:t>”</a:t>
            </a:r>
            <a:r>
              <a:rPr lang="zh-TW" altLang="en-US" sz="2400" smtClean="0">
                <a:solidFill>
                  <a:srgbClr val="FF0000"/>
                </a:solidFill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</a:rPr>
              <a:t>, “</a:t>
            </a:r>
            <a:r>
              <a:rPr lang="zh-TW" altLang="en-US" sz="2400" smtClean="0">
                <a:solidFill>
                  <a:srgbClr val="FF0000"/>
                </a:solidFill>
              </a:rPr>
              <a:t>看不到</a:t>
            </a:r>
            <a:r>
              <a:rPr lang="en-US" altLang="zh-TW" sz="2400" smtClean="0">
                <a:solidFill>
                  <a:srgbClr val="FF0000"/>
                </a:solidFill>
              </a:rPr>
              <a:t>”, ”</a:t>
            </a:r>
            <a:r>
              <a:rPr lang="zh-TW" altLang="en-US" sz="2400" smtClean="0">
                <a:solidFill>
                  <a:srgbClr val="FF0000"/>
                </a:solidFill>
              </a:rPr>
              <a:t>不是</a:t>
            </a:r>
            <a:r>
              <a:rPr lang="en-US" altLang="zh-TW" sz="2400" smtClean="0">
                <a:solidFill>
                  <a:srgbClr val="FF0000"/>
                </a:solidFill>
              </a:rPr>
              <a:t>”</a:t>
            </a:r>
            <a:r>
              <a:rPr lang="zh-TW" altLang="en-US" sz="2400" smtClean="0">
                <a:solidFill>
                  <a:srgbClr val="FF0000"/>
                </a:solidFill>
              </a:rPr>
              <a:t> ， 就有很顯著的提升</a:t>
            </a:r>
            <a:r>
              <a:rPr lang="en-US" altLang="zh-TW" sz="240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789040"/>
            <a:ext cx="9620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7" y="3789040"/>
            <a:ext cx="1685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07704" y="34197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</a:t>
            </a:r>
            <a:r>
              <a:rPr lang="en-US" altLang="zh-TW" smtClean="0"/>
              <a:t>before 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27604" y="34197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     after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9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CKIP</a:t>
            </a:r>
            <a:r>
              <a:rPr lang="zh-TW" altLang="en-US" smtClean="0"/>
              <a:t> 詞向量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hlinkClick r:id="rId2"/>
              </a:rPr>
              <a:t>http://</a:t>
            </a:r>
            <a:r>
              <a:rPr lang="en-US" altLang="zh-TW" smtClean="0">
                <a:hlinkClick r:id="rId2"/>
              </a:rPr>
              <a:t>ckipsvr.iis.sinica.edu.tw/ckipws/reg.php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詞向量下載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約</a:t>
            </a:r>
            <a:r>
              <a:rPr lang="en-US" altLang="zh-TW" smtClean="0"/>
              <a:t>50</a:t>
            </a:r>
            <a:r>
              <a:rPr lang="zh-TW" altLang="en-US" smtClean="0"/>
              <a:t>萬個詞 </a:t>
            </a:r>
            <a:r>
              <a:rPr lang="en-US" altLang="zh-TW" smtClean="0"/>
              <a:t>with 300 </a:t>
            </a:r>
            <a:r>
              <a:rPr lang="zh-TW" altLang="en-US" smtClean="0"/>
              <a:t>維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OOV</a:t>
            </a:r>
            <a:r>
              <a:rPr lang="zh-TW" altLang="en-US" smtClean="0"/>
              <a:t> 尋找 </a:t>
            </a:r>
            <a:r>
              <a:rPr lang="en-US" altLang="zh-TW" smtClean="0"/>
              <a:t>youtuber</a:t>
            </a:r>
            <a:r>
              <a:rPr lang="zh-TW" altLang="en-US" smtClean="0"/>
              <a:t>名字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7685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139952" y="20608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解決</a:t>
            </a:r>
            <a:r>
              <a:rPr lang="en-US" altLang="zh-TW" smtClean="0"/>
              <a:t>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9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ICE</a:t>
            </a:r>
            <a:r>
              <a:rPr lang="zh-TW" altLang="en-US" smtClean="0"/>
              <a:t> 建圖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248520" cy="35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515719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 需要兩張圖來訓練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</a:t>
            </a:r>
            <a:r>
              <a:rPr lang="en-US" altLang="zh-TW" smtClean="0"/>
              <a:t>1.</a:t>
            </a:r>
            <a:r>
              <a:rPr lang="zh-TW" altLang="en-US" smtClean="0"/>
              <a:t> </a:t>
            </a:r>
            <a:r>
              <a:rPr lang="en-US" altLang="zh-TW" smtClean="0"/>
              <a:t>entity – text</a:t>
            </a:r>
          </a:p>
          <a:p>
            <a:r>
              <a:rPr lang="en-US" altLang="zh-TW"/>
              <a:t> </a:t>
            </a:r>
            <a:r>
              <a:rPr lang="en-US" altLang="zh-TW" smtClean="0"/>
              <a:t> 2. text  --- text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3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建造網路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mtClean="0"/>
              <a:t>* et</a:t>
            </a:r>
          </a:p>
          <a:p>
            <a:pPr marL="0" indent="0">
              <a:buNone/>
            </a:pPr>
            <a:r>
              <a:rPr lang="zh-TW" altLang="en-US" smtClean="0"/>
              <a:t>很簡單，</a:t>
            </a:r>
            <a:r>
              <a:rPr lang="en-US" altLang="zh-TW" smtClean="0"/>
              <a:t>User</a:t>
            </a:r>
            <a:r>
              <a:rPr lang="zh-TW" altLang="en-US" smtClean="0"/>
              <a:t> 搭配發文的斷詞就好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*tt</a:t>
            </a:r>
          </a:p>
          <a:p>
            <a:pPr marL="0" indent="0">
              <a:buNone/>
            </a:pPr>
            <a:r>
              <a:rPr lang="en-US" altLang="zh-TW" smtClean="0"/>
              <a:t>if  OOV:</a:t>
            </a:r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只與自己有邊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else: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CKIP</a:t>
            </a:r>
            <a:r>
              <a:rPr lang="zh-TW" altLang="en-US" smtClean="0">
                <a:solidFill>
                  <a:srgbClr val="FF0000"/>
                </a:solidFill>
              </a:rPr>
              <a:t> 詞向量中前五名</a:t>
            </a:r>
            <a:r>
              <a:rPr lang="en-US" altLang="zh-TW" smtClean="0">
                <a:solidFill>
                  <a:srgbClr val="FF0000"/>
                </a:solidFill>
              </a:rPr>
              <a:t>cos dis</a:t>
            </a:r>
            <a:r>
              <a:rPr lang="zh-TW" altLang="en-US" smtClean="0">
                <a:solidFill>
                  <a:srgbClr val="FF0000"/>
                </a:solidFill>
              </a:rPr>
              <a:t> 小者</a:t>
            </a:r>
            <a:endParaRPr lang="en-US" altLang="zh-TW">
              <a:solidFill>
                <a:srgbClr val="FF000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7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顯示</a:t>
            </a:r>
            <a:r>
              <a:rPr lang="en-US" altLang="zh-TW" smtClean="0"/>
              <a:t>embeding</a:t>
            </a:r>
            <a:r>
              <a:rPr lang="zh-TW" altLang="en-US" smtClean="0"/>
              <a:t>工具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hlinkClick r:id="rId2"/>
              </a:rPr>
              <a:t>https://projector.tensorflow.org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要給 </a:t>
            </a:r>
            <a:r>
              <a:rPr lang="en-US" altLang="zh-TW" smtClean="0"/>
              <a:t>meta</a:t>
            </a:r>
            <a:r>
              <a:rPr lang="zh-TW" altLang="en-US" smtClean="0"/>
              <a:t> </a:t>
            </a:r>
            <a:r>
              <a:rPr lang="en-US" altLang="zh-TW" smtClean="0"/>
              <a:t>data  </a:t>
            </a:r>
            <a:r>
              <a:rPr lang="en-US" altLang="zh-TW" smtClean="0">
                <a:sym typeface="Wingdings" panose="05000000000000000000" pitchFamily="2" charset="2"/>
              </a:rPr>
              <a:t>=&gt;</a:t>
            </a:r>
            <a:r>
              <a:rPr lang="zh-TW" altLang="en-US" smtClean="0">
                <a:sym typeface="Wingdings" panose="05000000000000000000" pitchFamily="2" charset="2"/>
              </a:rPr>
              <a:t> </a:t>
            </a:r>
            <a:r>
              <a:rPr lang="en-US" altLang="zh-TW" smtClean="0">
                <a:sym typeface="Wingdings" panose="05000000000000000000" pitchFamily="2" charset="2"/>
              </a:rPr>
              <a:t>word </a:t>
            </a:r>
            <a:r>
              <a:rPr lang="zh-TW" altLang="en-US" smtClean="0">
                <a:sym typeface="Wingdings" panose="05000000000000000000" pitchFamily="2" charset="2"/>
              </a:rPr>
              <a:t>做</a:t>
            </a:r>
            <a:r>
              <a:rPr lang="en-US" altLang="zh-TW" smtClean="0">
                <a:sym typeface="Wingdings" panose="05000000000000000000" pitchFamily="2" charset="2"/>
              </a:rPr>
              <a:t>label</a:t>
            </a: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	vector data =&gt; </a:t>
            </a:r>
            <a:r>
              <a:rPr lang="zh-TW" altLang="en-US" smtClean="0">
                <a:sym typeface="Wingdings" panose="05000000000000000000" pitchFamily="2" charset="2"/>
              </a:rPr>
              <a:t>向量，並且每一維度要用</a:t>
            </a:r>
            <a:r>
              <a:rPr lang="en-US" altLang="zh-TW" smtClean="0">
                <a:sym typeface="Wingdings" panose="05000000000000000000" pitchFamily="2" charset="2"/>
              </a:rPr>
              <a:t>”\t”</a:t>
            </a:r>
            <a:r>
              <a:rPr lang="zh-TW" altLang="en-US" smtClean="0">
                <a:sym typeface="Wingdings" panose="05000000000000000000" pitchFamily="2" charset="2"/>
              </a:rPr>
              <a:t> 分開</a:t>
            </a: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39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embeding</a:t>
            </a:r>
            <a:r>
              <a:rPr lang="zh-TW" altLang="en-US" smtClean="0"/>
              <a:t>結果</a:t>
            </a:r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8020"/>
            <a:ext cx="8229600" cy="40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21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368</Words>
  <Application>Microsoft Office PowerPoint</Application>
  <PresentationFormat>如螢幕大小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實驗結果</vt:lpstr>
      <vt:lpstr>review</vt:lpstr>
      <vt:lpstr>前處理</vt:lpstr>
      <vt:lpstr>CKIP 詞向量</vt:lpstr>
      <vt:lpstr>OOV 尋找 youtuber名字</vt:lpstr>
      <vt:lpstr>ICE 建圖</vt:lpstr>
      <vt:lpstr>建造網路</vt:lpstr>
      <vt:lpstr>顯示embeding工具</vt:lpstr>
      <vt:lpstr>embeding結果</vt:lpstr>
      <vt:lpstr>與某text  cos dis 小的</vt:lpstr>
      <vt:lpstr>與某 entity cos dis 小的</vt:lpstr>
      <vt:lpstr>小結</vt:lpstr>
      <vt:lpstr>問題</vt:lpstr>
      <vt:lpstr>目前構想統整</vt:lpstr>
      <vt:lpstr>目前架構圖</vt:lpstr>
      <vt:lpstr>各個步驟</vt:lpstr>
      <vt:lpstr>各個步驟-2</vt:lpstr>
      <vt:lpstr>其他工作</vt:lpstr>
      <vt:lpstr>統整-社群平台?</vt:lpstr>
      <vt:lpstr>宏願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改進分詞效果</dc:title>
  <dc:creator>ASUS</dc:creator>
  <cp:lastModifiedBy>ASUS</cp:lastModifiedBy>
  <cp:revision>18</cp:revision>
  <dcterms:created xsi:type="dcterms:W3CDTF">2020-05-09T13:33:10Z</dcterms:created>
  <dcterms:modified xsi:type="dcterms:W3CDTF">2020-05-18T03:22:04Z</dcterms:modified>
</cp:coreProperties>
</file>