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柳宇澤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-2484" y="-11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69548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m.com.tw/article/34303532cea3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icsee-official/youtube%E5%A4%A7%E6%95%B8%E6%93%9A-%E8%A8%82%E9%96%B1%E4%BA%BA%E6%95%B8%E8%B7%9F%E5%BD%B1%E7%89%87%E8%A7%80%E7%9C%8B%E6%95%B8%E5%88%B0%E5%BA%95%E6%9C%89%E6%B2%92%E6%9C%89%E9%97%9C%E4%BF%82-a89ebad990cc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2e3cf6ad9_3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82e3cf6ad9_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34885e6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處理方式要是當作outlier(較輕鬆)或是分析可能持續走紅的頻道(較困難)？</a:t>
            </a:r>
            <a:endParaRPr/>
          </a:p>
        </p:txBody>
      </p:sp>
      <p:sp>
        <p:nvSpPr>
          <p:cNvPr id="186" name="Google Shape;186;g834885e6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34885e6e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https://www.smartm.com.tw/article/34303532cea3</a:t>
            </a:r>
            <a:endParaRPr/>
          </a:p>
        </p:txBody>
      </p:sp>
      <p:sp>
        <p:nvSpPr>
          <p:cNvPr id="192" name="Google Shape;192;g834885e6e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34885e6e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834885e6e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2e3cf6ad9_3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82e3cf6ad9_3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2e3cf6ad9_3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82e3cf6ad9_3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34885e6e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34885e6e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https://medium.com/picsee-official/youtube%E5%A4%A7%E6%95%B8%E6%93%9A-%E8%A8%82%E9%96%B1%E4%BA%BA%E6%95%B8%E8%B7%9F%E5%BD%B1%E7%89%87%E8%A7%80%E7%9C%8B%E6%95%B8%E5%88%B0%E5%BA%95%E6%9C%89%E6%B2%92%E6%9C%89%E9%97%9C%E4%BF%82-a89ebad990cc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34885e6e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834885e6e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34885e6e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834885e6e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34885e6e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834885e6e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34566a3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34566a3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2e3cf6ad9_3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82e3cf6ad9_3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2e3cf6ad9_3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82e3cf6ad9_3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2e3cf6ad9_3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82e3cf6ad9_3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34069c17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34069c17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34069c17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34069c17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2e3cf6ad9_3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82e3cf6ad9_3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34069c17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34069c17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34069c1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34069c1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34069c1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34069c1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2e3cf6ad9_3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82e3cf6ad9_3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2e3cf6ad9_3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82e3cf6ad9_3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2e3cf6ad9_3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82e3cf6ad9_3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2e3cf6ad9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2e3cf6ad9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2e3cf6ad9_3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82e3cf6ad9_3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345a984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345a9849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2e3cf6ad9_3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82e3cf6ad9_3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tt.cc/bbs/youtuber/M.1581959539.A.2D2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cialblade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gotrained.com/youtube-api-extracting-comment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youtube方案延伸</a:t>
            </a: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討論1. 演算法重不重要? - 短期</a:t>
            </a:r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body" idx="1"/>
          </p:nvPr>
        </p:nvSpPr>
        <p:spPr>
          <a:xfrm>
            <a:off x="362600" y="1200150"/>
            <a:ext cx="86754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/>
              <a:t>1. 假設指標值為未來n天的走紅信心程度</a:t>
            </a:r>
            <a:endParaRPr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/>
              <a:t>→那麼信心程度就會很高，是沒問題的。</a:t>
            </a:r>
            <a:endParaRPr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/>
              <a:t>2. 假設指標值為未來n天的走紅/觀看成長程度</a:t>
            </a:r>
            <a:endParaRPr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/>
              <a:t>→那麼這種「虛胖的走紅」，是否算是分數高、看好走紅的頻道呢？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討論1. 演算法重不重要? - 長期</a:t>
            </a:r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body" idx="1"/>
          </p:nvPr>
        </p:nvSpPr>
        <p:spPr>
          <a:xfrm>
            <a:off x="362600" y="1200150"/>
            <a:ext cx="86754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演算法經營懲罰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 sz="2400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如果你的某個視頻沒有被大量訂閱者點擊，YouTube就不會賦給你的下一次上傳內容很大的訂閱者推薦比重。或者是因為你的前期上傳工作做得不好，使得頻道的訪問量變低，這反過來會導致分發機制將你的內容分發給更少的觀眾。</a:t>
            </a:r>
            <a:endParaRPr sz="2400">
              <a:solidFill>
                <a:srgbClr val="FF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400">
              <a:solidFill>
                <a:srgbClr val="FF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 sz="2400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當訂閱用戶訪問你的新上傳視頻或頻道庫視頻的百分比下降時，頻道整體訪問次數也會下降。</a:t>
            </a:r>
            <a:endParaRPr sz="2400">
              <a:solidFill>
                <a:srgbClr val="FF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討論1. 演算法重不重要? - 長期</a:t>
            </a:r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1"/>
          </p:nvPr>
        </p:nvSpPr>
        <p:spPr>
          <a:xfrm>
            <a:off x="362600" y="1200150"/>
            <a:ext cx="86754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演算法經營獎勵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 sz="1800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如果有很多用戶是從你的視頻開始的Youtube頁面會話（即啟動會話），你的視頻就會獲得很多的訪問量。如果訂閱者的訪問次數達到某個閾值，訪問量就會變為指數增長</a:t>
            </a:r>
            <a:endParaRPr sz="1800">
              <a:solidFill>
                <a:srgbClr val="FF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000" y="2170400"/>
            <a:ext cx="4182001" cy="30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討論2. 指標可用於反饋?</a:t>
            </a:r>
            <a:endParaRPr/>
          </a:p>
        </p:txBody>
      </p:sp>
      <p:sp>
        <p:nvSpPr>
          <p:cNvPr id="208" name="Google Shape;208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/>
              <a:t>留言者的指數高，是否可能代表此影片有極有可能走紅？或是該留言的正反評價，加權會較重。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zh-TW" sz="3959"/>
              <a:t>討論3.觀看特別低的影片有參考性?</a:t>
            </a:r>
            <a:endParaRPr sz="3959"/>
          </a:p>
        </p:txBody>
      </p:sp>
      <p:sp>
        <p:nvSpPr>
          <p:cNvPr id="214" name="Google Shape;214;p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/>
              <a:t>1. 既有頻道的新影片</a:t>
            </a:r>
            <a:endParaRPr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/>
              <a:t>2. 新頻道的影片</a:t>
            </a:r>
            <a:endParaRPr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/>
              <a:t>3. 少人關注的舊影片</a:t>
            </a:r>
            <a:endParaRPr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/>
              <a:t>(剛上片的留言是否有參考性)</a:t>
            </a:r>
            <a:endParaRPr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1" name="Google Shape;2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23" y="0"/>
            <a:ext cx="873955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zh-TW" sz="3959"/>
              <a:t>討論3.觀看特別低的影片有參考性?</a:t>
            </a:r>
            <a:endParaRPr sz="3959"/>
          </a:p>
        </p:txBody>
      </p:sp>
      <p:sp>
        <p:nvSpPr>
          <p:cNvPr id="227" name="Google Shape;227;p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/>
              <a:t>可能與</a:t>
            </a:r>
            <a:endParaRPr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>
                <a:solidFill>
                  <a:srgbClr val="FF0000"/>
                </a:solidFill>
              </a:rPr>
              <a:t>訂閱量 - 觀看量 = 假粉絲數量</a:t>
            </a:r>
            <a:endParaRPr>
              <a:solidFill>
                <a:srgbClr val="FF0000"/>
              </a:solidFill>
            </a:endParaRP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>
                <a:solidFill>
                  <a:srgbClr val="FF0000"/>
                </a:solidFill>
              </a:rPr>
              <a:t>訂閱量 - 假粉絲數量 ~ 活躍粉絲數量</a:t>
            </a:r>
            <a:endParaRPr>
              <a:solidFill>
                <a:srgbClr val="FF0000"/>
              </a:solidFill>
            </a:endParaRP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/>
              <a:t>有關</a:t>
            </a:r>
            <a:endParaRPr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smtClean="0"/>
              <a:t>討論</a:t>
            </a:r>
            <a:r>
              <a:rPr lang="en-US" altLang="zh-TW" smtClean="0"/>
              <a:t>4</a:t>
            </a:r>
            <a:r>
              <a:rPr lang="zh-TW" smtClean="0"/>
              <a:t>. </a:t>
            </a:r>
            <a:r>
              <a:rPr lang="zh-TW"/>
              <a:t>負面走紅</a:t>
            </a:r>
            <a:endParaRPr/>
          </a:p>
        </p:txBody>
      </p:sp>
      <p:sp>
        <p:nvSpPr>
          <p:cNvPr id="233" name="Google Shape;233;p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/>
              <a:t>隨著網路越來越為人熟知，玩法也越來越多樣，有些影片可能也因負面情緒帶來的流量走紅。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smtClean="0"/>
              <a:t>討論</a:t>
            </a:r>
            <a:r>
              <a:rPr lang="en-US" altLang="zh-TW" smtClean="0"/>
              <a:t>4</a:t>
            </a:r>
            <a:r>
              <a:rPr lang="zh-TW" smtClean="0"/>
              <a:t>. </a:t>
            </a:r>
            <a:r>
              <a:rPr lang="zh-TW"/>
              <a:t>負面走紅</a:t>
            </a:r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/>
              <a:t>所以，暫時假定指數可以有存在正負數的可能性。</a:t>
            </a:r>
            <a:endParaRPr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/>
              <a:t>負數不代表不會走紅，相反的，0可能是平庸無奇的影片。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問題. 好指標的條件</a:t>
            </a:r>
            <a:endParaRPr/>
          </a:p>
        </p:txBody>
      </p:sp>
      <p:sp>
        <p:nvSpPr>
          <p:cNvPr id="245" name="Google Shape;245;p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1. 客觀?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2. 成果、數據分析?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3. 指標組成的合理性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用youtuber角度思考</a:t>
            </a: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https://www.ptt.cc/bbs/youtuber/M.1581959539.A.2D2.html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zh-TW"/>
              <a:t>關鍵字 某方面佔很重要的比例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zh-TW"/>
              <a:t>第一批觀眾也許可以代表某種影片的類型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⇒"/>
            </a:pPr>
            <a:r>
              <a:rPr lang="zh-TW"/>
              <a:t>會去探索到 並 支持 剛起步的youtuber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zh-TW"/>
              <a:t>3.後台會有一些隱藏資訊</a:t>
            </a:r>
            <a:endParaRPr/>
          </a:p>
          <a:p>
            <a:pPr marL="51435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9526" y="3008222"/>
            <a:ext cx="8504400" cy="20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類似我們想法的網站</a:t>
            </a:r>
            <a:endParaRPr/>
          </a:p>
        </p:txBody>
      </p:sp>
      <p:sp>
        <p:nvSpPr>
          <p:cNvPr id="251" name="Google Shape;251;p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https://socialblade.com/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網站提供的資訊 1</a:t>
            </a:r>
            <a:endParaRPr/>
          </a:p>
        </p:txBody>
      </p:sp>
      <p:sp>
        <p:nvSpPr>
          <p:cNvPr id="257" name="Google Shape;257;p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查詢某頻道的相關資訊</a:t>
            </a:r>
            <a:endParaRPr sz="3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網站上會提供頻道的一些基本資訊並加以分析（上升下降的比率、折線圖分析）</a:t>
            </a:r>
            <a:endParaRPr sz="3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ex. 訂閱人數、影片瀏覽率、訂閱上升數（兩週）、折線圖（瀏覽次數、訂閱）、收益</a:t>
            </a:r>
            <a:endParaRPr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4" name="Google Shape;26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126"/>
            <a:ext cx="8229597" cy="490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1" name="Google Shape;27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177" y="0"/>
            <a:ext cx="671789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網站提供的資訊 2</a:t>
            </a:r>
            <a:endParaRPr/>
          </a:p>
        </p:txBody>
      </p:sp>
      <p:sp>
        <p:nvSpPr>
          <p:cNvPr id="277" name="Google Shape;277;p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/>
              <a:t>頻道與頻道之間的比較</a:t>
            </a:r>
            <a:endParaRPr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203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/>
              <a:t>可以比較不同的youtuber之間的差異</a:t>
            </a:r>
            <a:endParaRPr/>
          </a:p>
          <a:p>
            <a:pPr marL="203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 sz="3000">
                <a:solidFill>
                  <a:srgbClr val="44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還會有網站自己預估的未來訂閱、觀看與廣告收益趨勢</a:t>
            </a:r>
            <a:endParaRPr sz="3000"/>
          </a:p>
          <a:p>
            <a:pPr marL="203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203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/>
              <a:t>ex. 影片瀏覽量與訂閱數的關係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4" name="Google Shape;28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38" y="-55325"/>
            <a:ext cx="8215326" cy="10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063367"/>
            <a:ext cx="8229598" cy="4048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2" name="Google Shape;29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143" y="0"/>
            <a:ext cx="3893915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網站提供的資訊 3</a:t>
            </a:r>
            <a:endParaRPr/>
          </a:p>
        </p:txBody>
      </p:sp>
      <p:sp>
        <p:nvSpPr>
          <p:cNvPr id="298" name="Google Shape;298;p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頻道的排名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網站可看到查詢的Youtuber在該國家的排名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也有各項指標的排名（影片瀏覽數在世界的排名）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還會根據網站自己的定義給出評分(B,B+,A...)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思路1: 針對”第一批”觀眾分析</a:t>
            </a:r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/>
              <a:t>基本假設: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/>
              <a:t>各頻道的”第一批觀眾”(早期影片觀眾)具代表性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/>
              <a:t>Q:為甚麼他們願意觀看?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/>
              <a:t>對該領域很有興趣 </a:t>
            </a:r>
            <a:r>
              <a:rPr lang="zh-TW" sz="1800"/>
              <a:t>或熟人衝流量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/>
              <a:t>Q:為甚麼他們願意留言?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/>
              <a:t>喜歡發表回饋        </a:t>
            </a:r>
            <a:r>
              <a:rPr lang="zh-TW" sz="2800"/>
              <a:t>(當他們可能還不是粉絲的時候)    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1.”留言內容”分析</a:t>
            </a:r>
            <a:endParaRPr/>
          </a:p>
        </p:txBody>
      </p:sp>
      <p:pic>
        <p:nvPicPr>
          <p:cNvPr id="149" name="Google Shape;149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1167594"/>
            <a:ext cx="7510114" cy="3394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2. 對”觀眾的結構”分析</a:t>
            </a:r>
            <a:endParaRPr/>
          </a:p>
        </p:txBody>
      </p:sp>
      <p:pic>
        <p:nvPicPr>
          <p:cNvPr id="155" name="Google Shape;155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23728" y="1329612"/>
            <a:ext cx="4859270" cy="3394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思路2: 外界討論</a:t>
            </a:r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/>
              <a:t>如 PTT、dcard等討論度、評價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2625756"/>
            <a:ext cx="2918213" cy="204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9798" y="1940286"/>
            <a:ext cx="4206999" cy="1642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小結</a:t>
            </a:r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zh-TW" sz="2960"/>
              <a:t>* { 留言觀眾 }  包含於 {觀看觀眾}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zh-TW" sz="2960"/>
              <a:t>	=&gt; 部分取得我們拿不到的觀眾分佈資訊</a:t>
            </a:r>
            <a:endParaRPr sz="2960"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zh-TW" sz="2960"/>
              <a:t>* 如果假設為真，此指標有助於影片分類</a:t>
            </a:r>
            <a:endParaRPr sz="2960"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zh-TW" sz="2960"/>
              <a:t>，並且其評價會具代表性</a:t>
            </a:r>
            <a:endParaRPr sz="2960"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zh-TW" sz="2960"/>
              <a:t>*假設是否為真?</a:t>
            </a:r>
            <a:endParaRPr sz="2960"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zh-TW" sz="2960"/>
              <a:t>*資料數足夠嗎?  也許考慮與一般觀眾做混和，但權重設比較大?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YouTube Data API</a:t>
            </a:r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body" idx="1"/>
          </p:nvPr>
        </p:nvSpPr>
        <p:spPr>
          <a:xfrm>
            <a:off x="457200" y="122280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https://python.gotrained.com/youtube-api-extracting-comments/</a:t>
            </a: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98787"/>
            <a:ext cx="9144001" cy="155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2"/>
          <p:cNvSpPr txBox="1"/>
          <p:nvPr/>
        </p:nvSpPr>
        <p:spPr>
          <a:xfrm>
            <a:off x="1132925" y="3240175"/>
            <a:ext cx="6684300" cy="12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alibri"/>
                <a:ea typeface="Calibri"/>
                <a:cs typeface="Calibri"/>
                <a:sym typeface="Calibri"/>
              </a:rPr>
              <a:t>能取得留言者名稱、ID、發文內容、留言時間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討論1. 演算法重不重要? - 短期</a:t>
            </a:r>
            <a:endParaRPr/>
          </a:p>
        </p:txBody>
      </p:sp>
      <p:sp>
        <p:nvSpPr>
          <p:cNvPr id="183" name="Google Shape;183;p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/>
              <a:t>因為油管演算法走紅的影片特色通常為</a:t>
            </a:r>
            <a:endParaRPr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/>
              <a:t>1. 單片</a:t>
            </a:r>
            <a:endParaRPr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/>
              <a:t>2.快速竄起</a:t>
            </a:r>
            <a:endParaRPr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/>
              <a:t>3. 快速衰落 / 頻道持續配合走紅影片方向</a:t>
            </a:r>
            <a:endParaRPr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/>
              <a:t>反思：某方面來說，油管可以</a:t>
            </a:r>
            <a:r>
              <a:rPr lang="zh-TW" b="1"/>
              <a:t>控制短期甚至長期流行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1238</Words>
  <Application>Microsoft Office PowerPoint</Application>
  <PresentationFormat>如螢幕大小 (16:9)</PresentationFormat>
  <Paragraphs>99</Paragraphs>
  <Slides>27</Slides>
  <Notes>27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27</vt:i4>
      </vt:variant>
    </vt:vector>
  </HeadingPairs>
  <TitlesOfParts>
    <vt:vector size="29" baseType="lpstr">
      <vt:lpstr>Simple Light</vt:lpstr>
      <vt:lpstr>Office 佈景主題</vt:lpstr>
      <vt:lpstr>youtube方案延伸</vt:lpstr>
      <vt:lpstr>用youtuber角度思考</vt:lpstr>
      <vt:lpstr>思路1: 針對”第一批”觀眾分析</vt:lpstr>
      <vt:lpstr>1.”留言內容”分析</vt:lpstr>
      <vt:lpstr>2. 對”觀眾的結構”分析</vt:lpstr>
      <vt:lpstr>思路2: 外界討論</vt:lpstr>
      <vt:lpstr>小結</vt:lpstr>
      <vt:lpstr>YouTube Data API</vt:lpstr>
      <vt:lpstr>討論1. 演算法重不重要? - 短期</vt:lpstr>
      <vt:lpstr>討論1. 演算法重不重要? - 短期</vt:lpstr>
      <vt:lpstr>討論1. 演算法重不重要? - 長期</vt:lpstr>
      <vt:lpstr>討論1. 演算法重不重要? - 長期</vt:lpstr>
      <vt:lpstr>討論2. 指標可用於反饋?</vt:lpstr>
      <vt:lpstr>討論3.觀看特別低的影片有參考性?</vt:lpstr>
      <vt:lpstr>PowerPoint 簡報</vt:lpstr>
      <vt:lpstr>討論3.觀看特別低的影片有參考性?</vt:lpstr>
      <vt:lpstr>討論4. 負面走紅</vt:lpstr>
      <vt:lpstr>討論4. 負面走紅</vt:lpstr>
      <vt:lpstr>問題. 好指標的條件</vt:lpstr>
      <vt:lpstr>類似我們想法的網站</vt:lpstr>
      <vt:lpstr>網站提供的資訊 1</vt:lpstr>
      <vt:lpstr>PowerPoint 簡報</vt:lpstr>
      <vt:lpstr>PowerPoint 簡報</vt:lpstr>
      <vt:lpstr>網站提供的資訊 2</vt:lpstr>
      <vt:lpstr>PowerPoint 簡報</vt:lpstr>
      <vt:lpstr>PowerPoint 簡報</vt:lpstr>
      <vt:lpstr>網站提供的資訊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youtube方案延伸</dc:title>
  <cp:lastModifiedBy>ASUS</cp:lastModifiedBy>
  <cp:revision>1</cp:revision>
  <dcterms:modified xsi:type="dcterms:W3CDTF">2020-05-03T13:36:22Z</dcterms:modified>
</cp:coreProperties>
</file>