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59" r:id="rId6"/>
    <p:sldId id="257" r:id="rId7"/>
    <p:sldId id="258" r:id="rId8"/>
    <p:sldId id="260" r:id="rId9"/>
    <p:sldId id="261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A89BC1A-CBCC-4B1B-8F62-10DF3CA74462}">
          <p14:sldIdLst>
            <p14:sldId id="256"/>
          </p14:sldIdLst>
        </p14:section>
        <p14:section name="j-k flip flop" id="{EAF17919-3629-49F0-A920-268E0D03CFB1}">
          <p14:sldIdLst>
            <p14:sldId id="263"/>
            <p14:sldId id="262"/>
            <p14:sldId id="264"/>
          </p14:sldIdLst>
        </p14:section>
        <p14:section name="counter" id="{24B92B40-FFA8-4D8D-9429-42554CB8FB9D}">
          <p14:sldIdLst>
            <p14:sldId id="259"/>
            <p14:sldId id="257"/>
            <p14:sldId id="258"/>
          </p14:sldIdLst>
        </p14:section>
        <p14:section name="BCD adder" id="{EF3025F6-F00B-4599-A583-DB592F3E390E}">
          <p14:sldIdLst>
            <p14:sldId id="260"/>
            <p14:sldId id="261"/>
            <p14:sldId id="265"/>
          </p14:sldIdLst>
        </p14:section>
        <p14:section name="parity bit" id="{E28D0A89-62CF-44F4-A0AB-BC101FB11C2F}">
          <p14:sldIdLst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考試電路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1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half adder =&gt; full adder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229600" cy="324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80614"/>
            <a:ext cx="7002785" cy="224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32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parity generator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33840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148064" y="1988840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設計步驟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真值表</a:t>
            </a:r>
            <a:endParaRPr lang="en-US" altLang="zh-TW" smtClean="0"/>
          </a:p>
          <a:p>
            <a:r>
              <a:rPr lang="zh-TW" altLang="en-US"/>
              <a:t>卡</a:t>
            </a:r>
            <a:r>
              <a:rPr lang="zh-TW" altLang="en-US"/>
              <a:t>諾</a:t>
            </a:r>
            <a:r>
              <a:rPr lang="zh-TW" altLang="en-US" smtClean="0"/>
              <a:t>圖</a:t>
            </a:r>
            <a:endParaRPr lang="en-US" altLang="zh-TW" smtClean="0"/>
          </a:p>
          <a:p>
            <a:r>
              <a:rPr lang="zh-TW" altLang="en-US" smtClean="0"/>
              <a:t>最簡邏輯式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03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parity generator</a:t>
            </a:r>
            <a:r>
              <a:rPr lang="zh-TW" altLang="en-US" smtClean="0"/>
              <a:t> </a:t>
            </a:r>
            <a:r>
              <a:rPr lang="en-US" altLang="zh-TW" smtClean="0"/>
              <a:t>(even)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7584" y="443711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A xor B xor C ...  = 1</a:t>
            </a:r>
            <a:r>
              <a:rPr lang="zh-TW" altLang="en-US" smtClean="0"/>
              <a:t> 表示有奇數</a:t>
            </a:r>
            <a:r>
              <a:rPr lang="en-US" altLang="zh-TW" smtClean="0"/>
              <a:t>1</a:t>
            </a:r>
            <a:r>
              <a:rPr lang="zh-TW" altLang="en-US" smtClean="0"/>
              <a:t>，剛好補一個</a:t>
            </a:r>
            <a:endParaRPr lang="en-US" altLang="zh-TW" smtClean="0"/>
          </a:p>
          <a:p>
            <a:r>
              <a:rPr lang="en-US" altLang="zh-TW"/>
              <a:t>	</a:t>
            </a:r>
            <a:r>
              <a:rPr lang="zh-TW" altLang="en-US"/>
              <a:t> </a:t>
            </a:r>
            <a:r>
              <a:rPr lang="zh-TW" altLang="en-US" smtClean="0"/>
              <a:t>              </a:t>
            </a:r>
            <a:r>
              <a:rPr lang="en-US" altLang="zh-TW" smtClean="0"/>
              <a:t>0</a:t>
            </a:r>
            <a:r>
              <a:rPr lang="zh-TW" altLang="en-US" smtClean="0"/>
              <a:t> 表示有偶數個</a:t>
            </a:r>
            <a:r>
              <a:rPr lang="en-US" altLang="zh-TW" smtClean="0"/>
              <a:t>1</a:t>
            </a:r>
            <a:r>
              <a:rPr lang="zh-TW" altLang="en-US" smtClean="0"/>
              <a:t>，剛好不用補</a:t>
            </a:r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40481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2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parity </a:t>
            </a:r>
            <a:r>
              <a:rPr lang="en-US" altLang="zh-TW"/>
              <a:t>generator</a:t>
            </a:r>
            <a:r>
              <a:rPr lang="zh-TW" altLang="en-US"/>
              <a:t> </a:t>
            </a:r>
            <a:r>
              <a:rPr lang="en-US" altLang="zh-TW" smtClean="0"/>
              <a:t>(odd)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40481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61048"/>
            <a:ext cx="43338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19672" y="4437112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兩半都一樣 </a:t>
            </a:r>
            <a:r>
              <a:rPr lang="en-US" altLang="zh-TW" smtClean="0"/>
              <a:t>(</a:t>
            </a:r>
            <a:br>
              <a:rPr lang="en-US" altLang="zh-TW" smtClean="0"/>
            </a:br>
            <a:r>
              <a:rPr lang="zh-TW" altLang="en-US" smtClean="0"/>
              <a:t>全</a:t>
            </a:r>
            <a:r>
              <a:rPr lang="en-US" altLang="zh-TW" smtClean="0"/>
              <a:t>1,</a:t>
            </a:r>
            <a:r>
              <a:rPr lang="zh-TW" altLang="en-US" smtClean="0"/>
              <a:t>全</a:t>
            </a:r>
            <a:r>
              <a:rPr lang="en-US" altLang="zh-TW" smtClean="0"/>
              <a:t>0)</a:t>
            </a:r>
          </a:p>
          <a:p>
            <a:r>
              <a:rPr lang="zh-TW" altLang="en-US" smtClean="0"/>
              <a:t>或兩半都不一樣</a:t>
            </a:r>
            <a:endParaRPr lang="en-US" altLang="zh-TW" smtClean="0"/>
          </a:p>
          <a:p>
            <a:r>
              <a:rPr lang="en-US" altLang="zh-TW" smtClean="0"/>
              <a:t>(</a:t>
            </a:r>
            <a:r>
              <a:rPr lang="zh-TW" altLang="en-US" smtClean="0"/>
              <a:t>各為</a:t>
            </a:r>
            <a:r>
              <a:rPr lang="en-US" altLang="zh-TW" smtClean="0"/>
              <a:t>1,0)</a:t>
            </a:r>
            <a:endParaRPr lang="en-US" altLang="zh-TW"/>
          </a:p>
          <a:p>
            <a:r>
              <a:rPr lang="zh-TW" altLang="en-US" smtClean="0"/>
              <a:t>就需要補</a:t>
            </a:r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20072" y="2132856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A</a:t>
            </a:r>
            <a:r>
              <a:rPr lang="zh-TW" altLang="en-US" smtClean="0"/>
              <a:t>、</a:t>
            </a:r>
            <a:r>
              <a:rPr lang="en-US" altLang="zh-TW" smtClean="0"/>
              <a:t>B </a:t>
            </a:r>
            <a:r>
              <a:rPr lang="zh-TW" altLang="en-US" smtClean="0"/>
              <a:t>不一樣  </a:t>
            </a:r>
            <a:r>
              <a:rPr lang="en-US" altLang="zh-TW" smtClean="0"/>
              <a:t>(1,0)</a:t>
            </a:r>
          </a:p>
          <a:p>
            <a:r>
              <a:rPr lang="en-US" altLang="zh-TW" smtClean="0"/>
              <a:t>=&gt;</a:t>
            </a:r>
            <a:r>
              <a:rPr lang="zh-TW" altLang="en-US" smtClean="0"/>
              <a:t> 奇數</a:t>
            </a:r>
            <a:r>
              <a:rPr lang="en-US" altLang="zh-TW" smtClean="0"/>
              <a:t>1</a:t>
            </a:r>
          </a:p>
          <a:p>
            <a:r>
              <a:rPr lang="en-US" altLang="zh-TW" smtClean="0"/>
              <a:t>C </a:t>
            </a:r>
            <a:r>
              <a:rPr lang="zh-TW" altLang="en-US" smtClean="0"/>
              <a:t>是 </a:t>
            </a:r>
            <a:r>
              <a:rPr lang="en-US" altLang="zh-TW" smtClean="0"/>
              <a:t>1</a:t>
            </a:r>
            <a:r>
              <a:rPr lang="zh-TW" altLang="en-US" smtClean="0"/>
              <a:t> </a:t>
            </a:r>
            <a:r>
              <a:rPr lang="en-US" altLang="zh-TW" smtClean="0"/>
              <a:t>=&gt; </a:t>
            </a:r>
            <a:r>
              <a:rPr lang="zh-TW" altLang="en-US" smtClean="0"/>
              <a:t>整體偶數，要補</a:t>
            </a:r>
            <a:endParaRPr lang="en-US" altLang="zh-TW" smtClean="0"/>
          </a:p>
          <a:p>
            <a:r>
              <a:rPr lang="en-US" altLang="zh-TW" smtClean="0"/>
              <a:t>C </a:t>
            </a:r>
            <a:r>
              <a:rPr lang="zh-TW" altLang="en-US" smtClean="0"/>
              <a:t>是</a:t>
            </a:r>
            <a:r>
              <a:rPr lang="en-US" altLang="zh-TW" smtClean="0"/>
              <a:t>0</a:t>
            </a:r>
            <a:r>
              <a:rPr lang="zh-TW" altLang="en-US" smtClean="0"/>
              <a:t> </a:t>
            </a:r>
            <a:r>
              <a:rPr lang="en-US" altLang="zh-TW" smtClean="0"/>
              <a:t>=&gt;</a:t>
            </a:r>
            <a:r>
              <a:rPr lang="zh-TW" altLang="en-US" smtClean="0"/>
              <a:t> 不用補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0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</a:t>
            </a:r>
            <a:r>
              <a:rPr lang="zh-TW" altLang="en-US" smtClean="0"/>
              <a:t> </a:t>
            </a:r>
            <a:r>
              <a:rPr lang="en-US" altLang="zh-TW" smtClean="0"/>
              <a:t>bit parity checker (</a:t>
            </a:r>
            <a:r>
              <a:rPr lang="zh-TW" altLang="en-US" smtClean="0"/>
              <a:t>偶數</a:t>
            </a:r>
            <a:r>
              <a:rPr lang="en-US" altLang="zh-TW" smtClean="0"/>
              <a:t>)</a:t>
            </a:r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2769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699792" y="486916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確認是否有奇數</a:t>
            </a:r>
            <a:r>
              <a:rPr lang="en-US" altLang="zh-TW" smtClean="0"/>
              <a:t>1</a:t>
            </a:r>
            <a:r>
              <a:rPr lang="zh-TW" altLang="en-US" smtClean="0"/>
              <a:t>  </a:t>
            </a:r>
            <a:r>
              <a:rPr lang="en-US" altLang="zh-TW" smtClean="0">
                <a:sym typeface="Wingdings" panose="05000000000000000000" pitchFamily="2" charset="2"/>
              </a:rPr>
              <a:t></a:t>
            </a:r>
            <a:r>
              <a:rPr lang="zh-TW" altLang="en-US" smtClean="0">
                <a:sym typeface="Wingdings" panose="05000000000000000000" pitchFamily="2" charset="2"/>
              </a:rPr>
              <a:t> 跑出</a:t>
            </a:r>
            <a:r>
              <a:rPr lang="en-US" altLang="zh-TW" smtClean="0">
                <a:sym typeface="Wingdings" panose="05000000000000000000" pitchFamily="2" charset="2"/>
              </a:rPr>
              <a:t>1</a:t>
            </a:r>
            <a:r>
              <a:rPr lang="zh-TW" altLang="en-US" smtClean="0">
                <a:sym typeface="Wingdings" panose="05000000000000000000" pitchFamily="2" charset="2"/>
              </a:rPr>
              <a:t>就有問題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5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</a:t>
            </a:r>
            <a:r>
              <a:rPr lang="zh-TW" altLang="en-US"/>
              <a:t> </a:t>
            </a:r>
            <a:r>
              <a:rPr lang="en-US" altLang="zh-TW"/>
              <a:t>bit parity </a:t>
            </a:r>
            <a:r>
              <a:rPr lang="en-US" altLang="zh-TW"/>
              <a:t>checker </a:t>
            </a:r>
            <a:r>
              <a:rPr lang="en-US" altLang="zh-TW" smtClean="0"/>
              <a:t>(</a:t>
            </a:r>
            <a:r>
              <a:rPr lang="zh-TW" altLang="en-US" smtClean="0"/>
              <a:t>奇數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2472531"/>
            <a:ext cx="40671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79712" y="544522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確認是否偶數個</a:t>
            </a:r>
            <a:r>
              <a:rPr lang="en-US" altLang="zh-TW" smtClean="0"/>
              <a:t>1</a:t>
            </a:r>
            <a:r>
              <a:rPr lang="zh-TW" altLang="en-US" smtClean="0"/>
              <a:t> </a:t>
            </a:r>
            <a:r>
              <a:rPr lang="en-US" altLang="zh-TW" smtClean="0"/>
              <a:t>=&gt;</a:t>
            </a:r>
            <a:r>
              <a:rPr lang="zh-TW" altLang="en-US" smtClean="0"/>
              <a:t> 跑出</a:t>
            </a:r>
            <a:r>
              <a:rPr lang="en-US" altLang="zh-TW" smtClean="0"/>
              <a:t>1</a:t>
            </a:r>
            <a:r>
              <a:rPr lang="zh-TW" altLang="en-US" smtClean="0"/>
              <a:t>就有問題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5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Nand </a:t>
            </a:r>
            <a:r>
              <a:rPr lang="en-US" altLang="zh-TW" smtClean="0"/>
              <a:t>latch</a:t>
            </a:r>
            <a:r>
              <a:rPr lang="zh-TW" altLang="en-US" smtClean="0"/>
              <a:t> 電路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順序</a:t>
            </a:r>
            <a:r>
              <a:rPr lang="en-US" altLang="zh-TW" smtClean="0"/>
              <a:t>:</a:t>
            </a:r>
            <a:r>
              <a:rPr lang="zh-TW" altLang="en-US" smtClean="0"/>
              <a:t> 任一地方開始，繞一圈發現是穩定態，即完成設定</a:t>
            </a:r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6163820" cy="359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1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J-K flip flop</a:t>
            </a:r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0" y="1600200"/>
            <a:ext cx="80760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26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edge detector</a:t>
            </a:r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29600" cy="375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91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mod counter (</a:t>
            </a:r>
            <a:r>
              <a:rPr lang="en-US" altLang="zh-TW" smtClean="0"/>
              <a:t>2-power,ripple)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6905"/>
            <a:ext cx="8229600" cy="353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979712" y="558924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注意是</a:t>
            </a:r>
            <a:r>
              <a:rPr lang="en-US" altLang="zh-TW" smtClean="0"/>
              <a:t>clock</a:t>
            </a:r>
            <a:r>
              <a:rPr lang="zh-TW" altLang="en-US" smtClean="0"/>
              <a:t>而不是</a:t>
            </a:r>
            <a:r>
              <a:rPr lang="en-US" altLang="zh-TW" smtClean="0"/>
              <a:t>input!!!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88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mod counter (2-power synchronuous)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5273"/>
            <a:ext cx="8229600" cy="301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34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mod counter (non-2power)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98" y="1600200"/>
            <a:ext cx="66898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06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BCD adder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39" y="1600200"/>
            <a:ext cx="70837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0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US" altLang="zh-TW" smtClean="0"/>
              <a:t>BCDD</a:t>
            </a:r>
            <a:r>
              <a:rPr lang="zh-TW" altLang="en-US" smtClean="0"/>
              <a:t>　</a:t>
            </a:r>
            <a:r>
              <a:rPr lang="en-US" altLang="zh-TW" smtClean="0"/>
              <a:t>(12</a:t>
            </a:r>
            <a:r>
              <a:rPr lang="zh-TW" altLang="en-US" smtClean="0"/>
              <a:t>進位用</a:t>
            </a:r>
            <a:r>
              <a:rPr lang="en-US" altLang="zh-TW" smtClean="0"/>
              <a:t>2</a:t>
            </a:r>
            <a:r>
              <a:rPr lang="zh-TW" altLang="en-US" smtClean="0"/>
              <a:t>進位表</a:t>
            </a:r>
            <a:r>
              <a:rPr lang="en-US" altLang="zh-TW" smtClean="0"/>
              <a:t>)</a:t>
            </a:r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65" y="1600200"/>
            <a:ext cx="78702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27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165</Words>
  <Application>Microsoft Office PowerPoint</Application>
  <PresentationFormat>如螢幕大小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考試電路</vt:lpstr>
      <vt:lpstr>Nand latch 電路</vt:lpstr>
      <vt:lpstr>J-K flip flop</vt:lpstr>
      <vt:lpstr>edge detector</vt:lpstr>
      <vt:lpstr>mod counter (2-power,ripple)</vt:lpstr>
      <vt:lpstr>mod counter (2-power synchronuous)</vt:lpstr>
      <vt:lpstr>mod counter (non-2power)</vt:lpstr>
      <vt:lpstr>BCD adder</vt:lpstr>
      <vt:lpstr>BCDD　(12進位用2進位表)</vt:lpstr>
      <vt:lpstr>half adder =&gt; full adder</vt:lpstr>
      <vt:lpstr>parity generator</vt:lpstr>
      <vt:lpstr>parity generator (even)</vt:lpstr>
      <vt:lpstr>parity generator (odd)</vt:lpstr>
      <vt:lpstr>3 bit parity checker (偶數)</vt:lpstr>
      <vt:lpstr>3 bit parity checker (奇數)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考試電路</dc:title>
  <dc:creator>ASUS</dc:creator>
  <cp:lastModifiedBy>ASUS</cp:lastModifiedBy>
  <cp:revision>12</cp:revision>
  <dcterms:created xsi:type="dcterms:W3CDTF">2020-04-21T06:43:00Z</dcterms:created>
  <dcterms:modified xsi:type="dcterms:W3CDTF">2020-04-22T02:53:35Z</dcterms:modified>
</cp:coreProperties>
</file>