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HW</a:t>
            </a:r>
            <a:r>
              <a:rPr lang="zh-TW" altLang="en-US" smtClean="0"/>
              <a:t> </a:t>
            </a:r>
            <a:r>
              <a:rPr lang="en-US" altLang="zh-TW" smtClean="0"/>
              <a:t>support</a:t>
            </a:r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0010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77072"/>
            <a:ext cx="756285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7286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不同</a:t>
            </a:r>
            <a:r>
              <a:rPr lang="en-US" altLang="zh-TW" smtClean="0"/>
              <a:t>schedule</a:t>
            </a:r>
            <a:endParaRPr lang="zh-TW" alt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5136282" cy="1927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56992"/>
            <a:ext cx="4173093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412776"/>
            <a:ext cx="3543301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933056"/>
            <a:ext cx="4507583" cy="14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9783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page fault</a:t>
            </a:r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40768"/>
            <a:ext cx="5897298" cy="5310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7246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LRU</a:t>
            </a:r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183672"/>
            <a:ext cx="8964488" cy="3772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836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work set</a:t>
            </a:r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16832"/>
            <a:ext cx="6318373" cy="4645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593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mtClean="0"/>
              <a:t>bounded waiting with compare&amp;swap</a:t>
            </a:r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7661857" cy="5289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34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semaphore</a:t>
            </a:r>
            <a:r>
              <a:rPr lang="zh-TW" altLang="en-US" smtClean="0"/>
              <a:t> 例子</a:t>
            </a:r>
            <a:r>
              <a:rPr lang="en-US" altLang="zh-TW" smtClean="0"/>
              <a:t>:</a:t>
            </a:r>
            <a:r>
              <a:rPr lang="zh-TW" altLang="en-US" smtClean="0"/>
              <a:t> </a:t>
            </a:r>
            <a:r>
              <a:rPr lang="en-US" altLang="zh-TW" smtClean="0"/>
              <a:t>bounded buffer</a:t>
            </a:r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3793"/>
            <a:ext cx="8229600" cy="429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83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Conditional var</a:t>
            </a:r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229600" cy="2079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26160"/>
            <a:ext cx="3911377" cy="2716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087" y="4077072"/>
            <a:ext cx="4130587" cy="2280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739" y="5685892"/>
            <a:ext cx="914694" cy="1172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90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哲學家問題</a:t>
            </a:r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644566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876256" y="1772816"/>
            <a:ext cx="20162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Test</a:t>
            </a:r>
            <a:r>
              <a:rPr lang="zh-TW" altLang="en-US" smtClean="0"/>
              <a:t>周圍有人在吃就要等</a:t>
            </a:r>
            <a:endParaRPr lang="en-US" altLang="zh-TW" smtClean="0"/>
          </a:p>
          <a:p>
            <a:endParaRPr lang="en-US" altLang="zh-TW" smtClean="0"/>
          </a:p>
          <a:p>
            <a:r>
              <a:rPr lang="en-US" altLang="zh-TW" smtClean="0"/>
              <a:t>Test </a:t>
            </a:r>
            <a:r>
              <a:rPr lang="zh-TW" altLang="en-US" smtClean="0"/>
              <a:t>會看周圍兩人有沒有在吃</a:t>
            </a:r>
            <a:endParaRPr lang="en-US" altLang="zh-TW" smtClean="0"/>
          </a:p>
          <a:p>
            <a:r>
              <a:rPr lang="zh-TW" altLang="en-US" smtClean="0"/>
              <a:t>且自己有沒有意願</a:t>
            </a:r>
            <a:endParaRPr lang="en-US" altLang="zh-TW" smtClean="0"/>
          </a:p>
          <a:p>
            <a:r>
              <a:rPr lang="zh-TW" altLang="en-US"/>
              <a:t>都</a:t>
            </a:r>
            <a:r>
              <a:rPr lang="zh-TW" altLang="en-US" smtClean="0"/>
              <a:t>符合就開吃</a:t>
            </a:r>
            <a:endParaRPr lang="en-US" altLang="zh-TW" smtClean="0"/>
          </a:p>
          <a:p>
            <a:endParaRPr lang="en-US" altLang="zh-TW"/>
          </a:p>
          <a:p>
            <a:r>
              <a:rPr lang="zh-TW" altLang="en-US" smtClean="0"/>
              <a:t>結束時</a:t>
            </a:r>
            <a:r>
              <a:rPr lang="en-US" altLang="zh-TW" smtClean="0"/>
              <a:t>(putdown)</a:t>
            </a:r>
            <a:r>
              <a:rPr lang="zh-TW" altLang="en-US" smtClean="0"/>
              <a:t>可以看兩邊有沒有要吃</a:t>
            </a:r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279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 </a:t>
            </a:r>
            <a:r>
              <a:rPr lang="zh-TW" altLang="en-US" smtClean="0"/>
              <a:t>課後閱讀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Lock contention?</a:t>
            </a:r>
          </a:p>
          <a:p>
            <a:pPr marL="0" indent="0">
              <a:buNone/>
            </a:pPr>
            <a:r>
              <a:rPr lang="zh-TW" altLang="en-US"/>
              <a:t>如果</a:t>
            </a:r>
            <a:r>
              <a:rPr lang="en-US" altLang="zh-TW"/>
              <a:t>lock </a:t>
            </a:r>
            <a:r>
              <a:rPr lang="zh-TW" altLang="en-US"/>
              <a:t>在被請求時會</a:t>
            </a:r>
            <a:r>
              <a:rPr lang="en-US" altLang="zh-TW"/>
              <a:t>block =&gt; contended</a:t>
            </a:r>
          </a:p>
          <a:p>
            <a:pPr marL="0" indent="0">
              <a:buNone/>
            </a:pPr>
            <a:r>
              <a:rPr lang="zh-TW" altLang="en-US"/>
              <a:t>反之 </a:t>
            </a:r>
            <a:r>
              <a:rPr lang="en-US" altLang="zh-TW"/>
              <a:t>=&gt;</a:t>
            </a:r>
            <a:r>
              <a:rPr lang="zh-TW" altLang="en-US"/>
              <a:t> </a:t>
            </a:r>
            <a:r>
              <a:rPr lang="en-US" altLang="zh-TW"/>
              <a:t>uncontended</a:t>
            </a:r>
          </a:p>
          <a:p>
            <a:pPr marL="0" indent="0">
              <a:buNone/>
            </a:pPr>
            <a:r>
              <a:rPr lang="en-US" altLang="zh-TW"/>
              <a:t>high contended == </a:t>
            </a:r>
            <a:r>
              <a:rPr lang="zh-TW" altLang="en-US"/>
              <a:t>相對多個</a:t>
            </a:r>
            <a:r>
              <a:rPr lang="en-US" altLang="zh-TW"/>
              <a:t>thread</a:t>
            </a:r>
            <a:r>
              <a:rPr lang="zh-TW" altLang="en-US"/>
              <a:t>競爭</a:t>
            </a:r>
            <a:endParaRPr lang="en-US" altLang="zh-TW"/>
          </a:p>
          <a:p>
            <a:pPr marL="0" indent="0">
              <a:buNone/>
            </a:pPr>
            <a:r>
              <a:rPr lang="en-US" altLang="zh-TW"/>
              <a:t>=&gt;</a:t>
            </a:r>
            <a:r>
              <a:rPr lang="zh-TW" altLang="en-US"/>
              <a:t>降低總體</a:t>
            </a:r>
            <a:r>
              <a:rPr lang="zh-TW" altLang="en-US" smtClean="0"/>
              <a:t>效能</a:t>
            </a:r>
            <a:endParaRPr lang="en-US" altLang="zh-TW" smtClean="0"/>
          </a:p>
          <a:p>
            <a:r>
              <a:rPr lang="en-US" altLang="zh-TW"/>
              <a:t>Critical-section object </a:t>
            </a:r>
            <a:r>
              <a:rPr lang="zh-TW" altLang="en-US"/>
              <a:t>為何效能會</a:t>
            </a:r>
            <a:r>
              <a:rPr lang="zh-TW" altLang="en-US" smtClean="0"/>
              <a:t>好</a:t>
            </a:r>
            <a:r>
              <a:rPr lang="en-US" altLang="zh-TW" smtClean="0"/>
              <a:t>?</a:t>
            </a:r>
          </a:p>
          <a:p>
            <a:pPr marL="0" indent="0">
              <a:buNone/>
            </a:pPr>
            <a:r>
              <a:rPr lang="zh-TW" altLang="en-US" smtClean="0"/>
              <a:t>有競爭到資源</a:t>
            </a:r>
            <a:r>
              <a:rPr lang="en-US" altLang="zh-TW" smtClean="0"/>
              <a:t>(</a:t>
            </a:r>
            <a:r>
              <a:rPr lang="zh-TW" altLang="en-US" smtClean="0"/>
              <a:t>需要</a:t>
            </a:r>
            <a:r>
              <a:rPr lang="en-US" altLang="zh-TW" smtClean="0"/>
              <a:t>)</a:t>
            </a:r>
            <a:r>
              <a:rPr lang="zh-TW" altLang="en-US" smtClean="0"/>
              <a:t>時才會使用</a:t>
            </a:r>
            <a:r>
              <a:rPr lang="en-US" altLang="zh-TW" smtClean="0"/>
              <a:t>kernel mutex</a:t>
            </a:r>
          </a:p>
          <a:p>
            <a:endParaRPr lang="en-US" altLang="zh-TW" smtClean="0"/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542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Banker `s algorithm</a:t>
            </a:r>
            <a:endParaRPr lang="zh-TW" altLang="en-US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791494"/>
            <a:ext cx="81534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241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Deadlock detection</a:t>
            </a:r>
            <a:endParaRPr lang="zh-TW" alt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" y="2072481"/>
            <a:ext cx="80105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284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CPU Scheduling </a:t>
            </a:r>
            <a:r>
              <a:rPr lang="zh-TW" altLang="en-US" smtClean="0"/>
              <a:t>時機</a:t>
            </a:r>
            <a:endParaRPr lang="zh-TW" alt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3" y="2060848"/>
            <a:ext cx="8810197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090" y="4581128"/>
            <a:ext cx="60293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824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120</Words>
  <Application>Microsoft Office PowerPoint</Application>
  <PresentationFormat>如螢幕大小 (4:3)</PresentationFormat>
  <Paragraphs>28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HW support</vt:lpstr>
      <vt:lpstr>bounded waiting with compare&amp;swap</vt:lpstr>
      <vt:lpstr>semaphore 例子: bounded buffer</vt:lpstr>
      <vt:lpstr>Conditional var</vt:lpstr>
      <vt:lpstr>哲學家問題</vt:lpstr>
      <vt:lpstr> 課後閱讀</vt:lpstr>
      <vt:lpstr>Banker `s algorithm</vt:lpstr>
      <vt:lpstr>Deadlock detection</vt:lpstr>
      <vt:lpstr>CPU Scheduling 時機</vt:lpstr>
      <vt:lpstr>不同schedule</vt:lpstr>
      <vt:lpstr>page fault</vt:lpstr>
      <vt:lpstr>LRU</vt:lpstr>
      <vt:lpstr>work set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bounded waiting with compare&amp;swap</dc:title>
  <dc:creator>ASUS</dc:creator>
  <cp:lastModifiedBy>ASUS</cp:lastModifiedBy>
  <cp:revision>24</cp:revision>
  <dcterms:created xsi:type="dcterms:W3CDTF">2020-01-01T12:58:59Z</dcterms:created>
  <dcterms:modified xsi:type="dcterms:W3CDTF">2020-01-02T14:13:07Z</dcterms:modified>
</cp:coreProperties>
</file>