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54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91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92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定義問題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mtClean="0"/>
              <a:t>V</a:t>
            </a:r>
            <a:r>
              <a:rPr lang="zh-TW" altLang="en-US" smtClean="0"/>
              <a:t> </a:t>
            </a:r>
            <a:r>
              <a:rPr lang="en-US" altLang="zh-TW" smtClean="0"/>
              <a:t>=</a:t>
            </a:r>
            <a:r>
              <a:rPr lang="zh-TW" altLang="en-US" smtClean="0"/>
              <a:t> </a:t>
            </a:r>
            <a:r>
              <a:rPr lang="en-US" altLang="zh-TW" smtClean="0"/>
              <a:t>{w</a:t>
            </a:r>
            <a:r>
              <a:rPr lang="en-US" altLang="zh-TW" sz="1600" smtClean="0"/>
              <a:t>1</a:t>
            </a:r>
            <a:r>
              <a:rPr lang="en-US" altLang="zh-TW" smtClean="0"/>
              <a:t>,w</a:t>
            </a:r>
            <a:r>
              <a:rPr lang="en-US" altLang="zh-TW" sz="1600" smtClean="0"/>
              <a:t>2</a:t>
            </a:r>
            <a:r>
              <a:rPr lang="en-US" altLang="zh-TW" smtClean="0"/>
              <a:t> ...} = {</a:t>
            </a:r>
            <a:r>
              <a:rPr lang="zh-TW" altLang="en-US" smtClean="0"/>
              <a:t>字的集合</a:t>
            </a:r>
            <a:r>
              <a:rPr lang="en-US" altLang="zh-TW" smtClean="0"/>
              <a:t>}</a:t>
            </a:r>
          </a:p>
          <a:p>
            <a:pPr marL="0" indent="0">
              <a:buNone/>
            </a:pPr>
            <a:r>
              <a:rPr lang="en-US" altLang="zh-TW" smtClean="0"/>
              <a:t>q = q</a:t>
            </a:r>
            <a:r>
              <a:rPr lang="en-US" altLang="zh-TW" sz="1600" smtClean="0"/>
              <a:t>1</a:t>
            </a:r>
            <a:r>
              <a:rPr lang="en-US" altLang="zh-TW" smtClean="0"/>
              <a:t>+q</a:t>
            </a:r>
            <a:r>
              <a:rPr lang="en-US" altLang="zh-TW" sz="1600" smtClean="0"/>
              <a:t>2</a:t>
            </a:r>
            <a:r>
              <a:rPr lang="en-US" altLang="zh-TW" smtClean="0"/>
              <a:t>+q</a:t>
            </a:r>
            <a:r>
              <a:rPr lang="en-US" altLang="zh-TW" sz="1600" smtClean="0"/>
              <a:t>3</a:t>
            </a:r>
            <a:r>
              <a:rPr lang="en-US" altLang="zh-TW" smtClean="0"/>
              <a:t>+... = query</a:t>
            </a:r>
            <a:r>
              <a:rPr lang="zh-TW" altLang="en-US" smtClean="0"/>
              <a:t>字串　 </a:t>
            </a:r>
            <a:r>
              <a:rPr lang="en-US" altLang="zh-TW" smtClean="0"/>
              <a:t>qi</a:t>
            </a:r>
            <a:r>
              <a:rPr lang="zh-TW" altLang="en-US" smtClean="0"/>
              <a:t> 屬於 </a:t>
            </a:r>
            <a:r>
              <a:rPr lang="en-US" altLang="zh-TW" smtClean="0"/>
              <a:t>V</a:t>
            </a:r>
          </a:p>
          <a:p>
            <a:pPr marL="0" indent="0">
              <a:buNone/>
            </a:pPr>
            <a:r>
              <a:rPr lang="en-US" altLang="zh-TW" smtClean="0"/>
              <a:t>C = {d</a:t>
            </a:r>
            <a:r>
              <a:rPr lang="en-US" altLang="zh-TW" sz="1600" smtClean="0"/>
              <a:t>1</a:t>
            </a:r>
            <a:r>
              <a:rPr lang="en-US" altLang="zh-TW" smtClean="0"/>
              <a:t>,d</a:t>
            </a:r>
            <a:r>
              <a:rPr lang="en-US" altLang="zh-TW" sz="1600" smtClean="0"/>
              <a:t>2</a:t>
            </a:r>
            <a:r>
              <a:rPr lang="en-US" altLang="zh-TW" smtClean="0"/>
              <a:t>,...} = {</a:t>
            </a:r>
            <a:r>
              <a:rPr lang="zh-TW" altLang="en-US" smtClean="0"/>
              <a:t>文章的集合</a:t>
            </a:r>
            <a:r>
              <a:rPr lang="en-US" altLang="zh-TW" smtClean="0"/>
              <a:t>}</a:t>
            </a:r>
          </a:p>
          <a:p>
            <a:pPr marL="0" indent="0">
              <a:buNone/>
            </a:pPr>
            <a:r>
              <a:rPr lang="zh-TW" altLang="en-US" smtClean="0"/>
              <a:t>其中 </a:t>
            </a:r>
            <a:r>
              <a:rPr lang="en-US" altLang="zh-TW" smtClean="0"/>
              <a:t>di = w</a:t>
            </a:r>
            <a:r>
              <a:rPr lang="en-US" altLang="zh-TW" sz="1600" smtClean="0"/>
              <a:t>i1</a:t>
            </a:r>
            <a:r>
              <a:rPr lang="en-US" altLang="zh-TW" smtClean="0"/>
              <a:t>+w</a:t>
            </a:r>
            <a:r>
              <a:rPr lang="en-US" altLang="zh-TW" sz="1600" smtClean="0"/>
              <a:t>i2</a:t>
            </a:r>
            <a:r>
              <a:rPr lang="en-US" altLang="zh-TW" smtClean="0"/>
              <a:t>+w</a:t>
            </a:r>
            <a:r>
              <a:rPr lang="en-US" altLang="zh-TW" sz="1600" smtClean="0"/>
              <a:t>i3</a:t>
            </a:r>
            <a:r>
              <a:rPr lang="en-US" altLang="zh-TW" smtClean="0"/>
              <a:t>+ ... = </a:t>
            </a:r>
            <a:r>
              <a:rPr lang="zh-TW" altLang="en-US" smtClean="0"/>
              <a:t>第</a:t>
            </a:r>
            <a:r>
              <a:rPr lang="en-US" altLang="zh-TW" smtClean="0"/>
              <a:t>i</a:t>
            </a:r>
            <a:r>
              <a:rPr lang="zh-TW" altLang="en-US" smtClean="0"/>
              <a:t>篇文章字串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zh-TW" altLang="en-US" smtClean="0"/>
              <a:t>目標</a:t>
            </a:r>
            <a:r>
              <a:rPr lang="en-US" altLang="zh-TW" smtClean="0"/>
              <a:t>:</a:t>
            </a:r>
            <a:r>
              <a:rPr lang="zh-TW" altLang="en-US" smtClean="0"/>
              <a:t> 趨近 </a:t>
            </a:r>
            <a:r>
              <a:rPr lang="en-US" altLang="zh-TW" smtClean="0"/>
              <a:t>R(q) </a:t>
            </a:r>
            <a:r>
              <a:rPr lang="zh-TW" altLang="en-US" smtClean="0"/>
              <a:t>數於 </a:t>
            </a:r>
            <a:r>
              <a:rPr lang="en-US" altLang="zh-TW" smtClean="0"/>
              <a:t>C</a:t>
            </a:r>
          </a:p>
          <a:p>
            <a:pPr marL="0" indent="0">
              <a:buNone/>
            </a:pPr>
            <a:r>
              <a:rPr lang="zh-TW" altLang="en-US" smtClean="0"/>
              <a:t>其中</a:t>
            </a:r>
            <a:r>
              <a:rPr lang="en-US" altLang="zh-TW" smtClean="0"/>
              <a:t>R(q)</a:t>
            </a:r>
            <a:r>
              <a:rPr lang="zh-TW" altLang="en-US" smtClean="0"/>
              <a:t> 表示與</a:t>
            </a:r>
            <a:r>
              <a:rPr lang="zh-TW" altLang="en-US"/>
              <a:t>給</a:t>
            </a:r>
            <a:r>
              <a:rPr lang="zh-TW" altLang="en-US" smtClean="0"/>
              <a:t>定</a:t>
            </a:r>
            <a:r>
              <a:rPr lang="en-US" altLang="zh-TW" smtClean="0"/>
              <a:t>query</a:t>
            </a:r>
            <a:r>
              <a:rPr lang="zh-TW" altLang="en-US" smtClean="0"/>
              <a:t>相關的文章們</a:t>
            </a:r>
            <a:endParaRPr lang="en-US" altLang="zh-TW"/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695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如螢幕大小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PowerPoint 簡報</vt:lpstr>
      <vt:lpstr>PowerPoint 簡報</vt:lpstr>
      <vt:lpstr>定義問題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ASUS</dc:creator>
  <cp:lastModifiedBy>ASUS</cp:lastModifiedBy>
  <cp:revision>1</cp:revision>
  <dcterms:created xsi:type="dcterms:W3CDTF">2020-04-11T03:42:38Z</dcterms:created>
  <dcterms:modified xsi:type="dcterms:W3CDTF">2020-04-11T05:16:39Z</dcterms:modified>
</cp:coreProperties>
</file>