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09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229600" cy="355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03648" y="5373216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字 </a:t>
            </a:r>
            <a:r>
              <a:rPr lang="en-US" altLang="zh-TW" smtClean="0"/>
              <a:t>/ unigram</a:t>
            </a:r>
            <a:r>
              <a:rPr lang="zh-TW" altLang="en-US" smtClean="0"/>
              <a:t>是算所有文本的字 也可以只用文章</a:t>
            </a:r>
            <a:endParaRPr lang="en-US" altLang="zh-TW" smtClean="0"/>
          </a:p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448047"/>
            <a:ext cx="24860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66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bigram example</a:t>
            </a:r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14270"/>
            <a:ext cx="8229600" cy="289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66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Mixture model</a:t>
            </a:r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65627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092280" y="17008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smoothing</a:t>
            </a:r>
            <a:endParaRPr lang="zh-TW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0404"/>
            <a:ext cx="42672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11560" y="4797152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P(t|Mc)</a:t>
            </a:r>
            <a:r>
              <a:rPr lang="zh-TW" altLang="en-US" smtClean="0"/>
              <a:t> 則是</a:t>
            </a:r>
            <a:r>
              <a:rPr lang="en-US" altLang="zh-TW" smtClean="0"/>
              <a:t>t</a:t>
            </a:r>
            <a:r>
              <a:rPr lang="zh-TW" altLang="en-US" smtClean="0"/>
              <a:t>出現在所有文章中的次數 除以 文章</a:t>
            </a:r>
            <a:r>
              <a:rPr lang="zh-TW" altLang="en-US" smtClean="0">
                <a:solidFill>
                  <a:srgbClr val="FF0000"/>
                </a:solidFill>
              </a:rPr>
              <a:t>總字數    </a:t>
            </a:r>
            <a:r>
              <a:rPr lang="en-US" altLang="zh-TW" smtClean="0"/>
              <a:t>(</a:t>
            </a:r>
            <a:r>
              <a:rPr lang="zh-TW" altLang="en-US" smtClean="0"/>
              <a:t>不是</a:t>
            </a:r>
            <a:r>
              <a:rPr lang="en-US" altLang="zh-TW" smtClean="0"/>
              <a:t>df </a:t>
            </a:r>
            <a:r>
              <a:rPr lang="zh-TW" altLang="en-US" smtClean="0"/>
              <a:t>而是 </a:t>
            </a:r>
            <a:r>
              <a:rPr lang="en-US" altLang="zh-TW" smtClean="0"/>
              <a:t>tf</a:t>
            </a:r>
            <a:r>
              <a:rPr lang="zh-TW" altLang="en-US" smtClean="0"/>
              <a:t> 和 ， 也不是總文章數</a:t>
            </a:r>
            <a:r>
              <a:rPr lang="en-US" altLang="zh-TW" smtClean="0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78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Example</a:t>
            </a:r>
            <a:endParaRPr lang="zh-TW" altLang="en-US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22" y="1600200"/>
            <a:ext cx="776075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42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General Smoothing Scheme</a:t>
            </a:r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8229600" cy="210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149080"/>
            <a:ext cx="47815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66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推導</a:t>
            </a:r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1484784"/>
            <a:ext cx="10615865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21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推導</a:t>
            </a:r>
            <a:r>
              <a:rPr lang="en-US" altLang="zh-TW" smtClean="0"/>
              <a:t>-2</a:t>
            </a:r>
            <a:endParaRPr lang="zh-TW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3439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51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VS</a:t>
            </a:r>
            <a:r>
              <a:rPr lang="zh-TW" altLang="en-US" smtClean="0"/>
              <a:t> </a:t>
            </a:r>
            <a:r>
              <a:rPr lang="en-US" altLang="zh-TW" smtClean="0"/>
              <a:t>LM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mtClean="0"/>
              <a:t>RSJ</a:t>
            </a:r>
            <a:r>
              <a:rPr lang="zh-TW" altLang="en-US" smtClean="0"/>
              <a:t> </a:t>
            </a:r>
            <a:r>
              <a:rPr lang="en-US" altLang="zh-TW" smtClean="0"/>
              <a:t>:</a:t>
            </a:r>
            <a:r>
              <a:rPr lang="zh-TW" altLang="en-US" smtClean="0"/>
              <a:t> 要先知道相關與否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算</a:t>
            </a:r>
            <a:r>
              <a:rPr lang="en-US" altLang="zh-TW" smtClean="0"/>
              <a:t>query</a:t>
            </a:r>
            <a:r>
              <a:rPr lang="zh-TW" altLang="en-US" smtClean="0"/>
              <a:t>每個字 以相關表 及 公式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(</a:t>
            </a:r>
            <a:r>
              <a:rPr lang="zh-TW" altLang="en-US" smtClean="0"/>
              <a:t>每個字機率是固定的</a:t>
            </a:r>
            <a:r>
              <a:rPr lang="en-US" altLang="zh-TW" smtClean="0"/>
              <a:t>(</a:t>
            </a:r>
            <a:r>
              <a:rPr lang="zh-TW" altLang="en-US" smtClean="0"/>
              <a:t>只用全面文件考慮，並算各文件出現與否</a:t>
            </a:r>
            <a:r>
              <a:rPr lang="en-US" altLang="zh-TW" smtClean="0"/>
              <a:t>)</a:t>
            </a:r>
            <a:r>
              <a:rPr lang="zh-TW" altLang="en-US" smtClean="0"/>
              <a:t>，所以未考慮</a:t>
            </a:r>
            <a:r>
              <a:rPr lang="en-US" altLang="zh-TW" smtClean="0"/>
              <a:t>TF)</a:t>
            </a:r>
            <a:endParaRPr lang="en-US" altLang="zh-TW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LM:</a:t>
            </a:r>
            <a:r>
              <a:rPr lang="zh-TW" altLang="en-US" smtClean="0"/>
              <a:t> 直接統計</a:t>
            </a:r>
            <a:r>
              <a:rPr lang="en-US" altLang="zh-TW" smtClean="0"/>
              <a:t>tf(N-gram) </a:t>
            </a:r>
            <a:r>
              <a:rPr lang="zh-TW" altLang="en-US" smtClean="0"/>
              <a:t>、 </a:t>
            </a:r>
            <a:r>
              <a:rPr lang="en-US" altLang="zh-TW" smtClean="0"/>
              <a:t>docLen (</a:t>
            </a:r>
            <a:r>
              <a:rPr lang="zh-TW" altLang="en-US" smtClean="0"/>
              <a:t>混合考慮</a:t>
            </a:r>
            <a:r>
              <a:rPr lang="en-US" altLang="zh-TW" smtClean="0"/>
              <a:t>)</a:t>
            </a:r>
          </a:p>
          <a:p>
            <a:pPr marL="0" indent="0">
              <a:buNone/>
            </a:pPr>
            <a:r>
              <a:rPr lang="zh-TW" altLang="en-US"/>
              <a:t> </a:t>
            </a:r>
            <a:r>
              <a:rPr lang="en-US" altLang="zh-TW" smtClean="0"/>
              <a:t>	query</a:t>
            </a:r>
            <a:r>
              <a:rPr lang="zh-TW" altLang="en-US" smtClean="0"/>
              <a:t> </a:t>
            </a:r>
            <a:r>
              <a:rPr lang="zh-TW" altLang="en-US"/>
              <a:t>各</a:t>
            </a:r>
            <a:r>
              <a:rPr lang="zh-TW" altLang="en-US" smtClean="0"/>
              <a:t>字機率 </a:t>
            </a:r>
            <a:r>
              <a:rPr lang="en-US" altLang="zh-TW" smtClean="0"/>
              <a:t>in this doc</a:t>
            </a:r>
            <a:r>
              <a:rPr lang="zh-TW" altLang="en-US" smtClean="0"/>
              <a:t>相乘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(</a:t>
            </a:r>
            <a:r>
              <a:rPr lang="zh-TW" altLang="en-US" smtClean="0"/>
              <a:t>每個字依出現文件不同，而有相異的機率</a:t>
            </a:r>
            <a:r>
              <a:rPr lang="en-US" altLang="zh-TW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74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67</Words>
  <Application>Microsoft Office PowerPoint</Application>
  <PresentationFormat>如螢幕大小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PowerPoint 簡報</vt:lpstr>
      <vt:lpstr>PowerPoint 簡報</vt:lpstr>
      <vt:lpstr>bigram example</vt:lpstr>
      <vt:lpstr>Mixture model</vt:lpstr>
      <vt:lpstr>Example</vt:lpstr>
      <vt:lpstr>A General Smoothing Scheme</vt:lpstr>
      <vt:lpstr>推導</vt:lpstr>
      <vt:lpstr>推導-2</vt:lpstr>
      <vt:lpstr>VS LM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ASUS</cp:lastModifiedBy>
  <cp:revision>14</cp:revision>
  <dcterms:created xsi:type="dcterms:W3CDTF">2020-04-11T03:43:07Z</dcterms:created>
  <dcterms:modified xsi:type="dcterms:W3CDTF">2020-04-19T06:44:09Z</dcterms:modified>
</cp:coreProperties>
</file>