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9" r:id="rId3"/>
    <p:sldId id="347" r:id="rId5"/>
    <p:sldId id="340" r:id="rId6"/>
    <p:sldId id="455" r:id="rId7"/>
    <p:sldId id="352" r:id="rId8"/>
    <p:sldId id="552" r:id="rId9"/>
    <p:sldId id="553" r:id="rId10"/>
    <p:sldId id="551" r:id="rId11"/>
    <p:sldId id="523" r:id="rId12"/>
    <p:sldId id="534" r:id="rId13"/>
    <p:sldId id="558" r:id="rId14"/>
    <p:sldId id="351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202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5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Relationship Id="rId3" Type="http://schemas.openxmlformats.org/officeDocument/2006/relationships/image" Target="../media/image1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5196840" y="2317115"/>
            <a:ext cx="5473065" cy="1303655"/>
          </a:xfrm>
        </p:spPr>
        <p:txBody>
          <a:bodyPr/>
          <a:lstStyle/>
          <a:p>
            <a:r>
              <a:rPr sz="6000" dirty="0"/>
              <a:t>面试前</a:t>
            </a:r>
            <a:r>
              <a:rPr sz="6000" dirty="0"/>
              <a:t>准备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技术内容准备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47515" y="2547620"/>
            <a:ext cx="384873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针对性</a:t>
            </a:r>
            <a:r>
              <a:rPr sz="5400" dirty="0"/>
              <a:t>准备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80560" y="3694430"/>
            <a:ext cx="3306445" cy="6794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技术</a:t>
            </a:r>
            <a:r>
              <a:rPr sz="2400" dirty="0">
                <a:solidFill>
                  <a:schemeClr val="tx1"/>
                </a:solidFill>
              </a:rPr>
              <a:t>准备、</a:t>
            </a:r>
            <a:r>
              <a:rPr sz="2400" dirty="0">
                <a:solidFill>
                  <a:srgbClr val="FF0000"/>
                </a:solidFill>
              </a:rPr>
              <a:t>项目</a:t>
            </a:r>
            <a:r>
              <a:rPr sz="2400" dirty="0">
                <a:solidFill>
                  <a:schemeClr val="tx1"/>
                </a:solidFill>
              </a:rPr>
              <a:t>准备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技术内容准备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1930" y="951865"/>
            <a:ext cx="8749665" cy="59061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7064375" y="3648075"/>
            <a:ext cx="2767330" cy="667385"/>
          </a:xfrm>
        </p:spPr>
        <p:txBody>
          <a:bodyPr>
            <a:normAutofit lnSpcReduction="20000"/>
          </a:bodyPr>
          <a:lstStyle/>
          <a:p>
            <a:r>
              <a:rPr dirty="0">
                <a:latin typeface="+mj-ea"/>
                <a:ea typeface="+mj-ea"/>
              </a:rPr>
              <a:t>渡一前端讲师：</a:t>
            </a:r>
            <a:r>
              <a:rPr dirty="0">
                <a:latin typeface="+mj-ea"/>
                <a:ea typeface="+mj-ea"/>
              </a:rPr>
              <a:t>谢杰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4382135" y="144843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382135" y="145288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5623560" y="1452880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收集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信息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4382135" y="269875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135" y="270319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623560" y="270764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非技术内容</a:t>
            </a: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准备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" name="圆角矩形 7"/>
          <p:cNvSpPr/>
          <p:nvPr>
            <p:custDataLst>
              <p:tags r:id="rId9"/>
            </p:custDataLst>
          </p:nvPr>
        </p:nvSpPr>
        <p:spPr>
          <a:xfrm>
            <a:off x="4382135" y="396684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5" name="序号"/>
          <p:cNvSpPr txBox="1"/>
          <p:nvPr>
            <p:custDataLst>
              <p:tags r:id="rId10"/>
            </p:custDataLst>
          </p:nvPr>
        </p:nvSpPr>
        <p:spPr>
          <a:xfrm>
            <a:off x="4382135" y="3971290"/>
            <a:ext cx="920115" cy="92329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9" name="标题"/>
          <p:cNvSpPr txBox="1"/>
          <p:nvPr>
            <p:custDataLst>
              <p:tags r:id="rId11"/>
            </p:custDataLst>
          </p:nvPr>
        </p:nvSpPr>
        <p:spPr>
          <a:xfrm>
            <a:off x="5623560" y="3975735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技术内容</a:t>
            </a: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准备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58305" y="2092325"/>
            <a:ext cx="3426460" cy="1684020"/>
          </a:xfrm>
        </p:spPr>
        <p:txBody>
          <a:bodyPr/>
          <a:lstStyle/>
          <a:p>
            <a:r>
              <a:rPr sz="3600" dirty="0">
                <a:sym typeface="+mn-ea"/>
              </a:rPr>
              <a:t>收集</a:t>
            </a:r>
            <a:r>
              <a:rPr sz="3600" dirty="0">
                <a:sym typeface="+mn-ea"/>
              </a:rPr>
              <a:t>信息</a:t>
            </a:r>
            <a:endParaRPr sz="36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收集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信息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235075"/>
            <a:ext cx="4648200" cy="6794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收集该岗位的一切信息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96925" y="2265680"/>
            <a:ext cx="8465820" cy="5092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1. 企业的文化、业务、运营的项目、用户群体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96925" y="3126105"/>
            <a:ext cx="4091305" cy="5092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2. 岗位的技术栈、什么端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96925" y="3986530"/>
            <a:ext cx="4091305" cy="5092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3. </a:t>
            </a:r>
            <a:r>
              <a:rPr sz="2000" dirty="0">
                <a:solidFill>
                  <a:schemeClr val="tx1"/>
                </a:solidFill>
              </a:rPr>
              <a:t>公司地址、前往</a:t>
            </a:r>
            <a:r>
              <a:rPr sz="2000" dirty="0">
                <a:solidFill>
                  <a:schemeClr val="tx1"/>
                </a:solidFill>
              </a:rPr>
              <a:t>路线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49415" y="2738755"/>
            <a:ext cx="3618865" cy="972820"/>
          </a:xfrm>
        </p:spPr>
        <p:txBody>
          <a:bodyPr>
            <a:normAutofit/>
          </a:bodyPr>
          <a:lstStyle/>
          <a:p>
            <a:r>
              <a:rPr sz="3600" dirty="0"/>
              <a:t>非技术内容</a:t>
            </a:r>
            <a:r>
              <a:rPr sz="3600" dirty="0"/>
              <a:t>准备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非技术内容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准备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51045" y="2246630"/>
            <a:ext cx="3110230" cy="11823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自我介绍</a:t>
            </a:r>
            <a:endParaRPr sz="5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08500" y="3673475"/>
            <a:ext cx="3326130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长度</a:t>
            </a:r>
            <a:r>
              <a:rPr sz="2400" dirty="0">
                <a:solidFill>
                  <a:schemeClr val="tx1"/>
                </a:solidFill>
              </a:rPr>
              <a:t>适中、</a:t>
            </a:r>
            <a:r>
              <a:rPr sz="2400" dirty="0">
                <a:solidFill>
                  <a:srgbClr val="FF0000"/>
                </a:solidFill>
              </a:rPr>
              <a:t>语速</a:t>
            </a:r>
            <a:r>
              <a:rPr sz="2400" dirty="0">
                <a:solidFill>
                  <a:schemeClr val="tx1"/>
                </a:solidFill>
              </a:rPr>
              <a:t>适中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非技术内容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准备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55595" y="4467225"/>
            <a:ext cx="7237095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chemeClr val="tx1"/>
                </a:solidFill>
              </a:rPr>
              <a:t>个人基本信息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rgbClr val="FF0000"/>
                </a:solidFill>
              </a:rPr>
              <a:t>最近</a:t>
            </a:r>
            <a:r>
              <a:rPr sz="2000" dirty="0">
                <a:solidFill>
                  <a:schemeClr val="tx1"/>
                </a:solidFill>
              </a:rPr>
              <a:t>工作经历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rgbClr val="FF0000"/>
                </a:solidFill>
              </a:rPr>
              <a:t>最近</a:t>
            </a:r>
            <a:r>
              <a:rPr sz="2000" dirty="0">
                <a:solidFill>
                  <a:schemeClr val="tx1"/>
                </a:solidFill>
              </a:rPr>
              <a:t>项目经历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兴趣爱好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51045" y="2246630"/>
            <a:ext cx="3110230" cy="11823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自我介绍</a:t>
            </a:r>
            <a:endParaRPr sz="54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08500" y="3673475"/>
            <a:ext cx="3326130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长度</a:t>
            </a:r>
            <a:r>
              <a:rPr sz="2400" dirty="0">
                <a:solidFill>
                  <a:schemeClr val="tx1"/>
                </a:solidFill>
              </a:rPr>
              <a:t>适中、</a:t>
            </a:r>
            <a:r>
              <a:rPr sz="2400" dirty="0">
                <a:solidFill>
                  <a:srgbClr val="FF0000"/>
                </a:solidFill>
              </a:rPr>
              <a:t>语速</a:t>
            </a:r>
            <a:r>
              <a:rPr sz="2400" dirty="0">
                <a:solidFill>
                  <a:schemeClr val="tx1"/>
                </a:solidFill>
              </a:rPr>
              <a:t>适中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03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49415" y="2738755"/>
            <a:ext cx="2785110" cy="972820"/>
          </a:xfrm>
        </p:spPr>
        <p:txBody>
          <a:bodyPr>
            <a:normAutofit fontScale="90000"/>
          </a:bodyPr>
          <a:lstStyle/>
          <a:p>
            <a:r>
              <a:rPr sz="3600" dirty="0"/>
              <a:t>技术内容</a:t>
            </a:r>
            <a:r>
              <a:rPr sz="3600" dirty="0"/>
              <a:t>准备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技术内容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准备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18660" y="2456815"/>
            <a:ext cx="330581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查漏补缺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251960" y="3725545"/>
            <a:ext cx="3707765" cy="588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有自己的</a:t>
            </a:r>
            <a:r>
              <a:rPr sz="2400" dirty="0">
                <a:solidFill>
                  <a:srgbClr val="FF0000"/>
                </a:solidFill>
              </a:rPr>
              <a:t>前端知识图谱</a:t>
            </a:r>
            <a:endParaRPr sz="24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1.xml><?xml version="1.0" encoding="utf-8"?>
<p:tagLst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4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17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26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38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152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53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252</Words>
  <Application>WPS Presentation</Application>
  <PresentationFormat>宽屏</PresentationFormat>
  <Paragraphs>72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MiSans Heavy</vt:lpstr>
      <vt:lpstr>汉仪书宋二KW</vt:lpstr>
      <vt:lpstr>Office 主题</vt:lpstr>
      <vt:lpstr>面试前准备</vt:lpstr>
      <vt:lpstr>目录</vt:lpstr>
      <vt:lpstr>收集信息</vt:lpstr>
      <vt:lpstr>收集信息</vt:lpstr>
      <vt:lpstr>非技术内容准备</vt:lpstr>
      <vt:lpstr>非技术内容准备</vt:lpstr>
      <vt:lpstr>非技术内容准备</vt:lpstr>
      <vt:lpstr>技术内容准备</vt:lpstr>
      <vt:lpstr>简历投递细节</vt:lpstr>
      <vt:lpstr>简历投递细节</vt:lpstr>
      <vt:lpstr>简历投递细节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谢杰</cp:lastModifiedBy>
  <cp:revision>262</cp:revision>
  <dcterms:created xsi:type="dcterms:W3CDTF">2024-03-17T07:45:08Z</dcterms:created>
  <dcterms:modified xsi:type="dcterms:W3CDTF">2024-03-17T07:45:08Z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93A753D1B6B4005626FBEF657A8B25D9_43</vt:lpwstr>
  </property>
  <property fmtid="{D5CDD505-2E9C-101B-9397-08002B2CF9AE}" pid="4" name="KSOTemplateUUID">
    <vt:lpwstr>v1.0_mb_WWKVAA3calnmZWOTug9OwQ==</vt:lpwstr>
  </property>
</Properties>
</file>