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39" r:id="rId3"/>
    <p:sldId id="347" r:id="rId5"/>
    <p:sldId id="340" r:id="rId6"/>
    <p:sldId id="371" r:id="rId7"/>
    <p:sldId id="506" r:id="rId8"/>
    <p:sldId id="352" r:id="rId9"/>
    <p:sldId id="507" r:id="rId10"/>
    <p:sldId id="518" r:id="rId11"/>
    <p:sldId id="519" r:id="rId12"/>
    <p:sldId id="520" r:id="rId13"/>
    <p:sldId id="509" r:id="rId14"/>
    <p:sldId id="510" r:id="rId15"/>
    <p:sldId id="511" r:id="rId16"/>
    <p:sldId id="512" r:id="rId17"/>
    <p:sldId id="513" r:id="rId18"/>
    <p:sldId id="505" r:id="rId19"/>
    <p:sldId id="508" r:id="rId20"/>
    <p:sldId id="522" r:id="rId21"/>
    <p:sldId id="523" r:id="rId22"/>
    <p:sldId id="524" r:id="rId23"/>
    <p:sldId id="351" r:id="rId24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" d="100"/>
          <a:sy n="10" d="100"/>
        </p:scale>
        <p:origin x="-197" y="22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95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rPr>
            </a:fld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rPr>
            </a:fld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2273300" y="4438650"/>
            <a:ext cx="7589520" cy="661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2273935" y="1953895"/>
            <a:ext cx="8413115" cy="556260"/>
          </a:xfrm>
          <a:prstGeom prst="rect">
            <a:avLst/>
          </a:prstGeom>
          <a:noFill/>
        </p:spPr>
        <p:txBody>
          <a:bodyPr wrap="square" lIns="91440" tIns="45720" rIns="144145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2273300" y="2510155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330" y="1075690"/>
            <a:ext cx="10968990" cy="4718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 rot="10800000">
            <a:off x="5155565" y="3089275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10016490" y="357695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10123170" y="368363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1"/>
            </p:custDataLst>
          </p:nvPr>
        </p:nvSpPr>
        <p:spPr>
          <a:xfrm>
            <a:off x="10227310" y="377634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7466330" y="3648075"/>
            <a:ext cx="2365375" cy="667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418715" y="1275715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165860" y="4138930"/>
            <a:ext cx="1375408" cy="19519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ju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000" b="0" i="0" u="none" strike="noStrike" kern="1200" cap="none" spc="0" normalizeH="0" baseline="0" noProof="1">
                <a:solidFill>
                  <a:schemeClr val="bg1">
                    <a:lumMod val="8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just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1166495" y="1793240"/>
            <a:ext cx="1375410" cy="212221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08330" y="397510"/>
            <a:ext cx="10968990" cy="58591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6"/>
            <a:ext cx="10515600" cy="6226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37129"/>
            <a:ext cx="10515600" cy="49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15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3" Type="http://schemas.openxmlformats.org/officeDocument/2006/relationships/notesSlide" Target="../notesSlides/notesSlide1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3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tags" Target="../tags/tag103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5196840" y="2317115"/>
            <a:ext cx="5473065" cy="1303655"/>
          </a:xfrm>
        </p:spPr>
        <p:txBody>
          <a:bodyPr/>
          <a:lstStyle/>
          <a:p>
            <a:r>
              <a:rPr sz="6000" dirty="0"/>
              <a:t>技术</a:t>
            </a:r>
            <a:r>
              <a:rPr sz="6000" dirty="0"/>
              <a:t>面试</a:t>
            </a:r>
            <a:endParaRPr sz="6000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一面技巧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259455" y="2908935"/>
            <a:ext cx="5824855" cy="5880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/>
              <a:t>computed和methods有什么区别？</a:t>
            </a:r>
            <a:endParaRPr sz="2400" dirty="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一面技巧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888105" y="2686050"/>
            <a:ext cx="4566285" cy="105473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业务层面</a:t>
            </a:r>
            <a:r>
              <a:rPr sz="5400" dirty="0"/>
              <a:t>问题</a:t>
            </a:r>
            <a:endParaRPr sz="5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869055" y="3710305"/>
            <a:ext cx="4688840" cy="5886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chemeClr val="tx1"/>
                </a:solidFill>
              </a:rPr>
              <a:t>根据不同情况</a:t>
            </a:r>
            <a:r>
              <a:rPr sz="2400" dirty="0">
                <a:solidFill>
                  <a:srgbClr val="FF0000"/>
                </a:solidFill>
              </a:rPr>
              <a:t>套用公式</a:t>
            </a:r>
            <a:r>
              <a:rPr sz="2400" dirty="0">
                <a:solidFill>
                  <a:schemeClr val="tx1"/>
                </a:solidFill>
              </a:rPr>
              <a:t>来回答</a:t>
            </a:r>
            <a:endParaRPr sz="2400" dirty="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一面技巧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69950" y="1068705"/>
            <a:ext cx="7352030" cy="5880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/>
              <a:t>懂原理</a:t>
            </a:r>
            <a:r>
              <a:rPr lang="en-US" altLang="zh-CN" sz="2400" dirty="0"/>
              <a:t>+</a:t>
            </a:r>
            <a:r>
              <a:rPr sz="2400" dirty="0"/>
              <a:t>有经验</a:t>
            </a:r>
            <a:endParaRPr sz="2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614170" y="1744980"/>
            <a:ext cx="8006080" cy="4686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>
                <a:solidFill>
                  <a:schemeClr val="tx1"/>
                </a:solidFill>
              </a:rPr>
              <a:t>是什么</a:t>
            </a:r>
            <a:r>
              <a:rPr lang="en-US" altLang="zh-CN" sz="1800" dirty="0">
                <a:solidFill>
                  <a:schemeClr val="tx1"/>
                </a:solidFill>
              </a:rPr>
              <a:t>+</a:t>
            </a:r>
            <a:r>
              <a:rPr sz="1800" dirty="0">
                <a:solidFill>
                  <a:srgbClr val="FF0000"/>
                </a:solidFill>
              </a:rPr>
              <a:t>自己的看法</a:t>
            </a:r>
            <a:r>
              <a:rPr lang="en-US" altLang="zh-CN" sz="1800" dirty="0">
                <a:solidFill>
                  <a:srgbClr val="FF0000"/>
                </a:solidFill>
              </a:rPr>
              <a:t>+</a:t>
            </a:r>
            <a:r>
              <a:rPr sz="1800" dirty="0">
                <a:solidFill>
                  <a:srgbClr val="FF0000"/>
                </a:solidFill>
              </a:rPr>
              <a:t>自己的</a:t>
            </a:r>
            <a:r>
              <a:rPr sz="1800" dirty="0">
                <a:solidFill>
                  <a:srgbClr val="FF0000"/>
                </a:solidFill>
              </a:rPr>
              <a:t>经验</a:t>
            </a:r>
            <a:endParaRPr sz="1800" dirty="0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一面技巧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69950" y="1068705"/>
            <a:ext cx="7352030" cy="5880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/>
              <a:t>懂原理</a:t>
            </a:r>
            <a:r>
              <a:rPr lang="en-US" altLang="zh-CN" sz="2400" dirty="0"/>
              <a:t>+</a:t>
            </a:r>
            <a:r>
              <a:rPr sz="2400" dirty="0"/>
              <a:t>有经验</a:t>
            </a:r>
            <a:endParaRPr sz="2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614170" y="1744980"/>
            <a:ext cx="8006080" cy="4686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>
                <a:solidFill>
                  <a:schemeClr val="tx1"/>
                </a:solidFill>
              </a:rPr>
              <a:t>是什么</a:t>
            </a:r>
            <a:r>
              <a:rPr lang="en-US" altLang="zh-CN" sz="1800" dirty="0">
                <a:solidFill>
                  <a:schemeClr val="tx1"/>
                </a:solidFill>
              </a:rPr>
              <a:t>+</a:t>
            </a:r>
            <a:r>
              <a:rPr sz="1800" dirty="0">
                <a:solidFill>
                  <a:srgbClr val="FF0000"/>
                </a:solidFill>
              </a:rPr>
              <a:t>自己的看法</a:t>
            </a:r>
            <a:r>
              <a:rPr lang="en-US" altLang="zh-CN" sz="1800" dirty="0">
                <a:solidFill>
                  <a:srgbClr val="FF0000"/>
                </a:solidFill>
              </a:rPr>
              <a:t>+</a:t>
            </a:r>
            <a:r>
              <a:rPr sz="1800" dirty="0">
                <a:solidFill>
                  <a:srgbClr val="FF0000"/>
                </a:solidFill>
              </a:rPr>
              <a:t>自己的</a:t>
            </a:r>
            <a:r>
              <a:rPr sz="1800" dirty="0">
                <a:solidFill>
                  <a:srgbClr val="FF0000"/>
                </a:solidFill>
              </a:rPr>
              <a:t>经验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98525" y="2301875"/>
            <a:ext cx="7352030" cy="5880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/>
              <a:t>懂原理</a:t>
            </a:r>
            <a:r>
              <a:rPr lang="en-US" altLang="zh-CN" sz="2400" dirty="0"/>
              <a:t>+</a:t>
            </a:r>
            <a:r>
              <a:rPr sz="2400" dirty="0"/>
              <a:t>没经验</a:t>
            </a:r>
            <a:endParaRPr sz="2400" dirty="0"/>
          </a:p>
        </p:txBody>
      </p:sp>
      <p:sp>
        <p:nvSpPr>
          <p:cNvPr id="7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642745" y="3025140"/>
            <a:ext cx="8006080" cy="4686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>
                <a:solidFill>
                  <a:schemeClr val="tx1"/>
                </a:solidFill>
              </a:rPr>
              <a:t>是什么</a:t>
            </a:r>
            <a:r>
              <a:rPr lang="en-US" altLang="zh-CN" sz="1800" dirty="0">
                <a:solidFill>
                  <a:schemeClr val="tx1"/>
                </a:solidFill>
              </a:rPr>
              <a:t>+</a:t>
            </a:r>
            <a:r>
              <a:rPr sz="1800" dirty="0">
                <a:solidFill>
                  <a:srgbClr val="FF0000"/>
                </a:solidFill>
              </a:rPr>
              <a:t>业界常见</a:t>
            </a:r>
            <a:r>
              <a:rPr sz="1800" dirty="0">
                <a:solidFill>
                  <a:srgbClr val="FF0000"/>
                </a:solidFill>
              </a:rPr>
              <a:t>方案</a:t>
            </a:r>
            <a:endParaRPr sz="1800" dirty="0">
              <a:solidFill>
                <a:srgbClr val="FF0000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一面技巧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69950" y="1068705"/>
            <a:ext cx="7352030" cy="5880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/>
              <a:t>懂原理</a:t>
            </a:r>
            <a:r>
              <a:rPr lang="en-US" altLang="zh-CN" sz="2400" dirty="0"/>
              <a:t>+</a:t>
            </a:r>
            <a:r>
              <a:rPr sz="2400" dirty="0"/>
              <a:t>有经验</a:t>
            </a:r>
            <a:endParaRPr sz="2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614170" y="1744980"/>
            <a:ext cx="8006080" cy="4686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>
                <a:solidFill>
                  <a:schemeClr val="tx1"/>
                </a:solidFill>
              </a:rPr>
              <a:t>是什么</a:t>
            </a:r>
            <a:r>
              <a:rPr lang="en-US" altLang="zh-CN" sz="1800" dirty="0">
                <a:solidFill>
                  <a:schemeClr val="tx1"/>
                </a:solidFill>
              </a:rPr>
              <a:t>+</a:t>
            </a:r>
            <a:r>
              <a:rPr sz="1800" dirty="0">
                <a:solidFill>
                  <a:srgbClr val="FF0000"/>
                </a:solidFill>
              </a:rPr>
              <a:t>自己的看法</a:t>
            </a:r>
            <a:r>
              <a:rPr lang="en-US" altLang="zh-CN" sz="1800" dirty="0">
                <a:solidFill>
                  <a:srgbClr val="FF0000"/>
                </a:solidFill>
              </a:rPr>
              <a:t>+</a:t>
            </a:r>
            <a:r>
              <a:rPr sz="1800" dirty="0">
                <a:solidFill>
                  <a:srgbClr val="FF0000"/>
                </a:solidFill>
              </a:rPr>
              <a:t>自己的</a:t>
            </a:r>
            <a:r>
              <a:rPr sz="1800" dirty="0">
                <a:solidFill>
                  <a:srgbClr val="FF0000"/>
                </a:solidFill>
              </a:rPr>
              <a:t>经验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98525" y="2301875"/>
            <a:ext cx="7352030" cy="5880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/>
              <a:t>懂原理</a:t>
            </a:r>
            <a:r>
              <a:rPr lang="en-US" altLang="zh-CN" sz="2400" dirty="0"/>
              <a:t>+</a:t>
            </a:r>
            <a:r>
              <a:rPr sz="2400" dirty="0"/>
              <a:t>没经验</a:t>
            </a:r>
            <a:endParaRPr sz="2400" dirty="0"/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98525" y="3629660"/>
            <a:ext cx="7352030" cy="5880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/>
              <a:t>不懂原理</a:t>
            </a:r>
            <a:r>
              <a:rPr lang="en-US" altLang="zh-CN" sz="2400" dirty="0"/>
              <a:t>+</a:t>
            </a:r>
            <a:r>
              <a:rPr sz="2400" dirty="0"/>
              <a:t>有经验</a:t>
            </a:r>
            <a:endParaRPr sz="2400" dirty="0"/>
          </a:p>
        </p:txBody>
      </p:sp>
      <p:sp>
        <p:nvSpPr>
          <p:cNvPr id="7" name="标题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642745" y="3025140"/>
            <a:ext cx="8006080" cy="4686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>
                <a:solidFill>
                  <a:schemeClr val="tx1"/>
                </a:solidFill>
              </a:rPr>
              <a:t>是什么</a:t>
            </a:r>
            <a:r>
              <a:rPr lang="en-US" altLang="zh-CN" sz="1800" dirty="0">
                <a:solidFill>
                  <a:schemeClr val="tx1"/>
                </a:solidFill>
              </a:rPr>
              <a:t>+</a:t>
            </a:r>
            <a:r>
              <a:rPr sz="1800" dirty="0">
                <a:solidFill>
                  <a:srgbClr val="FF0000"/>
                </a:solidFill>
              </a:rPr>
              <a:t>业界常见</a:t>
            </a:r>
            <a:r>
              <a:rPr sz="1800" dirty="0">
                <a:solidFill>
                  <a:srgbClr val="FF0000"/>
                </a:solidFill>
              </a:rPr>
              <a:t>方案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8" name="标题 3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642745" y="4305300"/>
            <a:ext cx="8006080" cy="4686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>
                <a:solidFill>
                  <a:schemeClr val="tx1"/>
                </a:solidFill>
              </a:rPr>
              <a:t>直接</a:t>
            </a:r>
            <a:r>
              <a:rPr sz="1800" dirty="0">
                <a:solidFill>
                  <a:srgbClr val="FF0000"/>
                </a:solidFill>
              </a:rPr>
              <a:t>分享经验</a:t>
            </a:r>
            <a:endParaRPr sz="1800" dirty="0">
              <a:solidFill>
                <a:srgbClr val="FF0000"/>
              </a:solidFill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一面技巧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69950" y="1068705"/>
            <a:ext cx="7352030" cy="5880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/>
              <a:t>懂原理</a:t>
            </a:r>
            <a:r>
              <a:rPr lang="en-US" altLang="zh-CN" sz="2400" dirty="0"/>
              <a:t>+</a:t>
            </a:r>
            <a:r>
              <a:rPr sz="2400" dirty="0"/>
              <a:t>有经验</a:t>
            </a:r>
            <a:endParaRPr sz="2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614170" y="1744980"/>
            <a:ext cx="8006080" cy="4686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>
                <a:solidFill>
                  <a:schemeClr val="tx1"/>
                </a:solidFill>
              </a:rPr>
              <a:t>是什么</a:t>
            </a:r>
            <a:r>
              <a:rPr lang="en-US" altLang="zh-CN" sz="1800" dirty="0">
                <a:solidFill>
                  <a:schemeClr val="tx1"/>
                </a:solidFill>
              </a:rPr>
              <a:t>+</a:t>
            </a:r>
            <a:r>
              <a:rPr sz="1800" dirty="0">
                <a:solidFill>
                  <a:srgbClr val="FF0000"/>
                </a:solidFill>
              </a:rPr>
              <a:t>自己的看法</a:t>
            </a:r>
            <a:r>
              <a:rPr lang="en-US" altLang="zh-CN" sz="1800" dirty="0">
                <a:solidFill>
                  <a:srgbClr val="FF0000"/>
                </a:solidFill>
              </a:rPr>
              <a:t>+</a:t>
            </a:r>
            <a:r>
              <a:rPr sz="1800" dirty="0">
                <a:solidFill>
                  <a:srgbClr val="FF0000"/>
                </a:solidFill>
              </a:rPr>
              <a:t>自己的</a:t>
            </a:r>
            <a:r>
              <a:rPr sz="1800" dirty="0">
                <a:solidFill>
                  <a:srgbClr val="FF0000"/>
                </a:solidFill>
              </a:rPr>
              <a:t>经验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98525" y="2301875"/>
            <a:ext cx="7352030" cy="5880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/>
              <a:t>懂原理</a:t>
            </a:r>
            <a:r>
              <a:rPr lang="en-US" altLang="zh-CN" sz="2400" dirty="0"/>
              <a:t>+</a:t>
            </a:r>
            <a:r>
              <a:rPr sz="2400" dirty="0"/>
              <a:t>没经验</a:t>
            </a:r>
            <a:endParaRPr sz="2400" dirty="0"/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98525" y="3629660"/>
            <a:ext cx="7352030" cy="5880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/>
              <a:t>不懂原理</a:t>
            </a:r>
            <a:r>
              <a:rPr lang="en-US" altLang="zh-CN" sz="2400" dirty="0"/>
              <a:t>+</a:t>
            </a:r>
            <a:r>
              <a:rPr sz="2400" dirty="0"/>
              <a:t>有经验</a:t>
            </a:r>
            <a:endParaRPr sz="2400" dirty="0"/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917575" y="4923155"/>
            <a:ext cx="7352030" cy="5880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/>
              <a:t>不懂原理</a:t>
            </a:r>
            <a:r>
              <a:rPr lang="en-US" altLang="zh-CN" sz="2400" dirty="0"/>
              <a:t>+</a:t>
            </a:r>
            <a:r>
              <a:rPr sz="2400" dirty="0"/>
              <a:t>没经验</a:t>
            </a:r>
            <a:endParaRPr sz="2400" dirty="0"/>
          </a:p>
        </p:txBody>
      </p:sp>
      <p:sp>
        <p:nvSpPr>
          <p:cNvPr id="7" name="标题 3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642745" y="3025140"/>
            <a:ext cx="8006080" cy="4686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>
                <a:solidFill>
                  <a:schemeClr val="tx1"/>
                </a:solidFill>
              </a:rPr>
              <a:t>是什么</a:t>
            </a:r>
            <a:r>
              <a:rPr lang="en-US" altLang="zh-CN" sz="1800" dirty="0">
                <a:solidFill>
                  <a:schemeClr val="tx1"/>
                </a:solidFill>
              </a:rPr>
              <a:t>+</a:t>
            </a:r>
            <a:r>
              <a:rPr sz="1800" dirty="0">
                <a:solidFill>
                  <a:srgbClr val="FF0000"/>
                </a:solidFill>
              </a:rPr>
              <a:t>业界常见</a:t>
            </a:r>
            <a:r>
              <a:rPr sz="1800" dirty="0">
                <a:solidFill>
                  <a:srgbClr val="FF0000"/>
                </a:solidFill>
              </a:rPr>
              <a:t>方案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8" name="标题 3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1642745" y="4305300"/>
            <a:ext cx="8006080" cy="4686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>
                <a:solidFill>
                  <a:schemeClr val="tx1"/>
                </a:solidFill>
              </a:rPr>
              <a:t>直接</a:t>
            </a:r>
            <a:r>
              <a:rPr sz="1800" dirty="0">
                <a:solidFill>
                  <a:srgbClr val="FF0000"/>
                </a:solidFill>
              </a:rPr>
              <a:t>分享经验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1769745" y="5533390"/>
            <a:ext cx="8006080" cy="4686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>
                <a:solidFill>
                  <a:schemeClr val="tx1"/>
                </a:solidFill>
              </a:rPr>
              <a:t>找</a:t>
            </a:r>
            <a:r>
              <a:rPr sz="1800" dirty="0">
                <a:solidFill>
                  <a:srgbClr val="FF0000"/>
                </a:solidFill>
              </a:rPr>
              <a:t>相似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11" name="标题 3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1769745" y="6027420"/>
            <a:ext cx="8006080" cy="4686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>
                <a:solidFill>
                  <a:schemeClr val="tx1"/>
                </a:solidFill>
              </a:rPr>
              <a:t>告知不会，</a:t>
            </a:r>
            <a:r>
              <a:rPr sz="1800" dirty="0">
                <a:solidFill>
                  <a:srgbClr val="FF0000"/>
                </a:solidFill>
              </a:rPr>
              <a:t>记录</a:t>
            </a:r>
            <a:r>
              <a:rPr sz="1800" dirty="0">
                <a:solidFill>
                  <a:schemeClr val="tx1"/>
                </a:solidFill>
              </a:rPr>
              <a:t>到自己的</a:t>
            </a:r>
            <a:r>
              <a:rPr sz="1800" dirty="0">
                <a:solidFill>
                  <a:srgbClr val="FF0000"/>
                </a:solidFill>
              </a:rPr>
              <a:t>知识图谱</a:t>
            </a:r>
            <a:r>
              <a:rPr sz="1800" dirty="0">
                <a:solidFill>
                  <a:schemeClr val="tx1"/>
                </a:solidFill>
              </a:rPr>
              <a:t>里面，同时抛出</a:t>
            </a:r>
            <a:r>
              <a:rPr sz="1800" dirty="0">
                <a:solidFill>
                  <a:srgbClr val="FF0000"/>
                </a:solidFill>
              </a:rPr>
              <a:t>引导</a:t>
            </a:r>
            <a:r>
              <a:rPr sz="1800" dirty="0">
                <a:solidFill>
                  <a:schemeClr val="tx1"/>
                </a:solidFill>
              </a:rPr>
              <a:t>话术</a:t>
            </a:r>
            <a:endParaRPr sz="1800" dirty="0">
              <a:solidFill>
                <a:schemeClr val="tx1"/>
              </a:solidFill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>
                <a:latin typeface="+mj-ea"/>
                <a:ea typeface="+mj-ea"/>
              </a:rPr>
              <a:t>03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972935" y="2738755"/>
            <a:ext cx="2270125" cy="972820"/>
          </a:xfrm>
        </p:spPr>
        <p:txBody>
          <a:bodyPr/>
          <a:lstStyle/>
          <a:p>
            <a:r>
              <a:rPr sz="3600" dirty="0"/>
              <a:t>二面</a:t>
            </a:r>
            <a:r>
              <a:rPr sz="3600" dirty="0"/>
              <a:t>技巧</a:t>
            </a:r>
            <a:endParaRPr sz="3600" dirty="0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二面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技巧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165475" y="2610485"/>
            <a:ext cx="7355205" cy="105473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800" dirty="0"/>
              <a:t>如何介绍项目亮</a:t>
            </a:r>
            <a:r>
              <a:rPr lang="en-US" altLang="zh-CN" sz="4800" dirty="0"/>
              <a:t>/</a:t>
            </a:r>
            <a:r>
              <a:rPr sz="4800" dirty="0"/>
              <a:t>难点？</a:t>
            </a:r>
            <a:endParaRPr sz="4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984750" y="3710305"/>
            <a:ext cx="2658110" cy="5886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套用公式</a:t>
            </a:r>
            <a:r>
              <a:rPr sz="2400" dirty="0">
                <a:solidFill>
                  <a:schemeClr val="tx1"/>
                </a:solidFill>
              </a:rPr>
              <a:t>来回答</a:t>
            </a:r>
            <a:endParaRPr sz="2400" dirty="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二面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技巧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843905" y="2841625"/>
            <a:ext cx="5645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+</a:t>
            </a:r>
            <a:endParaRPr lang="en-US" sz="4400"/>
          </a:p>
        </p:txBody>
      </p:sp>
      <p:sp>
        <p:nvSpPr>
          <p:cNvPr id="6" name="Text Box 5"/>
          <p:cNvSpPr txBox="1"/>
          <p:nvPr/>
        </p:nvSpPr>
        <p:spPr>
          <a:xfrm>
            <a:off x="3622040" y="2955290"/>
            <a:ext cx="21647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600" dirty="0">
                <a:sym typeface="+mn-ea"/>
              </a:rPr>
              <a:t>基本描述</a:t>
            </a:r>
            <a:endParaRPr lang="en-US" sz="3600" dirty="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536690" y="2955290"/>
            <a:ext cx="23787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3600" dirty="0">
                <a:sym typeface="+mn-ea"/>
              </a:rPr>
              <a:t>扩展</a:t>
            </a:r>
            <a:r>
              <a:rPr sz="3600" dirty="0">
                <a:sym typeface="+mn-ea"/>
              </a:rPr>
              <a:t>描述</a:t>
            </a:r>
            <a:endParaRPr lang="en-US" sz="3600" dirty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二面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技巧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79780" y="4508500"/>
            <a:ext cx="5474970" cy="4521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/>
              <a:t>遇到什么</a:t>
            </a:r>
            <a:r>
              <a:rPr sz="2000" dirty="0">
                <a:solidFill>
                  <a:srgbClr val="FF0000"/>
                </a:solidFill>
              </a:rPr>
              <a:t>需求</a:t>
            </a:r>
            <a:r>
              <a:rPr lang="en-US" altLang="zh-CN" sz="2000" dirty="0"/>
              <a:t>/</a:t>
            </a:r>
            <a:r>
              <a:rPr sz="2000" dirty="0">
                <a:solidFill>
                  <a:srgbClr val="FF0000"/>
                </a:solidFill>
              </a:rPr>
              <a:t>问题</a:t>
            </a:r>
            <a:r>
              <a:rPr lang="en-US" altLang="zh-CN" sz="2000" dirty="0"/>
              <a:t> + </a:t>
            </a:r>
            <a:r>
              <a:rPr sz="2000" dirty="0">
                <a:solidFill>
                  <a:srgbClr val="FF0000"/>
                </a:solidFill>
              </a:rPr>
              <a:t>业界</a:t>
            </a:r>
            <a:r>
              <a:rPr sz="2000" dirty="0"/>
              <a:t>常见解决</a:t>
            </a:r>
            <a:r>
              <a:rPr sz="2000" dirty="0">
                <a:solidFill>
                  <a:srgbClr val="FF0000"/>
                </a:solidFill>
              </a:rPr>
              <a:t>方案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97345" y="4508500"/>
            <a:ext cx="4187825" cy="4521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我</a:t>
            </a:r>
            <a:r>
              <a:rPr sz="2000" dirty="0"/>
              <a:t>的解决</a:t>
            </a:r>
            <a:r>
              <a:rPr sz="2000" dirty="0">
                <a:solidFill>
                  <a:srgbClr val="FF0000"/>
                </a:solidFill>
              </a:rPr>
              <a:t>方案</a:t>
            </a:r>
            <a:r>
              <a:rPr lang="en-US" altLang="zh-CN" sz="2000" dirty="0"/>
              <a:t> + </a:t>
            </a:r>
            <a:r>
              <a:rPr sz="2000" dirty="0"/>
              <a:t>落地</a:t>
            </a:r>
            <a:r>
              <a:rPr sz="2000" dirty="0">
                <a:solidFill>
                  <a:srgbClr val="FF0000"/>
                </a:solidFill>
              </a:rPr>
              <a:t>效果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843905" y="2841625"/>
            <a:ext cx="5645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+</a:t>
            </a:r>
            <a:endParaRPr lang="en-US" sz="4400"/>
          </a:p>
        </p:txBody>
      </p:sp>
      <p:sp>
        <p:nvSpPr>
          <p:cNvPr id="6" name="Text Box 5"/>
          <p:cNvSpPr txBox="1"/>
          <p:nvPr/>
        </p:nvSpPr>
        <p:spPr>
          <a:xfrm>
            <a:off x="3622040" y="2955290"/>
            <a:ext cx="21647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600" dirty="0">
                <a:sym typeface="+mn-ea"/>
              </a:rPr>
              <a:t>基本描述</a:t>
            </a:r>
            <a:endParaRPr lang="en-US" sz="3600" dirty="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536690" y="2955290"/>
            <a:ext cx="23787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3600" dirty="0">
                <a:sym typeface="+mn-ea"/>
              </a:rPr>
              <a:t>扩展</a:t>
            </a:r>
            <a:r>
              <a:rPr sz="3600" dirty="0">
                <a:sym typeface="+mn-ea"/>
              </a:rPr>
              <a:t>描述</a:t>
            </a:r>
            <a:endParaRPr lang="en-US" sz="3600" dirty="0">
              <a:sym typeface="+mn-ea"/>
            </a:endParaRPr>
          </a:p>
        </p:txBody>
      </p:sp>
      <p:sp>
        <p:nvSpPr>
          <p:cNvPr id="2" name="Down Arrow 1"/>
          <p:cNvSpPr/>
          <p:nvPr/>
        </p:nvSpPr>
        <p:spPr>
          <a:xfrm rot="2160000">
            <a:off x="4104005" y="3830320"/>
            <a:ext cx="241300" cy="41211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Down Arrow 7"/>
          <p:cNvSpPr/>
          <p:nvPr>
            <p:custDataLst>
              <p:tags r:id="rId4"/>
            </p:custDataLst>
          </p:nvPr>
        </p:nvSpPr>
        <p:spPr>
          <a:xfrm rot="19200000">
            <a:off x="7740650" y="3848735"/>
            <a:ext cx="241300" cy="41211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CONTENTS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2" name="圆角矩形 1"/>
          <p:cNvSpPr/>
          <p:nvPr>
            <p:custDataLst>
              <p:tags r:id="rId3"/>
            </p:custDataLst>
          </p:nvPr>
        </p:nvSpPr>
        <p:spPr>
          <a:xfrm>
            <a:off x="4382770" y="2152650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序号"/>
          <p:cNvSpPr txBox="1"/>
          <p:nvPr>
            <p:custDataLst>
              <p:tags r:id="rId4"/>
            </p:custDataLst>
          </p:nvPr>
        </p:nvSpPr>
        <p:spPr>
          <a:xfrm>
            <a:off x="4382770" y="2157095"/>
            <a:ext cx="920115" cy="92329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01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6" name="标题"/>
          <p:cNvSpPr txBox="1"/>
          <p:nvPr>
            <p:custDataLst>
              <p:tags r:id="rId5"/>
            </p:custDataLst>
          </p:nvPr>
        </p:nvSpPr>
        <p:spPr>
          <a:xfrm>
            <a:off x="5624195" y="2157095"/>
            <a:ext cx="3827145" cy="93408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形象与</a:t>
            </a: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心态</a:t>
            </a:r>
            <a:endParaRPr lang="zh-CN" altLang="en-US" sz="24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8" name="圆角矩形 7"/>
          <p:cNvSpPr/>
          <p:nvPr>
            <p:custDataLst>
              <p:tags r:id="rId6"/>
            </p:custDataLst>
          </p:nvPr>
        </p:nvSpPr>
        <p:spPr>
          <a:xfrm>
            <a:off x="4382770" y="3402965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3" name="序号"/>
          <p:cNvSpPr txBox="1"/>
          <p:nvPr>
            <p:custDataLst>
              <p:tags r:id="rId7"/>
            </p:custDataLst>
          </p:nvPr>
        </p:nvSpPr>
        <p:spPr>
          <a:xfrm>
            <a:off x="4382770" y="3407410"/>
            <a:ext cx="920115" cy="923290"/>
          </a:xfrm>
          <a:prstGeom prst="ellipse">
            <a:avLst/>
          </a:prstGeom>
          <a:solidFill>
            <a:schemeClr val="accent2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02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4" name="标题"/>
          <p:cNvSpPr txBox="1"/>
          <p:nvPr>
            <p:custDataLst>
              <p:tags r:id="rId8"/>
            </p:custDataLst>
          </p:nvPr>
        </p:nvSpPr>
        <p:spPr>
          <a:xfrm>
            <a:off x="5624195" y="3411855"/>
            <a:ext cx="3827145" cy="92773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一面</a:t>
            </a:r>
            <a:r>
              <a:rPr lang="zh-CN" altLang="en-US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技巧</a:t>
            </a:r>
            <a:endParaRPr lang="zh-CN" altLang="en-US" sz="24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3" name="圆角矩形 7"/>
          <p:cNvSpPr/>
          <p:nvPr>
            <p:custDataLst>
              <p:tags r:id="rId9"/>
            </p:custDataLst>
          </p:nvPr>
        </p:nvSpPr>
        <p:spPr>
          <a:xfrm>
            <a:off x="4391660" y="4624070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5" name="序号"/>
          <p:cNvSpPr txBox="1"/>
          <p:nvPr>
            <p:custDataLst>
              <p:tags r:id="rId10"/>
            </p:custDataLst>
          </p:nvPr>
        </p:nvSpPr>
        <p:spPr>
          <a:xfrm>
            <a:off x="4391660" y="4628515"/>
            <a:ext cx="920115" cy="923290"/>
          </a:xfrm>
          <a:prstGeom prst="ellipse">
            <a:avLst/>
          </a:prstGeom>
          <a:solidFill>
            <a:schemeClr val="accent3"/>
          </a:solidFill>
        </p:spPr>
        <p:txBody>
          <a:bodyPr wrap="square" lIns="0" tIns="0" rIns="0" bIns="0" rtlCol="0" anchor="ctr" anchorCtr="0">
            <a:normAutofit/>
          </a:bodyPr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03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9" name="标题"/>
          <p:cNvSpPr txBox="1"/>
          <p:nvPr>
            <p:custDataLst>
              <p:tags r:id="rId11"/>
            </p:custDataLst>
          </p:nvPr>
        </p:nvSpPr>
        <p:spPr>
          <a:xfrm>
            <a:off x="5633085" y="4632960"/>
            <a:ext cx="3827145" cy="92773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p>
            <a:pPr lvl="0" algn="l">
              <a:buClrTx/>
              <a:buSzTx/>
              <a:buFontTx/>
            </a:pPr>
            <a:r>
              <a:rPr lang="zh-CN" altLang="en-US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二面</a:t>
            </a:r>
            <a:r>
              <a:rPr lang="zh-CN" altLang="en-US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技巧</a:t>
            </a:r>
            <a:endParaRPr lang="zh-CN" altLang="en-US" sz="24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二面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技巧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195570" y="2610485"/>
            <a:ext cx="2236470" cy="105473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800" dirty="0"/>
              <a:t>方法</a:t>
            </a:r>
            <a:r>
              <a:rPr sz="4800" dirty="0"/>
              <a:t>论</a:t>
            </a:r>
            <a:endParaRPr sz="48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874260" y="3665220"/>
            <a:ext cx="3110865" cy="5886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凸显</a:t>
            </a:r>
            <a:r>
              <a:rPr sz="2400" dirty="0">
                <a:solidFill>
                  <a:schemeClr val="tx1"/>
                </a:solidFill>
              </a:rPr>
              <a:t>你的做事</a:t>
            </a:r>
            <a:r>
              <a:rPr sz="2400" dirty="0">
                <a:solidFill>
                  <a:srgbClr val="FF0000"/>
                </a:solidFill>
              </a:rPr>
              <a:t>风格</a:t>
            </a:r>
            <a:endParaRPr sz="2400" dirty="0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7064375" y="3648075"/>
            <a:ext cx="2767330" cy="667385"/>
          </a:xfrm>
        </p:spPr>
        <p:txBody>
          <a:bodyPr>
            <a:normAutofit lnSpcReduction="20000"/>
          </a:bodyPr>
          <a:lstStyle/>
          <a:p>
            <a:r>
              <a:rPr dirty="0">
                <a:latin typeface="+mj-ea"/>
                <a:ea typeface="+mj-ea"/>
              </a:rPr>
              <a:t>渡一前端讲师：</a:t>
            </a:r>
            <a:r>
              <a:rPr dirty="0">
                <a:latin typeface="+mj-ea"/>
                <a:ea typeface="+mj-ea"/>
              </a:rPr>
              <a:t>谢杰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THANK  YOU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01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807200" y="3004820"/>
            <a:ext cx="2649220" cy="771525"/>
          </a:xfrm>
        </p:spPr>
        <p:txBody>
          <a:bodyPr>
            <a:normAutofit/>
          </a:bodyPr>
          <a:lstStyle/>
          <a:p>
            <a:r>
              <a:rPr sz="3600" dirty="0">
                <a:sym typeface="+mn-ea"/>
              </a:rPr>
              <a:t>形象</a:t>
            </a:r>
            <a:r>
              <a:rPr sz="3600" dirty="0">
                <a:sym typeface="+mn-ea"/>
              </a:rPr>
              <a:t>与心态</a:t>
            </a:r>
            <a:endParaRPr sz="36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形象与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心态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227955" y="2901950"/>
            <a:ext cx="2049145" cy="105473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形象</a:t>
            </a:r>
            <a:endParaRPr sz="5400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形象与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心态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227955" y="2901950"/>
            <a:ext cx="2049145" cy="105473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心态</a:t>
            </a:r>
            <a:endParaRPr sz="5400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>
                <a:latin typeface="+mj-ea"/>
                <a:ea typeface="+mj-ea"/>
              </a:rPr>
              <a:t>02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972935" y="2738755"/>
            <a:ext cx="2270125" cy="972820"/>
          </a:xfrm>
        </p:spPr>
        <p:txBody>
          <a:bodyPr/>
          <a:lstStyle/>
          <a:p>
            <a:r>
              <a:rPr sz="3600" dirty="0"/>
              <a:t>一面</a:t>
            </a:r>
            <a:r>
              <a:rPr sz="3600" dirty="0"/>
              <a:t>技巧</a:t>
            </a:r>
            <a:endParaRPr sz="3600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一面技巧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907790" y="2655570"/>
            <a:ext cx="4528185" cy="105473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知识层面</a:t>
            </a:r>
            <a:r>
              <a:rPr sz="5400" dirty="0"/>
              <a:t>问题</a:t>
            </a:r>
            <a:endParaRPr sz="5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071745" y="3710305"/>
            <a:ext cx="2047875" cy="5886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chemeClr val="tx1"/>
                </a:solidFill>
              </a:rPr>
              <a:t>多往</a:t>
            </a:r>
            <a:r>
              <a:rPr sz="2400" dirty="0">
                <a:solidFill>
                  <a:srgbClr val="FF0000"/>
                </a:solidFill>
              </a:rPr>
              <a:t>底层</a:t>
            </a:r>
            <a:r>
              <a:rPr sz="2400" dirty="0">
                <a:solidFill>
                  <a:schemeClr val="tx1"/>
                </a:solidFill>
              </a:rPr>
              <a:t>靠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605655" y="4311015"/>
            <a:ext cx="3131185" cy="4483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800" dirty="0">
                <a:solidFill>
                  <a:schemeClr val="tx1"/>
                </a:solidFill>
              </a:rPr>
              <a:t>数据结构、浏览器、源码</a:t>
            </a:r>
            <a:endParaRPr sz="1800" dirty="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一面技巧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392930" y="2908935"/>
            <a:ext cx="4789805" cy="5880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/>
              <a:t>请你说一下原型与原型链？</a:t>
            </a:r>
            <a:endParaRPr sz="2400" dirty="0"/>
          </a:p>
        </p:txBody>
      </p:sp>
      <p:sp>
        <p:nvSpPr>
          <p:cNvPr id="2" name="Text Box 1"/>
          <p:cNvSpPr txBox="1"/>
          <p:nvPr/>
        </p:nvSpPr>
        <p:spPr>
          <a:xfrm>
            <a:off x="5518150" y="3496945"/>
            <a:ext cx="20605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 dirty="0">
                <a:solidFill>
                  <a:srgbClr val="FF0000"/>
                </a:solidFill>
                <a:sym typeface="+mn-ea"/>
              </a:rPr>
              <a:t>（美团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2019</a:t>
            </a:r>
            <a:r>
              <a:rPr sz="2000" dirty="0">
                <a:solidFill>
                  <a:srgbClr val="FF0000"/>
                </a:solidFill>
                <a:sym typeface="+mn-ea"/>
              </a:rPr>
              <a:t>）</a:t>
            </a:r>
            <a:endParaRPr lang="en-US" sz="2000" dirty="0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一面技巧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157470" y="2908935"/>
            <a:ext cx="2607945" cy="5880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/>
              <a:t>什么是事件</a:t>
            </a:r>
            <a:r>
              <a:rPr sz="2400" dirty="0"/>
              <a:t>监听</a:t>
            </a:r>
            <a:endParaRPr sz="2400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1.0"/>
</p:tagLst>
</file>

<file path=ppt/tags/tag10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单击添加文档标题"/>
</p:tagLst>
</file>

<file path=ppt/tags/tag102.xml><?xml version="1.0" encoding="utf-8"?>
<p:tagLst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314_4*b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DIAGRAM_GROUP_CODE" val="l1-1"/>
  <p:tag name="KSO_WM_UNIT_PRESET_TEXT" val="CONTENTS"/>
</p:tagLst>
</file>

<file path=ppt/tags/tag104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4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DIAGRAM_GROUP_CODE" val="l1-1"/>
  <p:tag name="KSO_WM_UNIT_PRESET_TEXT" val="目录"/>
</p:tagLst>
</file>

<file path=ppt/tags/tag1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1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1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4*l_h_i*1_1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1"/>
  <p:tag name="KSO_WM_DIAGRAM_MAX_ITEMCNT" val="6"/>
  <p:tag name="KSO_WM_DIAGRAM_MIN_ITEMCNT" val="2"/>
  <p:tag name="KSO_WM_DIAGRAM_VIRTUALLY_FRAME" val="{&quot;height&quot;:449.65000000000003,&quot;width&quot;:384.9}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4*l_h_a*1_1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</p:tagLst>
</file>

<file path=ppt/tags/tag10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2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2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4*l_h_i*1_2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2"/>
  <p:tag name="KSO_WM_DIAGRAM_MAX_ITEMCNT" val="6"/>
  <p:tag name="KSO_WM_DIAGRAM_MIN_ITEMCNT" val="2"/>
  <p:tag name="KSO_WM_DIAGRAM_VIRTUALLY_FRAME" val="{&quot;height&quot;:449.65000000000003,&quot;width&quot;:384.9}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1.0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4*l_h_a*1_2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</p:tagLst>
</file>

<file path=ppt/tags/tag111.xml><?xml version="1.0" encoding="utf-8"?>
<p:tagLst xmlns:p="http://schemas.openxmlformats.org/presentationml/2006/main">
  <p:tag name="KSO_WM_BEAUTIFY_FLAG" val=""/>
  <p:tag name="KSO_WM_UNIT_HIGHLIGHT" val="0"/>
  <p:tag name="KSO_WM_UNIT_COMPATIBLE" val="0"/>
  <p:tag name="KSO_WM_UNIT_DIAGRAM_ISNUMVISUAL" val="0"/>
  <p:tag name="KSO_WM_UNIT_DIAGRAM_ISREFERUNIT" val="0"/>
  <p:tag name="KSO_WM_UNIT_ID" val="custom20230314_4*l_h_i*1_2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2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4*l_h_i*1_2_2"/>
  <p:tag name="KSO_WM_TEMPLATE_CATEGORY" val="custom"/>
  <p:tag name="KSO_WM_TEMPLATE_INDEX" val="20230314"/>
  <p:tag name="KSO_WM_UNIT_LAYERLEVEL" val="1_1_1"/>
  <p:tag name="KSO_WM_TAG_VERSION" val="1.0"/>
  <p:tag name="KSO_WM_BEAUTIFY_FLAG" val=""/>
  <p:tag name="KSO_WM_DIAGRAM_GROUP_CODE" val="l1-1"/>
  <p:tag name="KSO_WM_DIAGRAM_VERSION" val="3"/>
  <p:tag name="KSO_WM_UNIT_PRESET_TEXT" val="02"/>
  <p:tag name="KSO_WM_DIAGRAM_MAX_ITEMCNT" val="6"/>
  <p:tag name="KSO_WM_DIAGRAM_MIN_ITEMCNT" val="2"/>
  <p:tag name="KSO_WM_DIAGRAM_VIRTUALLY_FRAME" val="{&quot;height&quot;:449.65000000000003,&quot;width&quot;:384.9}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14"/>
  <p:tag name="KSO_WM_UNIT_LAYERLEVEL" val="1_1_1"/>
  <p:tag name="KSO_WM_TAG_VERSION" val="1.0"/>
  <p:tag name="KSO_WM_BEAUTIFY_FLAG" val=""/>
  <p:tag name="KSO_WM_DIAGRAM_GROUP_CODE" val="l1-1"/>
  <p:tag name="KSO_WM_UNIT_TYPE" val="l_h_a"/>
  <p:tag name="KSO_WM_UNIT_ID" val="custom20230314_4*l_h_a*1_2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</p:tagLst>
</file>

<file path=ppt/tags/tag114.xml><?xml version="1.0" encoding="utf-8"?>
<p:tagLst xmlns:p="http://schemas.openxmlformats.org/presentationml/2006/main">
  <p:tag name="KSO_WM_SLIDE_ID" val="custom20230314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30314"/>
  <p:tag name="KSO_WM_SLIDE_TYPE" val="contents"/>
  <p:tag name="KSO_WM_SLIDE_SUBTYPE" val="diag"/>
  <p:tag name="KSO_WM_SLIDE_LAYOUT" val="a_b_l"/>
  <p:tag name="KSO_WM_SLIDE_LAYOUT_CNT" val="1_1_1"/>
  <p:tag name="KSO_WM_SPECIAL_SOURCE" val="bdnull"/>
  <p:tag name="KSO_WM_DIAGRAM_GROUP_CODE" val="l1-1"/>
  <p:tag name="KSO_WM_SLIDE_DIAGTYPE" val="l"/>
</p:tagLst>
</file>

<file path=ppt/tags/tag11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1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117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2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20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23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24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1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126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1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4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7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40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4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8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54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2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3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74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1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176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80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82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1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1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92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9*f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汇报人：WPS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9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THANK  YOU"/>
</p:tagLst>
</file>

<file path=ppt/tags/tag194.xml><?xml version="1.0" encoding="utf-8"?>
<p:tagLst xmlns:p="http://schemas.openxmlformats.org/presentationml/2006/main">
  <p:tag name="KSO_WM_SLIDE_ID" val="custom20230314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314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73.7&quot;,&quot;top&quot;:&quot;78.5&quot;,&quot;width&quot;:&quot;702.55&quot;,&quot;height&quot;:&quot;350.15&quot;}"/>
</p:tagLst>
</file>

<file path=ppt/tags/tag195.xml><?xml version="1.0" encoding="utf-8"?>
<p:tagLst xmlns:p="http://schemas.openxmlformats.org/presentationml/2006/main">
  <p:tag name="COMMONDATA" val="eyJjb3VudCI6MzgsImhkaWQiOiJmNDJlMmZmMmZhNWUyZDkyZTk5MzIxMzQ3MTJiZWMxYyIsInVzZXJDb3VudCI6Mn0="/>
  <p:tag name="KSO_WPP_MARK_KEY" val="7023136d-9efa-45e3-91bf-b99ccddb9299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26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36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1.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4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1.0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CONTENT_GROUP_TYPE" val="contentchip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CONTENT_GROUP_TYPE" val="contentchip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UNIT_CONTENT_GROUP_TYPE" val="contentchip"/>
  <p:tag name="KSO_WM_UNIT_TYPE" val="i"/>
  <p:tag name="KSO_WM_UNIT_INDEX" val="10"/>
</p:tagLst>
</file>

<file path=ppt/tags/tag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UNIT_TYPE" val="i"/>
  <p:tag name="KSO_WM_UNIT_INDEX" val="11"/>
</p:tagLst>
</file>

<file path=ppt/tags/tag88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1.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99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heme/theme1.xml><?xml version="1.0" encoding="utf-8"?>
<a:theme xmlns:a="http://schemas.openxmlformats.org/drawingml/2006/main" name="Office 主题">
  <a:themeElements>
    <a:clrScheme name="自定义 102">
      <a:dk1>
        <a:srgbClr val="000000"/>
      </a:dk1>
      <a:lt1>
        <a:srgbClr val="FFFFFF"/>
      </a:lt1>
      <a:dk2>
        <a:srgbClr val="011163"/>
      </a:dk2>
      <a:lt2>
        <a:srgbClr val="F3F5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Normal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MiSans Normal"/>
        <a:font script="Hebr" typeface="MiSans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Sans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Normal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MiSans Normal"/>
        <a:font script="Hebr" typeface="MiSans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Sans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511</Words>
  <Application>WPS Presentation</Application>
  <PresentationFormat>宽屏</PresentationFormat>
  <Paragraphs>152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MiSans Normal</vt:lpstr>
      <vt:lpstr>苹方-简</vt:lpstr>
      <vt:lpstr>Wingdings</vt:lpstr>
      <vt:lpstr>MiSans Heavy</vt:lpstr>
      <vt:lpstr>微软雅黑</vt:lpstr>
      <vt:lpstr>汉仪旗黑</vt:lpstr>
      <vt:lpstr>宋体</vt:lpstr>
      <vt:lpstr>Arial Unicode MS</vt:lpstr>
      <vt:lpstr>MiSans Heavy</vt:lpstr>
      <vt:lpstr>汉仪书宋二KW</vt:lpstr>
      <vt:lpstr>MiSans Normal</vt:lpstr>
      <vt:lpstr>Office 主题</vt:lpstr>
      <vt:lpstr>技术面试</vt:lpstr>
      <vt:lpstr>目录</vt:lpstr>
      <vt:lpstr>形象与心态</vt:lpstr>
      <vt:lpstr>形象与心态</vt:lpstr>
      <vt:lpstr>形象与心态</vt:lpstr>
      <vt:lpstr>一面技巧</vt:lpstr>
      <vt:lpstr>一面技巧</vt:lpstr>
      <vt:lpstr>一面技巧</vt:lpstr>
      <vt:lpstr>一面技巧</vt:lpstr>
      <vt:lpstr>一面技巧</vt:lpstr>
      <vt:lpstr>一面技巧</vt:lpstr>
      <vt:lpstr>一面技巧</vt:lpstr>
      <vt:lpstr>一面技巧</vt:lpstr>
      <vt:lpstr>一面技巧</vt:lpstr>
      <vt:lpstr>一面技巧</vt:lpstr>
      <vt:lpstr>二面技巧</vt:lpstr>
      <vt:lpstr>二面技巧</vt:lpstr>
      <vt:lpstr>二面技巧</vt:lpstr>
      <vt:lpstr>二面技巧</vt:lpstr>
      <vt:lpstr>二面技巧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谢杰</cp:lastModifiedBy>
  <cp:revision>258</cp:revision>
  <dcterms:created xsi:type="dcterms:W3CDTF">2024-03-14T03:04:10Z</dcterms:created>
  <dcterms:modified xsi:type="dcterms:W3CDTF">2024-03-14T03:04:10Z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1033-6.5.2.8766</vt:lpwstr>
  </property>
  <property fmtid="{D5CDD505-2E9C-101B-9397-08002B2CF9AE}" pid="3" name="ICV">
    <vt:lpwstr>9F555CF350F8D710F2982C65846E66C9_41</vt:lpwstr>
  </property>
  <property fmtid="{D5CDD505-2E9C-101B-9397-08002B2CF9AE}" pid="4" name="KSOTemplateUUID">
    <vt:lpwstr>v1.0_mb_WWKVAA3calnmZWOTug9OwQ==</vt:lpwstr>
  </property>
</Properties>
</file>