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68554" autoAdjust="0"/>
  </p:normalViewPr>
  <p:slideViewPr>
    <p:cSldViewPr>
      <p:cViewPr varScale="1">
        <p:scale>
          <a:sx n="60" d="100"/>
          <a:sy n="60" d="100"/>
        </p:scale>
        <p:origin x="-18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FBD9E-6B2F-4020-8679-B62729E68172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629B-5C7B-404E-93AF-6E6AD907B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AbstractGalleryActvity</a:t>
            </a:r>
            <a:r>
              <a:rPr lang="zh-CN" altLang="en-US" dirty="0" smtClean="0"/>
              <a:t>抽象了通用方法：状态检测（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内存不足）、通用按钮初始化、广播接收（如</a:t>
            </a:r>
            <a:r>
              <a:rPr lang="en-US" altLang="zh-CN" dirty="0" smtClean="0"/>
              <a:t>ACTION_MEDIA_EJECT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StateManager</a:t>
            </a:r>
            <a:r>
              <a:rPr lang="zh-CN" altLang="en-US" dirty="0" smtClean="0"/>
              <a:t>管理所有</a:t>
            </a:r>
            <a:r>
              <a:rPr lang="en-US" altLang="zh-CN" dirty="0" smtClean="0"/>
              <a:t>ActivityState</a:t>
            </a:r>
            <a:r>
              <a:rPr lang="zh-CN" altLang="en-US" dirty="0" smtClean="0"/>
              <a:t>的派生类</a:t>
            </a:r>
            <a:endParaRPr lang="en-US" altLang="zh-CN" dirty="0" smtClean="0"/>
          </a:p>
          <a:p>
            <a:r>
              <a:rPr lang="en-US" altLang="zh-CN" dirty="0" smtClean="0"/>
              <a:t>Stack&lt;StateEntry&gt;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mStack</a:t>
            </a:r>
            <a:r>
              <a:rPr lang="zh-CN" altLang="en-US" dirty="0" smtClean="0"/>
              <a:t>：以栈的形式管理界面</a:t>
            </a:r>
            <a:endParaRPr lang="en-US" altLang="zh-CN" dirty="0" smtClean="0"/>
          </a:p>
          <a:p>
            <a:r>
              <a:rPr lang="en-US" altLang="zh-CN" dirty="0" smtClean="0"/>
              <a:t>StateEntry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| activityState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界面切换过程：新页面的初始化</a:t>
            </a:r>
            <a:r>
              <a:rPr lang="en-US" altLang="zh-CN" dirty="0" smtClean="0"/>
              <a:t>startState</a:t>
            </a:r>
            <a:r>
              <a:rPr lang="zh-CN" altLang="en-US" dirty="0" smtClean="0"/>
              <a:t> 与 页面结束</a:t>
            </a:r>
            <a:r>
              <a:rPr lang="en-US" altLang="zh-CN" baseline="0" dirty="0" smtClean="0"/>
              <a:t>finishState</a:t>
            </a:r>
          </a:p>
          <a:p>
            <a:r>
              <a:rPr lang="en-US" altLang="zh-CN" baseline="0" dirty="0" smtClean="0"/>
              <a:t>Eg: onCreate---getStateManager().startState(</a:t>
            </a:r>
            <a:r>
              <a:rPr lang="en-US" altLang="zh-CN" baseline="0" dirty="0" err="1" smtClean="0"/>
              <a:t>VivoAlbumSetPage.class</a:t>
            </a:r>
            <a:r>
              <a:rPr lang="en-US" altLang="zh-CN" baseline="0" dirty="0" smtClean="0"/>
              <a:t>, data);</a:t>
            </a:r>
          </a:p>
          <a:p>
            <a:r>
              <a:rPr lang="en-US" altLang="zh-CN" baseline="0" dirty="0" smtClean="0"/>
              <a:t>    onBackPressed---</a:t>
            </a:r>
            <a:r>
              <a:rPr lang="en-US" altLang="zh-CN" b="0" baseline="0" dirty="0" smtClean="0"/>
              <a:t>mActivity.getStateManager</a:t>
            </a:r>
            <a:r>
              <a:rPr lang="en-US" altLang="zh-CN" baseline="0" dirty="0" smtClean="0"/>
              <a:t>().finishState(this);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打开电子表格 </a:t>
            </a:r>
            <a:r>
              <a:rPr lang="en-US" altLang="zh-CN" dirty="0" smtClean="0"/>
              <a:t>DataManager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MediaObject</a:t>
            </a:r>
            <a:r>
              <a:rPr lang="zh-CN" altLang="en-US" dirty="0" smtClean="0"/>
              <a:t>子类过程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数据更新：</a:t>
            </a:r>
            <a:r>
              <a:rPr lang="en-US" altLang="zh-CN" dirty="0" smtClean="0"/>
              <a:t>AlbumSetDataLoade--ReloadTask--run()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答辩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工具掌握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9" name="Picture 5" descr="http://www.portableappc.com/wp-content/uploads/2011/09/appicon_12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643050"/>
            <a:ext cx="1219200" cy="12192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034" y="1428736"/>
            <a:ext cx="635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烧写工具：</a:t>
            </a:r>
            <a:endParaRPr lang="en-US" altLang="zh-CN" sz="3600" b="1" dirty="0" smtClean="0">
              <a:latin typeface="+mn-ea"/>
            </a:endParaRPr>
          </a:p>
          <a:p>
            <a:r>
              <a:rPr lang="zh-CN" altLang="en-US" sz="3600" b="1" dirty="0" smtClean="0">
                <a:latin typeface="+mn-ea"/>
              </a:rPr>
              <a:t>实用工具：</a:t>
            </a:r>
            <a:endParaRPr lang="en-US" altLang="zh-CN" sz="3600" b="1" dirty="0" smtClean="0">
              <a:latin typeface="+mn-ea"/>
            </a:endParaRPr>
          </a:p>
          <a:p>
            <a:r>
              <a:rPr lang="en-US" altLang="zh-CN" sz="3600" dirty="0" smtClean="0">
                <a:latin typeface="+mn-ea"/>
              </a:rPr>
              <a:t>	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Beyond Compare 3</a:t>
            </a:r>
          </a:p>
          <a:p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	SQLiteSpy </a:t>
            </a:r>
          </a:p>
          <a:p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	Source Insight</a:t>
            </a:r>
            <a:endParaRPr lang="zh-CN" alt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大纲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+mn-ea"/>
              </a:rPr>
              <a:t>前期实践：照片查看器（主要方法流程）去掉或合并到</a:t>
            </a:r>
            <a:r>
              <a:rPr lang="en-US" altLang="zh-CN" sz="3600" dirty="0" smtClean="0">
                <a:latin typeface="+mn-ea"/>
              </a:rPr>
              <a:t>2</a:t>
            </a:r>
          </a:p>
          <a:p>
            <a:r>
              <a:rPr lang="zh-CN" altLang="en-US" sz="3600" dirty="0" smtClean="0">
                <a:latin typeface="+mn-ea"/>
              </a:rPr>
              <a:t>源码阅读：结合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UML</a:t>
            </a:r>
            <a:r>
              <a:rPr lang="zh-CN" altLang="en-US" sz="3600" dirty="0" smtClean="0">
                <a:latin typeface="+mn-ea"/>
              </a:rPr>
              <a:t>图说明主要模块的实现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拓展学习：其他技能（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patch/</a:t>
            </a:r>
            <a:r>
              <a:rPr lang="zh-CN" altLang="en-US" sz="3600" dirty="0" smtClean="0">
                <a:latin typeface="+mn-ea"/>
              </a:rPr>
              <a:t>工具使用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3600" dirty="0" err="1" smtClean="0">
                <a:latin typeface="Arial" pitchFamily="34" charset="0"/>
                <a:cs typeface="Arial" pitchFamily="34" charset="0"/>
              </a:rPr>
              <a:t>git&amp;github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3600" dirty="0" err="1" smtClean="0">
                <a:latin typeface="Arial" pitchFamily="34" charset="0"/>
                <a:cs typeface="Arial" pitchFamily="34" charset="0"/>
              </a:rPr>
              <a:t>opengl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3600" dirty="0" smtClean="0">
                <a:latin typeface="+mn-ea"/>
              </a:rPr>
              <a:t>等）</a:t>
            </a:r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主体结构与</a:t>
            </a:r>
            <a:r>
              <a:rPr lang="zh-CN" altLang="en-US" dirty="0" smtClean="0"/>
              <a:t>界</a:t>
            </a:r>
            <a:r>
              <a:rPr lang="zh-CN" altLang="en-US" dirty="0" smtClean="0"/>
              <a:t>面管理</a:t>
            </a:r>
            <a:endParaRPr lang="en-US" altLang="zh-CN" dirty="0" smtClean="0"/>
          </a:p>
          <a:p>
            <a:r>
              <a:rPr lang="zh-CN" altLang="en-US" dirty="0" smtClean="0"/>
              <a:t>数据获取（以</a:t>
            </a:r>
            <a:r>
              <a:rPr lang="en-US" altLang="zh-CN" dirty="0" err="1" smtClean="0"/>
              <a:t>VivoAlbumSetPage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r>
              <a:rPr lang="zh-CN" altLang="en-US" dirty="0" smtClean="0"/>
              <a:t>选择管理</a:t>
            </a:r>
            <a:endParaRPr lang="en-US" altLang="zh-CN" dirty="0" smtClean="0"/>
          </a:p>
          <a:p>
            <a:r>
              <a:rPr lang="zh-CN" altLang="en-US" dirty="0" smtClean="0"/>
              <a:t>图片</a:t>
            </a:r>
            <a:r>
              <a:rPr lang="zh-CN" altLang="en-US" dirty="0" smtClean="0"/>
              <a:t>数据库结构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主体结构与界面管理</a:t>
            </a:r>
            <a:endParaRPr lang="zh-CN" altLang="en-US" sz="2400" dirty="0"/>
          </a:p>
        </p:txBody>
      </p:sp>
      <p:pic>
        <p:nvPicPr>
          <p:cNvPr id="1026" name="Picture 2" descr="D:\我的文档\桌面\Actvity&amp;State继承调用关系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340" y="928670"/>
            <a:ext cx="8881660" cy="592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DataManager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071546"/>
          <a:ext cx="7072362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UriSource </a:t>
                      </a:r>
                    </a:p>
                  </a:txBody>
                  <a:tcPr marL="9525" marR="9525" marT="9525" marB="0" anchor="ctr"/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VivoThemeSource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7290" y="5572140"/>
          <a:ext cx="6096000" cy="684578"/>
        </p:xfrm>
        <a:graphic>
          <a:graphicData uri="http://schemas.openxmlformats.org/drawingml/2006/table">
            <a:tbl>
              <a:tblPr/>
              <a:tblGrid>
                <a:gridCol w="2249326"/>
                <a:gridCol w="3846674"/>
              </a:tblGrid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/combo/*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ComboAlbumSet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/combo/*/*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ComboAlbum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PathMatcher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add(String pattern, int kind)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500166" y="1500174"/>
            <a:ext cx="128588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mRoot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4"/>
            <a:endCxn id="11" idx="0"/>
          </p:cNvCxnSpPr>
          <p:nvPr/>
        </p:nvCxnSpPr>
        <p:spPr>
          <a:xfrm rot="5400000">
            <a:off x="1857356" y="26431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240" y="142873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mMatcher.add</a:t>
            </a:r>
            <a:r>
              <a:rPr lang="en-US" altLang="zh-CN" sz="2000" dirty="0" smtClean="0"/>
              <a:t>("/combo/*", COMBO_ALBUMSET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mMatcher.add</a:t>
            </a:r>
            <a:r>
              <a:rPr lang="en-US" altLang="zh-CN" sz="2000" dirty="0" smtClean="0"/>
              <a:t>("/combo/*/*", COMBO_ALBUM);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1428728" y="292893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28728" y="4286256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428728" y="5643578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4"/>
            <a:endCxn id="16" idx="0"/>
          </p:cNvCxnSpPr>
          <p:nvPr/>
        </p:nvCxnSpPr>
        <p:spPr>
          <a:xfrm rot="5400000">
            <a:off x="1893075" y="403622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4"/>
            <a:endCxn id="17" idx="0"/>
          </p:cNvCxnSpPr>
          <p:nvPr/>
        </p:nvCxnSpPr>
        <p:spPr>
          <a:xfrm rot="5400000">
            <a:off x="1893075" y="539354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71802" y="4429132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COMBO_ALBUMSET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5786454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16" idx="6"/>
            <a:endCxn id="22" idx="1"/>
          </p:cNvCxnSpPr>
          <p:nvPr/>
        </p:nvCxnSpPr>
        <p:spPr>
          <a:xfrm>
            <a:off x="2857488" y="471488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6"/>
            <a:endCxn id="23" idx="1"/>
          </p:cNvCxnSpPr>
          <p:nvPr/>
        </p:nvCxnSpPr>
        <p:spPr>
          <a:xfrm>
            <a:off x="2857488" y="607220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4678" y="2357430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switch (</a:t>
            </a:r>
            <a:r>
              <a:rPr lang="en-US" altLang="zh-CN" sz="2000" dirty="0" err="1" smtClean="0"/>
              <a:t>mMatcher.match</a:t>
            </a:r>
            <a:r>
              <a:rPr lang="en-US" altLang="zh-CN" sz="2000" dirty="0" smtClean="0"/>
              <a:t>(path))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case </a:t>
            </a:r>
            <a:r>
              <a:rPr lang="en-US" altLang="zh-CN" sz="2000" dirty="0" smtClean="0"/>
              <a:t>COMBO_ALBUMSET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/>
              <a:t>	…</a:t>
            </a:r>
          </a:p>
          <a:p>
            <a:r>
              <a:rPr lang="en-US" altLang="zh-CN" sz="2000" dirty="0" smtClean="0"/>
              <a:t>	 case COMBO_ALBUM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/>
              <a:t>	…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endParaRPr lang="zh-CN" altLang="en-US" sz="2400" dirty="0"/>
          </a:p>
        </p:txBody>
      </p:sp>
      <p:pic>
        <p:nvPicPr>
          <p:cNvPr id="2051" name="Picture 3" descr="D:\我的文档\桌面\Path--MediaObj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85794"/>
            <a:ext cx="8143932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选择管理</a:t>
            </a:r>
            <a:endParaRPr lang="zh-CN" altLang="en-US" sz="2400" dirty="0"/>
          </a:p>
        </p:txBody>
      </p:sp>
      <p:pic>
        <p:nvPicPr>
          <p:cNvPr id="5122" name="Picture 2" descr="D:\我的文档\桌面\SelectionManag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715436" cy="5627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245</Words>
  <PresentationFormat>全屏显示(4:3)</PresentationFormat>
  <Paragraphs>73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答辩</vt:lpstr>
      <vt:lpstr>大纲</vt:lpstr>
      <vt:lpstr>模块学习</vt:lpstr>
      <vt:lpstr>主体结构与界面管理</vt:lpstr>
      <vt:lpstr>数据获取: DataManager</vt:lpstr>
      <vt:lpstr>数据获取: PathMatcher</vt:lpstr>
      <vt:lpstr>数据获取</vt:lpstr>
      <vt:lpstr>选择管理</vt:lpstr>
      <vt:lpstr>数据获取</vt:lpstr>
      <vt:lpstr>数据获取</vt:lpstr>
      <vt:lpstr>工具掌握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zhangzhenan</dc:creator>
  <cp:lastModifiedBy>Administrator</cp:lastModifiedBy>
  <cp:revision>28</cp:revision>
  <dcterms:created xsi:type="dcterms:W3CDTF">2014-11-05T08:48:48Z</dcterms:created>
  <dcterms:modified xsi:type="dcterms:W3CDTF">2014-11-23T08:56:30Z</dcterms:modified>
</cp:coreProperties>
</file>