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749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82E26-DCCC-4DFF-ED29-68B3D31C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6B9DE-9268-EC20-6EDA-A20FA538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C71D-BAD8-038D-6FB8-C53C635B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68F8-36F9-1093-7DD1-5EC6986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E48CE-84A8-B59F-ABD2-BF6850F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69C4-E8FE-E2A0-5296-0D64FEC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27E74-B2BD-A4FB-C0B9-BD30318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05BB7-B69F-E14F-21A3-261FD582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24CCF-1251-841C-81E5-39597C53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C1D67-706D-5E5D-07D5-2EC994E4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5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EA3899-D8F6-E4B6-54AD-A16654C2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3091E-04B5-6C4E-45E9-F5B6B614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64AC5-016F-7897-20EA-883AE85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985BA-14DB-871B-CAE7-A8F9893A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8EE3-4C7C-4177-D3DB-2DA4EED3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60E5D-41C1-3794-4673-9166C8D2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5C43C-6EEB-E106-AE47-0051E477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898E9-E156-BE35-95D9-4CFE86FE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7329A-A404-2C86-2CA7-8A2C883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021E6-72DB-F8AB-8261-F833C4F6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7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BDAA-0B5E-0E0A-6B8E-D491A67F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A149F-7FA7-E07C-CEAF-0DE84FC8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A78D1-E283-8EA1-F934-9F53DA4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12100-2818-707A-ECFC-E718CA6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4A1CA-E271-ABFC-2391-9A01C95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9717-F399-BBCD-AC82-2EF28884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ABA97-D59D-AAC4-AFC0-086EBA17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C01A5-9917-2B2B-DA8E-47E1C820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8A760-3BA0-10D6-E76D-BB159355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E7554-E982-513C-D325-DF4BD280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19FD0-C9D5-3EFA-3215-B8F3B49E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9032-0973-ECC3-DAC7-90C278B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377AE-3383-715E-E316-04AF0161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E2A4F-4FCF-43A7-E323-BBB780810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E6DF4-EF30-64A6-0500-74030B759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3AA874-B71E-0E68-ADEA-73F957F6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90D85-58F2-AF18-85B0-FF2235BA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B8222-2B0E-1F19-116E-17E8412D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8B259-5107-A41B-C373-7C19C9CA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2551-0469-AB20-437A-C9695A27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E51C23-FA67-8FB7-A487-5B8BE68A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66D4C-F5FB-90AE-6A9F-D401377E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139FC7-E2DC-4AF2-E66A-C78C2AE0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F223F-B1A4-BF6C-4CBA-AEC9CAE9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56E91-60C4-9B54-97DC-B383B444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0B799-6928-ECA3-1F73-B9CE15D6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2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7701-51CA-81EA-465E-A6DCD316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471-A40B-E051-C198-A8B5E496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F9B8B-56E5-B09B-E529-40614285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42FBE-780F-6AAC-80D5-75F80DBE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96EAE-B7E3-C532-CA4B-E751F9A2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8F0FF-AE61-6FC2-04DA-6EC93D7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63CCC-18DD-58E1-5EB5-B7305257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84ED4F-EC38-44F9-B5D3-435F9412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0E949-079C-A347-2C74-1A65B93B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F2A57-3453-0A6E-46E7-A485745F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6DB95-6C69-BCDA-56AC-15D97C2B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AA4EA-8DD0-36B7-9046-A7BE578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09E21-4E50-827E-A37C-00BAB3A2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17983-A7AA-95E3-5013-7995B389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8E4B-B5B9-4AE4-F578-0326BC83A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C0F3-5DF1-46B9-A61C-76266FD688E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BB8A8-CCF7-FCA2-B5B3-498D42F9A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C566B-CEFA-2684-7A04-6BFC7675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6F67-34B0-4D5C-BED6-D41B4A2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016852-534F-D30C-5304-0B53F129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4" y="-375295"/>
            <a:ext cx="11097491" cy="739832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85477-F1C6-75B2-17A3-9D97822374CE}"/>
              </a:ext>
            </a:extLst>
          </p:cNvPr>
          <p:cNvCxnSpPr>
            <a:cxnSpLocks/>
          </p:cNvCxnSpPr>
          <p:nvPr/>
        </p:nvCxnSpPr>
        <p:spPr>
          <a:xfrm flipH="1" flipV="1">
            <a:off x="4195482" y="519953"/>
            <a:ext cx="8965" cy="55670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12734-5FE4-ADB3-31D7-3BD217E6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50F5B57-486D-BC61-71F3-4EEF4231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47750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DD6E2C-3614-9581-88A1-BB2FC48E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E094-6EAB-59A1-5D7A-DF7EC391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135063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EE6135-52EE-503A-475C-C77C74EF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58959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9DFA3C-6D0C-4F32-5BFF-1D7F45AE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589597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1683A7A-7F1D-8413-BA55-68615C10A4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3237548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39B6DC3-AD27-3DA0-10FE-05C11C40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35" y="3228023"/>
            <a:ext cx="37814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其佳</dc:creator>
  <cp:lastModifiedBy>何 其佳</cp:lastModifiedBy>
  <cp:revision>1</cp:revision>
  <dcterms:created xsi:type="dcterms:W3CDTF">2023-02-20T14:35:41Z</dcterms:created>
  <dcterms:modified xsi:type="dcterms:W3CDTF">2023-02-20T14:35:56Z</dcterms:modified>
</cp:coreProperties>
</file>