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63" r:id="rId4"/>
    <p:sldId id="264" r:id="rId5"/>
    <p:sldId id="265" r:id="rId6"/>
    <p:sldId id="266" r:id="rId7"/>
    <p:sldId id="267" r:id="rId8"/>
    <p:sldId id="268" r:id="rId9"/>
    <p:sldId id="269" r:id="rId10"/>
    <p:sldId id="270" r:id="rId11"/>
    <p:sldId id="271" r:id="rId12"/>
    <p:sldId id="257" r:id="rId13"/>
    <p:sldId id="258" r:id="rId14"/>
    <p:sldId id="259" r:id="rId15"/>
    <p:sldId id="260"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03-Jan-18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03-Jan-18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remium.wpmudev.org/blog/options-wordpress-multisite-net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367" y="1906073"/>
            <a:ext cx="6815669" cy="1042709"/>
          </a:xfrm>
        </p:spPr>
        <p:txBody>
          <a:bodyPr/>
          <a:lstStyle/>
          <a:p>
            <a:r>
              <a:rPr lang="en-US" b="1" i="1" dirty="0" smtClean="0">
                <a:solidFill>
                  <a:schemeClr val="bg1"/>
                </a:solidFill>
              </a:rPr>
              <a:t>WORDPRESS</a:t>
            </a:r>
            <a:endParaRPr lang="en-US" b="1" i="1" dirty="0">
              <a:solidFill>
                <a:schemeClr val="bg1"/>
              </a:solidFill>
            </a:endParaRPr>
          </a:p>
        </p:txBody>
      </p:sp>
      <p:sp>
        <p:nvSpPr>
          <p:cNvPr id="4" name="TextBox 3"/>
          <p:cNvSpPr txBox="1"/>
          <p:nvPr/>
        </p:nvSpPr>
        <p:spPr>
          <a:xfrm>
            <a:off x="7765960" y="4185634"/>
            <a:ext cx="4224270" cy="830997"/>
          </a:xfrm>
          <a:prstGeom prst="rect">
            <a:avLst/>
          </a:prstGeom>
          <a:noFill/>
        </p:spPr>
        <p:txBody>
          <a:bodyPr wrap="square" rtlCol="0">
            <a:spAutoFit/>
          </a:bodyPr>
          <a:lstStyle/>
          <a:p>
            <a:r>
              <a:rPr lang="en-US" sz="2400" i="1" dirty="0" smtClean="0">
                <a:solidFill>
                  <a:schemeClr val="bg1"/>
                </a:solidFill>
              </a:rPr>
              <a:t>Created by:</a:t>
            </a:r>
          </a:p>
          <a:p>
            <a:r>
              <a:rPr lang="en-US" sz="2400" i="1" dirty="0" smtClean="0">
                <a:solidFill>
                  <a:schemeClr val="bg1"/>
                </a:solidFill>
              </a:rPr>
              <a:t>Ajani Anisha </a:t>
            </a:r>
            <a:endParaRPr lang="en-US" sz="2400" i="1" dirty="0">
              <a:solidFill>
                <a:schemeClr val="bg1"/>
              </a:solidFill>
            </a:endParaRPr>
          </a:p>
        </p:txBody>
      </p:sp>
    </p:spTree>
    <p:extLst>
      <p:ext uri="{BB962C8B-B14F-4D97-AF65-F5344CB8AC3E}">
        <p14:creationId xmlns:p14="http://schemas.microsoft.com/office/powerpoint/2010/main" val="3988793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977" y="1136678"/>
            <a:ext cx="9601196" cy="1303867"/>
          </a:xfrm>
        </p:spPr>
        <p:txBody>
          <a:bodyPr>
            <a:noAutofit/>
          </a:bodyPr>
          <a:lstStyle/>
          <a:p>
            <a:r>
              <a:rPr lang="en-US" i="1" dirty="0">
                <a:solidFill>
                  <a:schemeClr val="bg1"/>
                </a:solidFill>
              </a:rPr>
              <a:t>Uses for Multisite</a:t>
            </a:r>
            <a:br>
              <a:rPr lang="en-US" i="1" dirty="0">
                <a:solidFill>
                  <a:schemeClr val="bg1"/>
                </a:solidFill>
              </a:rPr>
            </a:br>
            <a:endParaRPr lang="en-US" i="1"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A privately run network of sites or blogs for an individual or </a:t>
            </a:r>
            <a:r>
              <a:rPr lang="en-US" dirty="0" smtClean="0">
                <a:solidFill>
                  <a:schemeClr val="bg1"/>
                </a:solidFill>
              </a:rPr>
              <a:t>business.</a:t>
            </a:r>
            <a:endParaRPr lang="en-US" dirty="0">
              <a:solidFill>
                <a:schemeClr val="bg1"/>
              </a:solidFill>
            </a:endParaRPr>
          </a:p>
          <a:p>
            <a:r>
              <a:rPr lang="en-US" dirty="0">
                <a:solidFill>
                  <a:schemeClr val="bg1"/>
                </a:solidFill>
              </a:rPr>
              <a:t>A network of client sites installed and administered by a developer or </a:t>
            </a:r>
            <a:r>
              <a:rPr lang="en-US" dirty="0" smtClean="0">
                <a:solidFill>
                  <a:schemeClr val="bg1"/>
                </a:solidFill>
              </a:rPr>
              <a:t>agency.</a:t>
            </a:r>
            <a:endParaRPr lang="en-US" dirty="0">
              <a:solidFill>
                <a:schemeClr val="bg1"/>
              </a:solidFill>
            </a:endParaRPr>
          </a:p>
          <a:p>
            <a:r>
              <a:rPr lang="en-US" dirty="0">
                <a:solidFill>
                  <a:schemeClr val="bg1"/>
                </a:solidFill>
              </a:rPr>
              <a:t>A network which people can add their own sites to, either for free or by paying a subscription.</a:t>
            </a:r>
          </a:p>
          <a:p>
            <a:endParaRPr lang="en-US" dirty="0">
              <a:solidFill>
                <a:schemeClr val="bg1"/>
              </a:solidFill>
            </a:endParaRPr>
          </a:p>
        </p:txBody>
      </p:sp>
    </p:spTree>
    <p:extLst>
      <p:ext uri="{BB962C8B-B14F-4D97-AF65-F5344CB8AC3E}">
        <p14:creationId xmlns:p14="http://schemas.microsoft.com/office/powerpoint/2010/main" val="1570362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49557"/>
            <a:ext cx="9601196" cy="1303867"/>
          </a:xfrm>
        </p:spPr>
        <p:txBody>
          <a:bodyPr>
            <a:noAutofit/>
          </a:bodyPr>
          <a:lstStyle/>
          <a:p>
            <a:r>
              <a:rPr lang="en-US" i="1" dirty="0">
                <a:solidFill>
                  <a:schemeClr val="bg1"/>
                </a:solidFill>
              </a:rPr>
              <a:t>When Not to Use Multisite</a:t>
            </a:r>
            <a:br>
              <a:rPr lang="en-US" i="1" dirty="0">
                <a:solidFill>
                  <a:schemeClr val="bg1"/>
                </a:solidFill>
              </a:rPr>
            </a:br>
            <a:endParaRPr lang="en-US" i="1" dirty="0">
              <a:solidFill>
                <a:schemeClr val="bg1"/>
              </a:solidFill>
            </a:endParaRPr>
          </a:p>
        </p:txBody>
      </p:sp>
      <p:sp>
        <p:nvSpPr>
          <p:cNvPr id="3" name="Content Placeholder 2"/>
          <p:cNvSpPr>
            <a:spLocks noGrp="1"/>
          </p:cNvSpPr>
          <p:nvPr>
            <p:ph idx="1"/>
          </p:nvPr>
        </p:nvSpPr>
        <p:spPr/>
        <p:txBody>
          <a:bodyPr>
            <a:normAutofit/>
          </a:bodyPr>
          <a:lstStyle/>
          <a:p>
            <a:r>
              <a:rPr lang="en-US" sz="2000" dirty="0">
                <a:solidFill>
                  <a:schemeClr val="bg1"/>
                </a:solidFill>
              </a:rPr>
              <a:t>You want to create a single site or blog and don’t plan to create any more in future.</a:t>
            </a:r>
          </a:p>
          <a:p>
            <a:r>
              <a:rPr lang="en-US" sz="2000" dirty="0">
                <a:solidFill>
                  <a:schemeClr val="bg1"/>
                </a:solidFill>
              </a:rPr>
              <a:t>You’re creating sites for multiple clients but each will be hosted separately, maybe with clients having their own hosting providers.</a:t>
            </a:r>
          </a:p>
          <a:p>
            <a:r>
              <a:rPr lang="en-US" sz="2000" dirty="0">
                <a:solidFill>
                  <a:schemeClr val="bg1"/>
                </a:solidFill>
              </a:rPr>
              <a:t>Each site you’re creating will need its own separate database (maybe for security reasons).</a:t>
            </a:r>
          </a:p>
          <a:p>
            <a:r>
              <a:rPr lang="en-US" sz="2000" dirty="0">
                <a:solidFill>
                  <a:schemeClr val="bg1"/>
                </a:solidFill>
              </a:rPr>
              <a:t>Each site will need its own IP address</a:t>
            </a:r>
            <a:r>
              <a:rPr lang="en-US" sz="2000" dirty="0" smtClean="0">
                <a:solidFill>
                  <a:schemeClr val="bg1"/>
                </a:solidFill>
              </a:rPr>
              <a:t>.</a:t>
            </a:r>
          </a:p>
          <a:p>
            <a:r>
              <a:rPr lang="en-US" sz="2000" dirty="0">
                <a:solidFill>
                  <a:schemeClr val="bg1"/>
                </a:solidFill>
              </a:rPr>
              <a:t>Site administrators will need to install their own themes or plugins.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370143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879101"/>
            <a:ext cx="11062952" cy="1303867"/>
          </a:xfrm>
        </p:spPr>
        <p:txBody>
          <a:bodyPr>
            <a:noAutofit/>
          </a:bodyPr>
          <a:lstStyle/>
          <a:p>
            <a:r>
              <a:rPr lang="en-US" sz="4000" i="1" dirty="0" smtClean="0">
                <a:solidFill>
                  <a:schemeClr val="bg1"/>
                </a:solidFill>
              </a:rPr>
              <a:t>How to add multiple websites in one wordpress</a:t>
            </a:r>
            <a:endParaRPr lang="en-US" sz="4000" i="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Change in wp-config file.</a:t>
            </a:r>
          </a:p>
          <a:p>
            <a:r>
              <a:rPr lang="en-US" dirty="0">
                <a:solidFill>
                  <a:schemeClr val="bg1"/>
                </a:solidFill>
              </a:rPr>
              <a:t>/* That's all, stop editing! Happy blogging. </a:t>
            </a:r>
            <a:r>
              <a:rPr lang="en-US" dirty="0" smtClean="0">
                <a:solidFill>
                  <a:schemeClr val="bg1"/>
                </a:solidFill>
              </a:rPr>
              <a:t>*/…--&gt;write below</a:t>
            </a:r>
          </a:p>
          <a:p>
            <a:r>
              <a:rPr lang="en-US" dirty="0" smtClean="0">
                <a:solidFill>
                  <a:schemeClr val="bg1"/>
                </a:solidFill>
              </a:rPr>
              <a:t>Define(‘WP_ALLOW_MULTISITE’,true);</a:t>
            </a:r>
          </a:p>
          <a:p>
            <a:pPr marL="0" indent="0">
              <a:buNone/>
            </a:pPr>
            <a:endParaRPr lang="en-US" dirty="0">
              <a:solidFill>
                <a:schemeClr val="bg1"/>
              </a:solidFill>
            </a:endParaRPr>
          </a:p>
        </p:txBody>
      </p:sp>
    </p:spTree>
    <p:extLst>
      <p:ext uri="{BB962C8B-B14F-4D97-AF65-F5344CB8AC3E}">
        <p14:creationId xmlns:p14="http://schemas.microsoft.com/office/powerpoint/2010/main" val="3489239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1612" b="8540"/>
          <a:stretch/>
        </p:blipFill>
        <p:spPr>
          <a:xfrm>
            <a:off x="847758" y="1004552"/>
            <a:ext cx="10331104" cy="4769255"/>
          </a:xfrm>
          <a:prstGeom prst="rect">
            <a:avLst/>
          </a:prstGeom>
        </p:spPr>
      </p:pic>
    </p:spTree>
    <p:extLst>
      <p:ext uri="{BB962C8B-B14F-4D97-AF65-F5344CB8AC3E}">
        <p14:creationId xmlns:p14="http://schemas.microsoft.com/office/powerpoint/2010/main" val="2105034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87" y="869518"/>
            <a:ext cx="10040077" cy="5080522"/>
          </a:xfrm>
          <a:prstGeom prst="rect">
            <a:avLst/>
          </a:prstGeom>
        </p:spPr>
      </p:pic>
    </p:spTree>
    <p:extLst>
      <p:ext uri="{BB962C8B-B14F-4D97-AF65-F5344CB8AC3E}">
        <p14:creationId xmlns:p14="http://schemas.microsoft.com/office/powerpoint/2010/main" val="211463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332" y="940157"/>
            <a:ext cx="8036417" cy="3348508"/>
          </a:xfrm>
          <a:prstGeom prst="rect">
            <a:avLst/>
          </a:prstGeom>
        </p:spPr>
      </p:pic>
      <p:sp>
        <p:nvSpPr>
          <p:cNvPr id="3" name="TextBox 2"/>
          <p:cNvSpPr txBox="1"/>
          <p:nvPr/>
        </p:nvSpPr>
        <p:spPr>
          <a:xfrm>
            <a:off x="1555955" y="4520485"/>
            <a:ext cx="842517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bg1"/>
                </a:solidFill>
              </a:rPr>
              <a:t>Copy the selected content in wp-confing file….</a:t>
            </a:r>
          </a:p>
          <a:p>
            <a:pPr marL="342900" indent="-342900">
              <a:buFont typeface="Wingdings" panose="05000000000000000000" pitchFamily="2" charset="2"/>
              <a:buChar char="q"/>
            </a:pPr>
            <a:r>
              <a:rPr lang="en-US" sz="2400" dirty="0" smtClean="0">
                <a:solidFill>
                  <a:schemeClr val="bg1"/>
                </a:solidFill>
              </a:rPr>
              <a:t>Paste after …….</a:t>
            </a:r>
            <a:endParaRPr lang="en-US" sz="2400" dirty="0">
              <a:solidFill>
                <a:schemeClr val="bg1"/>
              </a:solidFill>
            </a:endParaRPr>
          </a:p>
        </p:txBody>
      </p:sp>
      <p:sp>
        <p:nvSpPr>
          <p:cNvPr id="4" name="Rectangle 3"/>
          <p:cNvSpPr/>
          <p:nvPr/>
        </p:nvSpPr>
        <p:spPr>
          <a:xfrm>
            <a:off x="3734873" y="5351482"/>
            <a:ext cx="5331854" cy="5151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Define(‘WP_ALLOW_MULTISITE’,true)</a:t>
            </a:r>
            <a:endParaRPr lang="en-US" dirty="0"/>
          </a:p>
        </p:txBody>
      </p:sp>
      <p:sp>
        <p:nvSpPr>
          <p:cNvPr id="5" name="Up Arrow 4"/>
          <p:cNvSpPr/>
          <p:nvPr/>
        </p:nvSpPr>
        <p:spPr>
          <a:xfrm>
            <a:off x="8371268" y="4610637"/>
            <a:ext cx="218940" cy="244698"/>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4188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34" y="840484"/>
            <a:ext cx="7199291" cy="3729633"/>
          </a:xfrm>
          <a:prstGeom prst="rect">
            <a:avLst/>
          </a:prstGeom>
        </p:spPr>
      </p:pic>
      <p:sp>
        <p:nvSpPr>
          <p:cNvPr id="3" name="TextBox 2"/>
          <p:cNvSpPr txBox="1"/>
          <p:nvPr/>
        </p:nvSpPr>
        <p:spPr>
          <a:xfrm>
            <a:off x="1949954" y="4789058"/>
            <a:ext cx="8425172"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bg1"/>
                </a:solidFill>
              </a:rPr>
              <a:t>Delete all the content of .htaccess file….</a:t>
            </a:r>
          </a:p>
          <a:p>
            <a:pPr marL="342900" indent="-342900">
              <a:buFont typeface="Wingdings" panose="05000000000000000000" pitchFamily="2" charset="2"/>
              <a:buChar char="q"/>
            </a:pPr>
            <a:r>
              <a:rPr lang="en-US" sz="2400" dirty="0" smtClean="0">
                <a:solidFill>
                  <a:schemeClr val="bg1"/>
                </a:solidFill>
              </a:rPr>
              <a:t>Then Copy </a:t>
            </a:r>
            <a:r>
              <a:rPr lang="en-US" sz="2400" dirty="0">
                <a:solidFill>
                  <a:schemeClr val="bg1"/>
                </a:solidFill>
              </a:rPr>
              <a:t>the selected content in .htaccess file….</a:t>
            </a:r>
          </a:p>
          <a:p>
            <a:endParaRPr lang="en-US" sz="2400" dirty="0">
              <a:solidFill>
                <a:schemeClr val="bg1"/>
              </a:solidFill>
            </a:endParaRPr>
          </a:p>
        </p:txBody>
      </p:sp>
      <p:sp>
        <p:nvSpPr>
          <p:cNvPr id="5" name="Up Arrow 4"/>
          <p:cNvSpPr/>
          <p:nvPr/>
        </p:nvSpPr>
        <p:spPr>
          <a:xfrm>
            <a:off x="9040969" y="5151549"/>
            <a:ext cx="270456" cy="309093"/>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65232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Then login with your USERNAME and PASSWORD.</a:t>
            </a:r>
          </a:p>
          <a:p>
            <a:r>
              <a:rPr lang="en-US" dirty="0" smtClean="0">
                <a:solidFill>
                  <a:schemeClr val="bg1"/>
                </a:solidFill>
              </a:rPr>
              <a:t>After that get a multiple websites in your wordpress check it out.</a:t>
            </a:r>
            <a:endParaRPr lang="en-US" dirty="0">
              <a:solidFill>
                <a:schemeClr val="bg1"/>
              </a:solidFill>
            </a:endParaRPr>
          </a:p>
        </p:txBody>
      </p:sp>
      <p:sp>
        <p:nvSpPr>
          <p:cNvPr id="4" name="Title 1"/>
          <p:cNvSpPr>
            <a:spLocks noGrp="1"/>
          </p:cNvSpPr>
          <p:nvPr>
            <p:ph type="title"/>
          </p:nvPr>
        </p:nvSpPr>
        <p:spPr>
          <a:xfrm>
            <a:off x="583841" y="917738"/>
            <a:ext cx="11024315" cy="1303867"/>
          </a:xfrm>
        </p:spPr>
        <p:txBody>
          <a:bodyPr>
            <a:noAutofit/>
          </a:bodyPr>
          <a:lstStyle/>
          <a:p>
            <a:r>
              <a:rPr lang="en-US" sz="4000" i="1" dirty="0" smtClean="0">
                <a:solidFill>
                  <a:schemeClr val="bg1"/>
                </a:solidFill>
              </a:rPr>
              <a:t>How to add multiple websites in one wordpress</a:t>
            </a:r>
            <a:endParaRPr lang="en-US" sz="4000" i="1" dirty="0">
              <a:solidFill>
                <a:schemeClr val="bg1"/>
              </a:solidFill>
            </a:endParaRPr>
          </a:p>
        </p:txBody>
      </p:sp>
    </p:spTree>
    <p:extLst>
      <p:ext uri="{BB962C8B-B14F-4D97-AF65-F5344CB8AC3E}">
        <p14:creationId xmlns:p14="http://schemas.microsoft.com/office/powerpoint/2010/main" val="411484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bg1"/>
                </a:solidFill>
              </a:rPr>
              <a:t>WHAT IS WORDPRESS</a:t>
            </a:r>
            <a:endParaRPr lang="en-US" b="1" i="1" dirty="0">
              <a:solidFill>
                <a:schemeClr val="bg1"/>
              </a:solidFill>
            </a:endParaRPr>
          </a:p>
        </p:txBody>
      </p:sp>
      <p:sp>
        <p:nvSpPr>
          <p:cNvPr id="3" name="Content Placeholder 2"/>
          <p:cNvSpPr>
            <a:spLocks noGrp="1"/>
          </p:cNvSpPr>
          <p:nvPr>
            <p:ph idx="1"/>
          </p:nvPr>
        </p:nvSpPr>
        <p:spPr/>
        <p:txBody>
          <a:bodyPr/>
          <a:lstStyle/>
          <a:p>
            <a:r>
              <a:rPr lang="en-US" i="1" u="sng" dirty="0">
                <a:solidFill>
                  <a:schemeClr val="bg1"/>
                </a:solidFill>
              </a:rPr>
              <a:t>What is WordPress?</a:t>
            </a:r>
            <a:r>
              <a:rPr lang="en-US" u="sng" dirty="0">
                <a:solidFill>
                  <a:schemeClr val="bg1"/>
                </a:solidFill>
              </a:rPr>
              <a:t> </a:t>
            </a:r>
            <a:r>
              <a:rPr lang="en-US" dirty="0">
                <a:solidFill>
                  <a:schemeClr val="bg1"/>
                </a:solidFill>
              </a:rPr>
              <a:t>WordPress is open source software you can use to create a beautiful website or blog. It just may be the easiest and most flexible blogging and website content management system (</a:t>
            </a:r>
            <a:r>
              <a:rPr lang="en-US" dirty="0" smtClean="0">
                <a:solidFill>
                  <a:schemeClr val="bg1"/>
                </a:solidFill>
              </a:rPr>
              <a:t>CMS).</a:t>
            </a:r>
            <a:endParaRPr lang="en-US" dirty="0">
              <a:solidFill>
                <a:schemeClr val="bg1"/>
              </a:solidFill>
            </a:endParaRPr>
          </a:p>
        </p:txBody>
      </p:sp>
    </p:spTree>
    <p:extLst>
      <p:ext uri="{BB962C8B-B14F-4D97-AF65-F5344CB8AC3E}">
        <p14:creationId xmlns:p14="http://schemas.microsoft.com/office/powerpoint/2010/main" val="185197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i="1" dirty="0" smtClean="0">
                <a:solidFill>
                  <a:schemeClr val="bg1"/>
                </a:solidFill>
              </a:rPr>
              <a:t>MULTISITE  INTRODUCTION</a:t>
            </a:r>
            <a:endParaRPr lang="en-US" sz="4800" i="1" dirty="0">
              <a:solidFill>
                <a:schemeClr val="bg1"/>
              </a:solidFill>
            </a:endParaRPr>
          </a:p>
        </p:txBody>
      </p:sp>
      <p:sp>
        <p:nvSpPr>
          <p:cNvPr id="3" name="Content Placeholder 2"/>
          <p:cNvSpPr>
            <a:spLocks noGrp="1"/>
          </p:cNvSpPr>
          <p:nvPr>
            <p:ph idx="1"/>
          </p:nvPr>
        </p:nvSpPr>
        <p:spPr/>
        <p:txBody>
          <a:bodyPr>
            <a:normAutofit/>
          </a:bodyPr>
          <a:lstStyle/>
          <a:p>
            <a:r>
              <a:rPr lang="en-US" sz="2000" dirty="0" smtClean="0">
                <a:solidFill>
                  <a:schemeClr val="bg1"/>
                </a:solidFill>
              </a:rPr>
              <a:t>There are 2 terminologies which we have to understand.</a:t>
            </a:r>
          </a:p>
          <a:p>
            <a:pPr marL="0" indent="0">
              <a:buNone/>
            </a:pPr>
            <a:r>
              <a:rPr lang="en-US" sz="2000" dirty="0" smtClean="0">
                <a:solidFill>
                  <a:schemeClr val="bg1"/>
                </a:solidFill>
              </a:rPr>
              <a:t>1) Network: refers to the entire multisite network,eg your WordPress</a:t>
            </a:r>
          </a:p>
          <a:p>
            <a:pPr marL="0" indent="0">
              <a:buNone/>
            </a:pPr>
            <a:r>
              <a:rPr lang="en-US" sz="2000" dirty="0">
                <a:solidFill>
                  <a:schemeClr val="bg1"/>
                </a:solidFill>
              </a:rPr>
              <a:t>	</a:t>
            </a:r>
            <a:r>
              <a:rPr lang="en-US" sz="2000" dirty="0" smtClean="0">
                <a:solidFill>
                  <a:schemeClr val="bg1"/>
                </a:solidFill>
              </a:rPr>
              <a:t>		</a:t>
            </a:r>
            <a:r>
              <a:rPr lang="en-US" sz="2000" dirty="0">
                <a:solidFill>
                  <a:schemeClr val="bg1"/>
                </a:solidFill>
              </a:rPr>
              <a:t> </a:t>
            </a:r>
            <a:r>
              <a:rPr lang="en-US" sz="2000" dirty="0" smtClean="0">
                <a:solidFill>
                  <a:schemeClr val="bg1"/>
                </a:solidFill>
              </a:rPr>
              <a:t>installation.</a:t>
            </a:r>
          </a:p>
          <a:p>
            <a:pPr marL="0" indent="0">
              <a:buNone/>
            </a:pPr>
            <a:r>
              <a:rPr lang="en-US" sz="2000" dirty="0" smtClean="0">
                <a:solidFill>
                  <a:schemeClr val="bg1"/>
                </a:solidFill>
              </a:rPr>
              <a:t>2) Sites:        refers </a:t>
            </a:r>
            <a:r>
              <a:rPr lang="en-US" sz="2000" dirty="0">
                <a:solidFill>
                  <a:schemeClr val="bg1"/>
                </a:solidFill>
              </a:rPr>
              <a:t>to one of the blogs or sites created as part of the </a:t>
            </a:r>
            <a:r>
              <a:rPr lang="en-US" sz="2000" dirty="0" smtClean="0">
                <a:solidFill>
                  <a:schemeClr val="bg1"/>
                </a:solidFill>
              </a:rPr>
              <a:t>  			      			        network</a:t>
            </a:r>
            <a:r>
              <a:rPr lang="en-US" sz="2000" dirty="0">
                <a:solidFill>
                  <a:schemeClr val="bg1"/>
                </a:solidFill>
              </a:rPr>
              <a:t>.</a:t>
            </a:r>
            <a:endParaRPr lang="en-US" sz="2000" dirty="0" smtClean="0">
              <a:solidFill>
                <a:schemeClr val="bg1"/>
              </a:solidFill>
            </a:endParaRPr>
          </a:p>
        </p:txBody>
      </p:sp>
    </p:spTree>
    <p:extLst>
      <p:ext uri="{BB962C8B-B14F-4D97-AF65-F5344CB8AC3E}">
        <p14:creationId xmlns:p14="http://schemas.microsoft.com/office/powerpoint/2010/main" val="4090800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i="1" dirty="0">
                <a:solidFill>
                  <a:schemeClr val="bg1"/>
                </a:solidFill>
              </a:rPr>
              <a:t>MULTISITE  INTRODUCTION</a:t>
            </a:r>
            <a:endParaRPr lang="en-US" sz="4800" dirty="0">
              <a:solidFill>
                <a:schemeClr val="bg1"/>
              </a:solidFill>
            </a:endParaRPr>
          </a:p>
        </p:txBody>
      </p:sp>
      <p:sp>
        <p:nvSpPr>
          <p:cNvPr id="3" name="Content Placeholder 2"/>
          <p:cNvSpPr>
            <a:spLocks noGrp="1"/>
          </p:cNvSpPr>
          <p:nvPr>
            <p:ph idx="1"/>
          </p:nvPr>
        </p:nvSpPr>
        <p:spPr/>
        <p:txBody>
          <a:bodyPr>
            <a:normAutofit/>
          </a:bodyPr>
          <a:lstStyle/>
          <a:p>
            <a:r>
              <a:rPr lang="en-US" sz="2000" dirty="0">
                <a:solidFill>
                  <a:schemeClr val="bg1"/>
                </a:solidFill>
              </a:rPr>
              <a:t>So when I refer to your site, I don’t mean your whole network of sites, but just one of the sites on it. Each network will have a main site, which is created when you install WordPress and which will probably use the main domain for your WordPress installation: that’s still a site.</a:t>
            </a:r>
            <a:endParaRPr lang="en-US" sz="2000" dirty="0">
              <a:solidFill>
                <a:schemeClr val="bg1"/>
              </a:solidFill>
            </a:endParaRPr>
          </a:p>
        </p:txBody>
      </p:sp>
    </p:spTree>
    <p:extLst>
      <p:ext uri="{BB962C8B-B14F-4D97-AF65-F5344CB8AC3E}">
        <p14:creationId xmlns:p14="http://schemas.microsoft.com/office/powerpoint/2010/main" val="4203153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i="1" dirty="0" smtClean="0">
                <a:solidFill>
                  <a:schemeClr val="bg1"/>
                </a:solidFill>
              </a:rPr>
              <a:t>WHAT IS MULTISITE?</a:t>
            </a:r>
            <a:endParaRPr lang="en-US" sz="4800" i="1" dirty="0">
              <a:solidFill>
                <a:schemeClr val="bg1"/>
              </a:solidFill>
            </a:endParaRPr>
          </a:p>
        </p:txBody>
      </p:sp>
      <p:sp>
        <p:nvSpPr>
          <p:cNvPr id="3" name="Content Placeholder 2"/>
          <p:cNvSpPr>
            <a:spLocks noGrp="1"/>
          </p:cNvSpPr>
          <p:nvPr>
            <p:ph idx="1"/>
          </p:nvPr>
        </p:nvSpPr>
        <p:spPr/>
        <p:txBody>
          <a:bodyPr>
            <a:normAutofit/>
          </a:bodyPr>
          <a:lstStyle/>
          <a:p>
            <a:r>
              <a:rPr lang="en-US" sz="2000" dirty="0">
                <a:solidFill>
                  <a:schemeClr val="bg1"/>
                </a:solidFill>
              </a:rPr>
              <a:t>This means that by installing WordPress just once on your server, you can run as many sites as you want, and I really mean as many as you </a:t>
            </a:r>
            <a:r>
              <a:rPr lang="en-US" sz="2000" dirty="0" smtClean="0">
                <a:solidFill>
                  <a:schemeClr val="bg1"/>
                </a:solidFill>
              </a:rPr>
              <a:t>want</a:t>
            </a:r>
          </a:p>
          <a:p>
            <a:r>
              <a:rPr lang="en-US" sz="2000" dirty="0">
                <a:solidFill>
                  <a:schemeClr val="bg1"/>
                </a:solidFill>
              </a:rPr>
              <a:t>The great thing about Multisite is that the WordPress installation itself is almost exactly the same as a standard installation: it has the same folder structure, the same core files and the same code base</a:t>
            </a:r>
            <a:r>
              <a:rPr lang="en-US" sz="2000" dirty="0" smtClean="0">
                <a:solidFill>
                  <a:schemeClr val="bg1"/>
                </a:solidFill>
              </a:rPr>
              <a:t>.</a:t>
            </a:r>
            <a:endParaRPr lang="en-US" sz="2000" dirty="0">
              <a:solidFill>
                <a:schemeClr val="bg1"/>
              </a:solidFill>
            </a:endParaRPr>
          </a:p>
          <a:p>
            <a:r>
              <a:rPr lang="en-US" sz="2000" dirty="0">
                <a:solidFill>
                  <a:schemeClr val="bg1"/>
                </a:solidFill>
              </a:rPr>
              <a:t>This means that installing a Multisite network isn’t much more complicated than installing a standard WordPress site, and updating Multisite is exactly the same as updating any WordPress site.</a:t>
            </a:r>
            <a:endParaRPr lang="en-US" sz="2000" dirty="0">
              <a:solidFill>
                <a:schemeClr val="bg1"/>
              </a:solidFill>
            </a:endParaRPr>
          </a:p>
        </p:txBody>
      </p:sp>
    </p:spTree>
    <p:extLst>
      <p:ext uri="{BB962C8B-B14F-4D97-AF65-F5344CB8AC3E}">
        <p14:creationId xmlns:p14="http://schemas.microsoft.com/office/powerpoint/2010/main" val="1507297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bg1"/>
                </a:solidFill>
              </a:rPr>
              <a:t>WHAT IS MULTISITE?</a:t>
            </a:r>
            <a:endParaRPr lang="en-US" dirty="0"/>
          </a:p>
        </p:txBody>
      </p:sp>
      <p:sp>
        <p:nvSpPr>
          <p:cNvPr id="3" name="Content Placeholder 2"/>
          <p:cNvSpPr>
            <a:spLocks noGrp="1"/>
          </p:cNvSpPr>
          <p:nvPr>
            <p:ph idx="1"/>
          </p:nvPr>
        </p:nvSpPr>
        <p:spPr/>
        <p:txBody>
          <a:bodyPr>
            <a:normAutofit/>
          </a:bodyPr>
          <a:lstStyle/>
          <a:p>
            <a:pPr fontAlgn="base"/>
            <a:r>
              <a:rPr lang="en-US" sz="2000" dirty="0">
                <a:solidFill>
                  <a:schemeClr val="bg1"/>
                </a:solidFill>
              </a:rPr>
              <a:t>All of your network’s themes and plugins are stored just once, no matter how many sites you use them on, meaning you’ll be using a lot less server space than if you used a separate WordPress installation for each site.</a:t>
            </a:r>
          </a:p>
          <a:p>
            <a:r>
              <a:rPr lang="en-US" sz="2000" b="1" dirty="0">
                <a:solidFill>
                  <a:schemeClr val="bg1"/>
                </a:solidFill>
              </a:rPr>
              <a:t>But there are some differences in three areas</a:t>
            </a:r>
            <a:r>
              <a:rPr lang="en-US" sz="2000" dirty="0">
                <a:solidFill>
                  <a:schemeClr val="bg1"/>
                </a:solidFill>
              </a:rPr>
              <a:t>: in the admin screens and the way you use them, in the files in your WordPress installation, and in the database tables.</a:t>
            </a:r>
            <a:r>
              <a:rPr lang="en-US" sz="2000" dirty="0">
                <a:solidFill>
                  <a:schemeClr val="bg1"/>
                </a:solidFill>
              </a:rPr>
              <a:t/>
            </a:r>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1066118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085163"/>
            <a:ext cx="10882648" cy="1303867"/>
          </a:xfrm>
        </p:spPr>
        <p:txBody>
          <a:bodyPr>
            <a:noAutofit/>
          </a:bodyPr>
          <a:lstStyle/>
          <a:p>
            <a:r>
              <a:rPr lang="en-US" sz="3600" i="1" dirty="0">
                <a:solidFill>
                  <a:schemeClr val="bg1"/>
                </a:solidFill>
              </a:rPr>
              <a:t>How the Multisite Admin Screens Are Different</a:t>
            </a:r>
            <a:br>
              <a:rPr lang="en-US" sz="3600" i="1" dirty="0">
                <a:solidFill>
                  <a:schemeClr val="bg1"/>
                </a:solidFill>
              </a:rPr>
            </a:br>
            <a:endParaRPr lang="en-US" sz="3600" i="1" dirty="0">
              <a:solidFill>
                <a:schemeClr val="bg1"/>
              </a:solidFill>
            </a:endParaRPr>
          </a:p>
        </p:txBody>
      </p:sp>
      <p:sp>
        <p:nvSpPr>
          <p:cNvPr id="3" name="Content Placeholder 2"/>
          <p:cNvSpPr>
            <a:spLocks noGrp="1"/>
          </p:cNvSpPr>
          <p:nvPr>
            <p:ph idx="1"/>
          </p:nvPr>
        </p:nvSpPr>
        <p:spPr/>
        <p:txBody>
          <a:bodyPr>
            <a:normAutofit/>
          </a:bodyPr>
          <a:lstStyle/>
          <a:p>
            <a:r>
              <a:rPr lang="en-US" sz="2000" dirty="0">
                <a:solidFill>
                  <a:schemeClr val="bg1"/>
                </a:solidFill>
              </a:rPr>
              <a:t>When you activate Multisite, </a:t>
            </a:r>
            <a:r>
              <a:rPr lang="en-US" sz="2000" dirty="0">
                <a:solidFill>
                  <a:schemeClr val="bg1"/>
                </a:solidFill>
                <a:hlinkClick r:id="rId2"/>
              </a:rPr>
              <a:t>some extra screens will be added to your admin</a:t>
            </a:r>
            <a:r>
              <a:rPr lang="en-US" sz="2000" dirty="0">
                <a:solidFill>
                  <a:schemeClr val="bg1"/>
                </a:solidFill>
              </a:rPr>
              <a:t>, for </a:t>
            </a:r>
            <a:r>
              <a:rPr lang="en-US" sz="2000" dirty="0" smtClean="0">
                <a:solidFill>
                  <a:schemeClr val="bg1"/>
                </a:solidFill>
              </a:rPr>
              <a:t>managing </a:t>
            </a:r>
            <a:r>
              <a:rPr lang="en-US" sz="2000" dirty="0">
                <a:solidFill>
                  <a:schemeClr val="bg1"/>
                </a:solidFill>
              </a:rPr>
              <a:t>the network</a:t>
            </a:r>
            <a:r>
              <a:rPr lang="en-US" sz="2000" dirty="0" smtClean="0">
                <a:solidFill>
                  <a:schemeClr val="bg1"/>
                </a:solidFill>
              </a:rPr>
              <a:t>.</a:t>
            </a:r>
          </a:p>
          <a:p>
            <a:r>
              <a:rPr lang="en-US" sz="2000" dirty="0">
                <a:solidFill>
                  <a:schemeClr val="bg1"/>
                </a:solidFill>
              </a:rPr>
              <a:t>These are accessible only to the Super Admin who manages the network (that’s you) and will let you install themes and plugins and create and manage </a:t>
            </a:r>
            <a:r>
              <a:rPr lang="en-US" sz="2000" dirty="0" smtClean="0">
                <a:solidFill>
                  <a:schemeClr val="bg1"/>
                </a:solidFill>
              </a:rPr>
              <a:t>sites.</a:t>
            </a:r>
          </a:p>
          <a:p>
            <a:r>
              <a:rPr lang="en-US" sz="2000" dirty="0">
                <a:solidFill>
                  <a:schemeClr val="bg1"/>
                </a:solidFill>
              </a:rPr>
              <a:t>The admin screens that each site admin can access are similar to a standard WordPress site, but a couple are missing: site admins can’t install themes or plugins but can only </a:t>
            </a:r>
            <a:r>
              <a:rPr lang="en-US" sz="2000" dirty="0" smtClean="0">
                <a:solidFill>
                  <a:schemeClr val="bg1"/>
                </a:solidFill>
              </a:rPr>
              <a:t>activate </a:t>
            </a:r>
            <a:r>
              <a:rPr lang="en-US" sz="2000" dirty="0">
                <a:solidFill>
                  <a:schemeClr val="bg1"/>
                </a:solidFill>
              </a:rPr>
              <a:t>those that have been installed on the network</a:t>
            </a:r>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123988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36679"/>
            <a:ext cx="9601196" cy="1303867"/>
          </a:xfrm>
        </p:spPr>
        <p:txBody>
          <a:bodyPr>
            <a:normAutofit fontScale="90000"/>
          </a:bodyPr>
          <a:lstStyle/>
          <a:p>
            <a:r>
              <a:rPr lang="en-US" i="1" dirty="0">
                <a:solidFill>
                  <a:schemeClr val="bg1"/>
                </a:solidFill>
              </a:rPr>
              <a:t>How the Multisite Files Are Different</a:t>
            </a:r>
            <a:br>
              <a:rPr lang="en-US" i="1" dirty="0">
                <a:solidFill>
                  <a:schemeClr val="bg1"/>
                </a:solidFill>
              </a:rPr>
            </a:br>
            <a:endParaRPr lang="en-US" i="1" dirty="0">
              <a:solidFill>
                <a:schemeClr val="bg1"/>
              </a:solidFill>
            </a:endParaRP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000" dirty="0" smtClean="0">
                <a:solidFill>
                  <a:schemeClr val="bg1"/>
                </a:solidFill>
              </a:rPr>
              <a:t>There are two differences to the files and folders in a multisite network:</a:t>
            </a:r>
          </a:p>
          <a:p>
            <a:pPr marL="0" indent="0">
              <a:buNone/>
            </a:pPr>
            <a:r>
              <a:rPr lang="en-US" sz="2000" dirty="0" smtClean="0">
                <a:solidFill>
                  <a:schemeClr val="bg1"/>
                </a:solidFill>
              </a:rPr>
              <a:t>     the  wp-config.php and the wp-uploads folder.</a:t>
            </a:r>
          </a:p>
          <a:p>
            <a:pPr>
              <a:buFont typeface="Arial" panose="020B0604020202020204" pitchFamily="34" charset="0"/>
              <a:buChar char="•"/>
            </a:pPr>
            <a:r>
              <a:rPr lang="en-US" sz="2000" dirty="0" smtClean="0">
                <a:solidFill>
                  <a:schemeClr val="bg1"/>
                </a:solidFill>
              </a:rPr>
              <a:t>The wp-config.php </a:t>
            </a:r>
            <a:r>
              <a:rPr lang="en-US" sz="2000" dirty="0">
                <a:solidFill>
                  <a:schemeClr val="bg1"/>
                </a:solidFill>
              </a:rPr>
              <a:t>file will have some extra lines added which activate Multisite and tell WordPress how it’s running. </a:t>
            </a:r>
            <a:endParaRPr lang="en-US" sz="2000" dirty="0" smtClean="0">
              <a:solidFill>
                <a:schemeClr val="bg1"/>
              </a:solidFill>
            </a:endParaRPr>
          </a:p>
          <a:p>
            <a:pPr fontAlgn="base"/>
            <a:r>
              <a:rPr lang="en-US" sz="2000" dirty="0" smtClean="0">
                <a:solidFill>
                  <a:schemeClr val="bg1"/>
                </a:solidFill>
              </a:rPr>
              <a:t>The wp-uploads </a:t>
            </a:r>
            <a:r>
              <a:rPr lang="en-US" sz="2000" dirty="0">
                <a:solidFill>
                  <a:schemeClr val="bg1"/>
                </a:solidFill>
              </a:rPr>
              <a:t>folder will contain a subfolder for each site on the network, with the site’s numerical ID as its name. Files uploaded to each site are stored in that site’s folder, in the same structure as you would normally expect to see them in the </a:t>
            </a:r>
            <a:r>
              <a:rPr lang="en-US" sz="2000" dirty="0" smtClean="0">
                <a:solidFill>
                  <a:schemeClr val="bg1"/>
                </a:solidFill>
              </a:rPr>
              <a:t>wp-uploads folder </a:t>
            </a:r>
            <a:r>
              <a:rPr lang="en-US" sz="2000" dirty="0">
                <a:solidFill>
                  <a:schemeClr val="bg1"/>
                </a:solidFill>
              </a:rPr>
              <a:t>in a standard WordPress installation.</a:t>
            </a:r>
          </a:p>
          <a:p>
            <a:pPr marL="0" indent="0">
              <a:buNone/>
            </a:pPr>
            <a:r>
              <a:rPr lang="en-US" sz="2000" dirty="0">
                <a:solidFill>
                  <a:schemeClr val="bg1"/>
                </a:solidFill>
              </a:rPr>
              <a:t/>
            </a:r>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3935567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92" y="1110921"/>
            <a:ext cx="11269014" cy="1303867"/>
          </a:xfrm>
        </p:spPr>
        <p:txBody>
          <a:bodyPr>
            <a:normAutofit fontScale="90000"/>
          </a:bodyPr>
          <a:lstStyle/>
          <a:p>
            <a:r>
              <a:rPr lang="en-US" i="1" dirty="0">
                <a:solidFill>
                  <a:schemeClr val="bg1"/>
                </a:solidFill>
              </a:rPr>
              <a:t>How the Database is Different with Multisite</a:t>
            </a:r>
            <a:br>
              <a:rPr lang="en-US" i="1" dirty="0">
                <a:solidFill>
                  <a:schemeClr val="bg1"/>
                </a:solidFill>
              </a:rPr>
            </a:br>
            <a:endParaRPr lang="en-US" i="1" dirty="0">
              <a:solidFill>
                <a:schemeClr val="bg1"/>
              </a:solidFill>
            </a:endParaRPr>
          </a:p>
        </p:txBody>
      </p:sp>
      <p:sp>
        <p:nvSpPr>
          <p:cNvPr id="3" name="Content Placeholder 2"/>
          <p:cNvSpPr>
            <a:spLocks noGrp="1"/>
          </p:cNvSpPr>
          <p:nvPr>
            <p:ph idx="1"/>
          </p:nvPr>
        </p:nvSpPr>
        <p:spPr/>
        <p:txBody>
          <a:bodyPr>
            <a:normAutofit/>
          </a:bodyPr>
          <a:lstStyle/>
          <a:p>
            <a:r>
              <a:rPr lang="en-US" sz="2000" dirty="0">
                <a:solidFill>
                  <a:schemeClr val="bg1"/>
                </a:solidFill>
              </a:rPr>
              <a:t>The database for a standard WordPress installation will have 11 database tables for storing your site’s content and settings</a:t>
            </a:r>
            <a:r>
              <a:rPr lang="en-US" sz="2000" dirty="0" smtClean="0">
                <a:solidFill>
                  <a:schemeClr val="bg1"/>
                </a:solidFill>
              </a:rPr>
              <a:t>.</a:t>
            </a:r>
          </a:p>
          <a:p>
            <a:pPr fontAlgn="base"/>
            <a:r>
              <a:rPr lang="en-US" sz="2000" dirty="0">
                <a:solidFill>
                  <a:schemeClr val="bg1"/>
                </a:solidFill>
              </a:rPr>
              <a:t>With a Multisite network, nine of these are duplicated for each site, meaning that if you’ve got a lot of sites, you’ll have a lot of tables. This keeps the content for each site separate.</a:t>
            </a:r>
          </a:p>
          <a:p>
            <a:pPr marL="0" indent="0">
              <a:buNone/>
            </a:pPr>
            <a:r>
              <a:rPr lang="en-US" sz="2000" dirty="0">
                <a:solidFill>
                  <a:schemeClr val="bg1"/>
                </a:solidFill>
              </a:rPr>
              <a:t/>
            </a:r>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39505117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239</TotalTime>
  <Words>504</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Georgia</vt:lpstr>
      <vt:lpstr>Wingdings</vt:lpstr>
      <vt:lpstr>Organic</vt:lpstr>
      <vt:lpstr>WORDPRESS</vt:lpstr>
      <vt:lpstr>WHAT IS WORDPRESS</vt:lpstr>
      <vt:lpstr>MULTISITE  INTRODUCTION</vt:lpstr>
      <vt:lpstr>MULTISITE  INTRODUCTION</vt:lpstr>
      <vt:lpstr>WHAT IS MULTISITE?</vt:lpstr>
      <vt:lpstr>WHAT IS MULTISITE?</vt:lpstr>
      <vt:lpstr>How the Multisite Admin Screens Are Different </vt:lpstr>
      <vt:lpstr>How the Multisite Files Are Different </vt:lpstr>
      <vt:lpstr>How the Database is Different with Multisite </vt:lpstr>
      <vt:lpstr>Uses for Multisite </vt:lpstr>
      <vt:lpstr>When Not to Use Multisite </vt:lpstr>
      <vt:lpstr>How to add multiple websites in one wordpress</vt:lpstr>
      <vt:lpstr>PowerPoint Presentation</vt:lpstr>
      <vt:lpstr>PowerPoint Presentation</vt:lpstr>
      <vt:lpstr>PowerPoint Presentation</vt:lpstr>
      <vt:lpstr>PowerPoint Presentation</vt:lpstr>
      <vt:lpstr>How to add multiple websites in one wordpress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dc:title>
  <dc:creator>ANIL</dc:creator>
  <cp:lastModifiedBy>ANIL</cp:lastModifiedBy>
  <cp:revision>48</cp:revision>
  <dcterms:created xsi:type="dcterms:W3CDTF">2018-01-02T13:36:35Z</dcterms:created>
  <dcterms:modified xsi:type="dcterms:W3CDTF">2018-01-03T13:31:54Z</dcterms:modified>
</cp:coreProperties>
</file>