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5" r:id="rId12"/>
    <p:sldId id="268" r:id="rId13"/>
    <p:sldId id="269" r:id="rId14"/>
    <p:sldId id="270" r:id="rId15"/>
    <p:sldId id="271" r:id="rId16"/>
    <p:sldId id="273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274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306" r:id="rId63"/>
    <p:sldId id="300" r:id="rId64"/>
    <p:sldId id="301" r:id="rId65"/>
    <p:sldId id="302" r:id="rId66"/>
    <p:sldId id="303" r:id="rId67"/>
    <p:sldId id="304" r:id="rId6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2" d="100"/>
          <a:sy n="82" d="100"/>
        </p:scale>
        <p:origin x="9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08T13:57:37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8572 0,'-35'0'15,"17"0"32,-17 0-31,-1 0 0,19 0-1,-18 0-15,17 0 16,-17 0-1,-1 0-15,19 0 16,-54 0-16,-35 0 16,36 18-16,-54-18 15,1 35-15,52-35 16,-87 53-16,69-53 16,-69 36-16,122-36 15,-70 0-15,36 35 16,-1-17-16,-52-1 15,52 1 1,-52-1-16,-89 36 16,53 0-16,18-35 15,-53 17-15,53 18 16,-70-35-16,87-18 16,-35 53-16,-17-18 15,-18 18-15,70-36 16,1 19-16,-1-1 15,89-35-15,-71 71 16,36-54-16,-107 19 16,54-1-16,-71 18 15,35 17-15,36-70 16,34 53 0,-105-35-16,71 17 15,-53 36-15,52-18 0,-17-18 16,18-18-16,52 19 15,-52 17 1,52-18-16,-53 0 16,-34 18-16,-1 0 15,36 0-15,-1-35 16,1 17-16,52-17 16,0 17-16,1-18 15,35 1-15,-1-18 16,19 35-16,-19-17 15,1 17-15,0-17 16,17 17-16,-17 0 16,17 1-16,1-19 15,-1 19-15,-17-1 16,-1 36-16,36-54 16,-17 18-16,-1 1 15,1-1-15,17-17 16,0 17-16,0 0 15,17-17-15,18 52 16,-17-34-16,17 34 16,1 1-16,-36-36 15,17 0 1,19-17-16,-1 17 0,0 1 16,-17-19-1,-1-17-15,1 18 16,0 17-16,17-35 15,-17 0-15,-18 18 16,35-18-16,0 17 16,-17 1-1,17-18-15,0 0 16,36 35-16,-18-35 16,70 0-16,1 36 15,-1-19-15,1 18 16,-54-35-16,-17 0 15,71 0-15,-71 0 16,70 18-16,-52 0 16,-18-18-16,17 0 15,-35 0-15,1 17 16,17-17-16,-18 0 16,0 0-16,71 0 15,-35 0-15,-19 0 16,72 0-16,-18 0 15,17 0-15,-52 0 16,35 0-16,-36 0 16,36 0-1,-71 0-15,36 0 16,35 0-16,17 0 16,-35 0-16,124 0 15,-36 0-15,1 0 16,-1-17-16,-105 17 15,35 0-15,17 0 16,-52 0-16,-54-18 16,54 0-16,-1 18 15,36 0-15,-18 0 16,18 0-16,18-17 16,-1-1-16,-70 1 15,71-1-15,-1 18 16,0 0-16,54-35 15,-54 17-15,1 18 16,-1 0-16,54-53 16,-19 53-16,19 0 15,-1 0-15,18 0 16,-70 0-16,-1 0 16,1 0-16,-107 0 15,54 0-15,-1 0 16,-52 0-1,105-35-15,-52 35 16,35 0-16,17 0 16,18 0-16,18-18 15,-35 1-15,-1 17 16,-17 0-16,17 0 16,-87 0-16,17 0 15,17 0-15,-35 0 16,36 0-16,-53 0 15,52 0-15,-52 0 16,52 0-16,1 0 16,35 0-16,-36 0 15,36 0-15,-35 0 16,-1 0-16,-52 0 16,105 17-16,-87-17 15,17 0-15,-18 0 16,35 0-16,-17 0 15,18 0-15,-1 0 16,-34 0-16,17 0 16,-18 0-16,36 0 15,-54 0 1,107 0-16,-71 0 16,17-17-16,1 17 15,34 0-15,-69 0 16,34-18-16,-52 0 15,17 18-15,36 0 16,-54 0-16,19 0 16,-1-17-16,-17 17 15,17-18-15,0 0 16,36 1-16,-54-1 16,19 18-16,34-35 15,-35 17-15,18 0 16,-17 1-16,-1 17 15,0-18-15,-17-17 16,17 0-16,0-1 16,1 19-16,-19-19 15,1 1-15,35-35 16,-18 34-16,36-34 16,-36 35-16,-17-1 15,-1 19-15,1-19 16,0 1-16,17-36 15,-18 54-15,19-54 16,-19 36-16,19 0 16,-36 17-16,17-17 15,19-36-15,-19 36 16,-17 17-16,18-17 16,-18 0-1,0 0 1,0 17-16,0-17 15,0 17 17,0-17-17,0-1 1,0 19 0,-18-19-16,-17 1 15,17 0-15,1 17 16,-1-17-1,-17 17-15,-1 1 16,1-1-16,-35-17 16,52 0-16,-35-1 15,0 1-15,18 0 16,-36-1-16,36 1 16,17 35-16,-52-53 15,35 36-15,-54-54 16,36 53-16,18 1 15,0-36-15,-36 35 16,54 1-16,-19-1 16,1 0-16,18 18 15,-19 0-15,1 0 16,-18-17-16,-17-1 16,-1-17-16,0 35 15,1-18 1,-1 0-16,18 1 15,18-1-15,0 18 16,-36 0-16,18 0 16,-17-17-16,-54-1 15,89 18-15,-88-53 16,105 53-16,-53 0 16,54 0-16,-19 0 15,1 0-15,18 0 16,-19 0-16,1 0 15,17 18-15,-17-18 16,17 0-16,-52 35 16,-1-35-16,-52 0 15,35 0-15,-1 0 16,19 0-16,-36 0 16,88 0-16,-52 0 15,35 0-15,-36 0 16,53 0-16,-17 0 15,-35 0-15,17 0 16,17 0-16,19 0 16,-19 0-16,1 0 15,-71 0-15,-70 0 16,105 0 0,-52-18-16,52 1 15,54-1-15,-19 18 16,1 0-16,18 0 62,-19 0-46,19 0-16,-19 0 16,-34-18-16,35 1 15,17 17-15,-17 0 16,-1-18 31,19 18-16,-19-18 0,1 1-31,17 17 16,-17 0-16,18 0 15,-1-18-15,-35 1 16,35 17-16,-17 0 47,17 0-31,-17-18-16,0 18 15,17 0-15,-17 0 16,0 0-1,17 0-15,-17 0 16,17 0 125,-17 0 109,0-18-219,17 1 0,-17 17 16,-1 0-31,19 0-1,-19 0 32,19 0-16,-18 0 1,-1 0-17,19 0 1,-19 0-16,19 0 16,-19 0 62,1 0-47,18 0-15,-19 0 124,19 0-93,-19 0 78,1 0-31,17-18-94,-17 0 15,0 18 17,17-17-32,-17 17 15,0 0 95,17 0-79,-17-18-15,-1 0-16,19 18 31,-54-53-16,36 36 1</inkml:trace>
  <inkml:trace contextRef="#ctx0" brushRef="#br0" timeOffset="883.0649">8696 8520 0,'-18'0'62,"-17"0"-46,17 17 15,-17-17 0,17 0-15,1 0 93,17-35-109,0 17 16,0 1 0,17-19-16,19 19 15,-1-1-15,0 0 16,36-17-16,-53 35 16,17-17-16,0-1 15,18 18-15,-18 0 16</inkml:trace>
  <inkml:trace contextRef="#ctx0" brushRef="#br0" timeOffset="5798.8204">21167 15469 0,'17'0'47,"-17"36"-31,0 34 31,36-17-47,-36 18 15,0 34-15,35 1 16</inkml:trace>
  <inkml:trace contextRef="#ctx0" brushRef="#br0" timeOffset="12184.5502">16475 8132 0,'35'0'15,"-17"0"1,17 0 0,0 0 15,-17 0-15,17 17-16,0 1 15,1 52-15,-1 71 16,0-17-16,1-1 0,-1 1 0,0-1 31,-35-52-31,35-1 0,-35 1 0,0-53 31,18 17-31,0-35 141,-18-35-141,0-1 16,0-17-1,0-17-15,17-1 16,1 1-16,17-1 15,-35 1-15,35-1 16,1 53-16,-1-105 16,0 88-16,1-36 15,-19 36-15,18-36 16,-17 54-16,17-19 16,1 19-1,-19-1-15,19 1 31,-1-1-15,-18 18-16,19-35 16,34-1-16,1 36 15,-18-17-15,-18-1 16,36-17-16,-36 35 16,-17 0-16,17 0 15,35-36-15,-34 19 16,34 17-16,-52-18 15,17 1-15,0-1 16,-17 0 31,17 18-16,1 0-15,-19 0-1,1 36 1,-18-19-16,0 54 16,0-1-16,0 1 15,0-18-15,0 17 16,0 1-16,-18-1 16,-35 1-16,18 0 15,-88 70-15,70-71 16,-53 71-16,53-88 15,18 0-15,-18 18 16,0-1-16,18-34 31,-1-19 79,19-17-95,-19 0 1,19-35-16,-1 17 16,0-17-16,-17-36 15,0 1-15,0-1 16,35 1-16,-18 35 15,0-36-15,18 18 16,0 18-16,0-1 16,0 19-16,0-18 15,0 17-15,0-17 16,0-1 0,18 54 249,-18 17-265,0 18 16,0 18-16,0-1 15,0-52-15,-18 53 16,-17-1-16,35-35 16,0 1-1,0-19-15,-18 19 16,18-89 62,18 0-78,0-18 16,-1 1-16,19-1 15,-1 0-15,0 36 16,0-35-16,-17 34 16,0 1-16,-1 17 15,-17 1 79,18 17-63,0 17-31,-1 19 16,1-1-1,-18-17 1,0 17-16,0 0 16,0 18-16,0-18 15,0 1-15,0 17 16,0-18-16,0 0 16,0-17-16,-18 17 15,-17 0-15,0 1 16,-1-19-1,19 1 1,-19 0 31,1-1-31,18-17 15,-19 0 0,19 0 0,-19 18 1,1-1-1,53-17 141,-1 0-157,19-17-15,-1 17 16,71-35-16,-36 17 16,1 0-16,-1 1 15,-34-1-15,-19 18 16,1 0 156,-18 18-172,-35 17 15,17 0-15,-17 0 16,0-17-16,-89 70 16,89-52-16,17-19 15,-17 18-15,0 1 16,-1-1-16,19 0 15,-19-17 1,19 17 0,-1-17-16,18 17 93,-18-17-93,1-18 16,17 35 15,0-17 47,17-18-62,19-36-16,-1 1 16,36 18-16,-54 17 15,107-36-15,-36 19 16,18-1-16,-36 18 16,-52-35-1,17 35 16,0 0 1,-17 0-17,0 0 17,-1 17-32,-17 19 15,0-1-15,0-17 16,0 52-16,0 1 15,0-54-15,-17 54 16,17-36-16,-36 36 16,1-1-16,18-35 15,-1 1-15,-53-1 16,36-17-16,0 17 16,-36 18-16,1 17 15,-1-34-15,36-19 16,0 1-16,-36 17 15,53-35-15,-17 0 16,0 0-16,17 0 63,-17 0-48,0-17-15,35-19 16,-18 1-16,0-35 15,-17-1-15,35 53 16,0-17-16,0 0 16,0 17-16,18-17 15,17 0-15,0-1 16,1 36 0,-19 0-16,54-17 15,-1-1-15,-34 0 16,-19 1-16,54 17 15,-36-18-15,-17 0 16,17 18 15,0 0-31,-17 0 16,17 18-16,0 0 16,1 17-16,-19-17 15,19 17-15,-1 0 16,0 0-16,-17-17 15,-18 17 1,17 1 0,-17-19-1,0 1 95,-17-18-95,-18 0-15</inkml:trace>
  <inkml:trace contextRef="#ctx0" brushRef="#br0" timeOffset="14412.3312">15998 9190 0,'0'0'0,"36"0"15,-19 0-15,19 17 16,34-17-16,-35 18 16,-17 0-16,17-1 15,1-17 1,-19 18-16,19 17 16,-1 1-16,0-1 15,-17-17-15,-18 17 16,35 18-16,0 17 15,1-17-15,-19 0 16,1 18-16,0-36 16,-18 35-16,0-52 15,0 53-15,0-1 16,0 1-16,0-54 16,0 19-16,0-19 15,0 19-15,0-1 16,-18-17-16,0 17 15,18 0 1,-17 0 0,-19-17-1,1 17 17,53-35 124,88 0-141,17 0-15,18 0 16,18 0-16,17 0 16,-52 0-16,-107 0 15,19 0-15,-19 0 16,19 0-16,-1 0 16,-18 0-16,19 0 15,-1 18 1,-17 0-1,17-1 1,0 1 0,-17-18-1,17 17 1,0 1 0,1 0-16,-19-1 15,19-17 1,-19 0-16,107 0 15,-1 0-15,-17 0 16,88-35-16,0 35 16,-35-35-16,-36 35 15,-52 0-15,35-53 16,-71 53-16,0 0 0,-17-18 16,52 1-16,-34-1 15,-19 0-15,19-17 16,-19 17 93,-17-17-109,0-35 16,0 17-16,0-18 15,0-52-15,0 70 16,0 17-16,0-34 16,0 52-16</inkml:trace>
  <inkml:trace contextRef="#ctx0" brushRef="#br0" timeOffset="16706.7827">18927 8890 0,'35'0'0,"35"18"15,-52-1-15,17-17 16,1 0-16,-19 0 16,18 0-16,-17 0 15,17 0 1,36 0-16,-36-35 16,53-36-16,-35-17 15,18 18-15,-18-1 16,0-17-16,-18 17 15,-35 18-15,35-17 16,-35 35-16,0-36 16,0 53-16,0 1 109,-17 17-109,-19 0 16,19 0-1,-19 0-15,1 17 16,-18 1-16,18 0 16,-18 17-16,35 0 15,-17 1-15,-35 34 16,52-35-16,-35 36 15,35-36-15,18 18 16,-35 71-16,17-89 16,1 18-16,-18 17 15,35 1-15,-18-36 16,0 36-16,18-54 16,-17 19-16,17-1 15,0-17 32,17-1-16,19-17-15,-1 18 0,-18-1-1,19-17 1,-1 0-1,-17 0 1,17 0 0,-17 0-1,-1-35 63,-17 53 47,0 17-125,0-17 16,0 17-16,0-17 16,0 17-16,0 0 15,0-17-15,0 17 16,0-17-16,0 52 16,0-34-16,0-19 15,0 19-15,0-1 16,0-18-1,0 19 1,0-19 0,0 19-16,0-1 31,0-17-31,0 17 16,0-18 15,0 1 141,-17-18-172,-19-18 15,19-17-15,17 0 16,-36 0-16,19-18 16,17 17-16,-36-34 15,36 35-15,-17 17 16,-1-17-16,18-1 15,0 19-15,0-18 16,0 17 0,0-17-1,35-1 1,1 1 0,-19 17-1,19 18 1,-1-17-1,-17 17 1,17 0-16,-17 0 16,17 0-16,71 0 15,-71 0-15,35 0 16,-34 17-16,-19-17 31,19 18-15,-1-18-16,-35 18 172,0-36-141,0 0-15</inkml:trace>
  <inkml:trace contextRef="#ctx0" brushRef="#br0" timeOffset="17747.9187">20391 8079 0,'17'0'0,"-17"17"16,0 19-16,0-19 15,0 18-15,0 1 16,0-19 0,0 19-16,0-19 15,-17 19-15,17-1 16,0-18-1,0 1 1,17-18-16,1 18 16,-1-1-1,1-17-15,17 18 32,-17-18-17,17 0 1,1 0-1,-19 0 1,19 0-16,-19 0 16,18 0-16,1-18 15,-19 18-15,19-35 16,-19 0 0,1 0-1,0 17-15,-18-17 31,0 17-31,0-17 16,0-1-16,0 19 16,0-18-16,-36 17 78,19 18-63,-19 0-15,1 0 16,17 0-16,-17 0 16,-18 0-16,18 0 15,0 0-15,17 18 16,-17-18-16,-1 35 16,1-35-16,35 35 15,-17 0-15,-36 36 16,53-36-16,-18-17 15,-53 105-15,71-87 16,0-19-16,-17 54 16,17-36-16,0-17 15,0 17-15,0 0 16,0-17 0,0 17-1,0-17-15,-18 17 16,1 0-16,-1 36 15</inkml:trace>
  <inkml:trace contextRef="#ctx0" brushRef="#br0" timeOffset="17872.5389">20161 9049 0,'0'35'32,"0"-17"-1</inkml:trace>
  <inkml:trace contextRef="#ctx0" brushRef="#br0" timeOffset="18966.1118">20161 9102 0,'0'35'47,"0"-17"-16,18-18-15,17 0-16,0 0 15,-17 0-15,17 0 16,1-18 0,-19 0-16,19 1 31,-1-1 110,-35 36-110,0-1-16,0 19-15,0-1 16,-53 0-16,18 0 16,-1-17-16,1 35 15,35-35-15,-18-1 16,-17 19-16,18-1 16,17-53 140,35-17-141,0 0-15,89-71 16,-107 70-16,89-34 16,0-1-16,-71 36 15,-17 35-15,17-18 16,36-17-16,-36 35 16,-17 0-16,17 0 15,-18 0 1,19 0-1,-19 18-15,1 17 16,0 0-16,-18 18 16,0 18-16,0-1 15,0 1-15,0-18 16,0 17 0,0 1-16,0-53 15,0 52-15,-18 1 16,-17-36-16,-1 36 15,1-1-15,0 1 16,17-36-16,-35 36 16,36-36-16,-36 35 15,35-34-15,-17-19 16,17 19-16,18-19 16,-35 1-16,0-1 15,17 1 32,-17-18-31,17 0-16,-17 0 15,0-35-15,-18-71 16,0-35-16,17 0 16,-16-18-16,52 36 15,0-54-15</inkml:trace>
  <inkml:trace contextRef="#ctx0" brushRef="#br0" timeOffset="19492.3809">20320 9137 0,'0'35'47,"0"-17"-31,0 52-16,0-34 15,0-19-15,0 19 16,0-1-16,0-17 16,0 17-16,0-18 15,18 19 1,17-19 46,-17-17-62,17 0 16,71 0-16,52 0 16,-16 0-16,122-35 15,-17 17-15,35 1 16,-70-36-16,-71-18 16,-17 36-16,-89 17 15,-18 18-15,-17 18 125</inkml:trace>
  <inkml:trace contextRef="#ctx0" brushRef="#br0" timeOffset="22968.8204">12788 11342 0,'18'0'16,"-1"0"0,-17 17 31,0 19-32,0-19 1,0 19-1,0-1-15,18-17 16,0 17-16,-18 0 16,0-17-16,0 17 15,0 18-15,0-18 16,0 36-16,0-54 16,0 19-16,0-1 15,17 0-15,1-17 16,-18 17-16,0-17 15,18 17-15,-18 0 16,35 36-16,-35-53 16,0 17-16,18-18 15,-1 19-15,-17-1 16,0-17-16,0 17 16,0 0-1,0-17-15,-17 17 16,-1 0-16,0-17 15,-17 0-15,0 17 16,-1-17-16,-34 35 16,52-36-16,-17 18 15,0-17 1,-1 0 0,19-18 15,-18 0-16,17 0 1,-17 0 0,-1 0-1,54 17 142,17 1-157,-17-18 15,0 18 1,-1-18-16,1 17 15,17 1-15,0 0 16,1 17-16,-19-18 16,1 19-1,0-1-15,-1 0 16,-17-17-16,0 17 16,0-17-1,18 17-15,-1 0 16,-17-17-16,0 53 15,0-36-15,0-17 16,0 17-16,0 35 16,-17-52-16,17 53 15,0-36-15,0-18 16,0 19-16,0 34 16,-18-52-16,1 17 15,17 0-15,0 36 16,0-53-16,-18 17 15,0 0-15,18-17 16,0 17-16,0 18 16,0-18-16,0 1 31,0-19 31,36 1-62,-1-18 16,18 0-16,17 35 16,1-35-16,-1 0 15,1 0 1,-53 0-16,52 0 16,-52 0-16,17 0 15,0 0-15,-17 0 16,17 0-16,-17 0 15,17 0-15,0 0 16,-17 0-16,17-17 16,-17-19-16,-18 1 15,0 17-15,18-17 16,-1 0-16,-17-18 16,0 18-16,-17-89 15</inkml:trace>
  <inkml:trace contextRef="#ctx0" brushRef="#br0" timeOffset="23869.0757">14429 11289 0,'17'0'15,"19"0"17,-1 0-32,-18 0 31,19 0-31,-19 0 16,19 18-1,-1-1-15,-17-17 16,17 0-16,0 0 15,18-17-15,-18-1 16,36 0-16,17-52 16,-35 70-16,18-36 15,-36 36-15,0-17 16,-17-1-16,17 0 16</inkml:trace>
  <inkml:trace contextRef="#ctx0" brushRef="#br0" timeOffset="24574.3798">15064 10989 0,'0'0'15,"0"18"-15,-36 17 0,1 0 16,-36 0 0,1 36-1,35-36-15,-36 1 16,-17 17-16,70-18 15,-17-18-15,-36 19 16,-17 52-16,18-53 16,52-17-16,-105 70 15,87-53-15,-34 1 16,34-1-16,-34 18 16,17-18-16,0 0 15,35-17-15,-17 0 16,18 17 46,-1-35 16,0 0-62,1 0 0,17-18-1,35 1-15,18 17 16,70 0-16</inkml:trace>
  <inkml:trace contextRef="#ctx0" brushRef="#br0" timeOffset="25357.1538">14781 12030 0,'-17'17'188,"-1"19"-173,0-19 1,1 1 31,17 0-31,0 17-1,0-18-15,0 19 16,-18 34-16,18-52 15,-17 17-15,-1 36 16,0-1-16,1-34 16,17-19-16,-18 19 15,0-1-15,18-18 16,0 19-16,-17-19 16,34-52 124,1 0-140</inkml:trace>
  <inkml:trace contextRef="#ctx0" brushRef="#br0" timeOffset="26605.7624">15258 11942 0,'0'0'16,"0"17"-16,0 18 0,0 1 15,0-19-15,0 19 32,0-1-32,35-17 15,0 17-15,0 0 16,-17 0-16,0-17 16,-18 17-1,0 1-15,17-19 16,1 18-16,-18 1 15,0-19-15,0 19 16,0-19-16,-18 19 16,18-19-16,-35 1 15,0 0-15,-36-1 16,1 18-16,52-35 16,-105 53-16,52-53 15,53 0-15,-17 0 16,17 18-16,-17-18 15,0 0 17,17 0-17,-17-18 1,17-17-16,1 0 16,-1-18-16,-17-35 15,35 70-15,0-53 16,0 36-1,0-18-15,17-17 16,19 34-16,17 1 16,-36 0-16,19 17 15,-1 18-15,0-17 16,-17 17-16,17-18 16,0 0-16,-17 18 15,17 0-15,-17 0 16,105 0-16,-105 0 15,53 0-15,-36 0 16,-18 0-16,19 0 16,-19 0 31,19 0-32,-1 0 1,-17 0 31,17 0 46,-18 0 48,19 0-125,-19-17 46,-17-1-46</inkml:trace>
  <inkml:trace contextRef="#ctx0" brushRef="#br0" timeOffset="28105.6256">15064 11659 0,'35'0'250,"0"18"-235,-17 17 32,-18-17-31,17 17 15,-17 0 0,0-17-15,0 17-1,18 1 1,0-19 0,-18 19-1,0-1 1,0-18 15,0 19 0,0-19 32,0 19-47,0-1-16,0-17 15,0 17-15,0 71 16,53-18-16</inkml:trace>
  <inkml:trace contextRef="#ctx0" brushRef="#br0" timeOffset="29136.6718">14764 13123 0,'35'0'16,"-17"0"-16,17 0 31,-17 0-15,17 0-1,0 0 17,-17 0-1,-1 36 0</inkml:trace>
  <inkml:trace contextRef="#ctx0" brushRef="#br0" timeOffset="30381.0042">14623 13388 0,'0'18'32,"0"-1"-17,0 1-15,35-18 16,-17 0 0,17 0-1,0 0 16,-17 0-15,17 0 0,-17 0-1,17 0 1,0-18 0,-35 36 140,0 17-141,0-17 1,0 17 15,0 0 94,18-35-109,17 0 0,0 0 15,-35 18-16,18 0 1,17-1-16,-35 1 16,0 17-1,18 0 1,0-17 0,-18 17-1,0-17 48,-18-18-48,-17 0 1,17 0-16,-17-18 16,-1 18-16,19-17 15,-18-1 1</inkml:trace>
  <inkml:trace contextRef="#ctx0" brushRef="#br0" timeOffset="32177.7693">14517 13141 0,'-35'0'0,"-1"0"16,36 18-16,-53 17 15,18 0-15,17-17 16,-17 17-1,0-17 17,17-1-32,-17 1 15,0 0 1,-1-1-16,-17 1 16,18 0-16,0-1 15,17-17-15,-17 18 16,0-1-1,17 1 17,53-18 140,-17 0-157,53 0-15,-36 0 16,-18 18-16,19-1 31,-1-17-15,0 18-1,-17-18-15,17 18 32,0-1-17,-35 1-15,18 0 16,17-18-1,-17 35 1,17-18 0,-17 1-1,0-18-15,-1 0 16,19 18 31,-19-1-32,18-17 1,1 18-16,-19 0 16,19-18-16,-1 0 15,-17 0-15,17 0 16,-18 0 0,19 0-16,-1 0 15,-17 17 1,17 1-16,0-18 15,71 0-15,-35 0 16,-1 18-16,-52-18 16,52 0-16,-34 0 15,-19 17-15,19 1 16,34-18-16,-35 18 16,-17-1-16,53-17 15,-36 0-15,18 0 16,17 0-16,-17 0 15,35 0-15,-17-17 16,-36-1-16,-17-17 47,0-1-16,-18 19-15,0-19-1,0 19-15,0-19 16,0 1-16,0 18 16,0-19-16,0 19 15</inkml:trace>
  <inkml:trace contextRef="#ctx0" brushRef="#br0" timeOffset="32644.164">15893 12982 0,'35'18'0,"-35"-1"0,0 19 15,0-19-15,0 19 16,0-19 15,0 19 1,0-1-17,-18-17 1,-17-18-16,0 17 15,17-17-15,-52 53 16</inkml:trace>
  <inkml:trace contextRef="#ctx0" brushRef="#br0" timeOffset="35498.2675">15681 13406 0,'0'0'15,"18"0"-15,-1 17 16,1-17 15,0 18-15,-1-18-16,1 17 31,-1 19 0,-17-19-15,0 19-16,0-1 15,-17-17 1,17-1-16,-18 1 16,1-1-16,-19 19 31,19-19-15,-19 1-16,1 0 15,17-1-15,-17-17 16,0 0-16,17 0 15,-17 18 1,0 0 62,17-18-47,-17 0-31,-1-18 16,19-17 0,17-1-16,0 19 15,0-19 1,0 1 0,35 18-16,0-1 15,-17 0-15,17 1 16,1-1-16,-19 0 15,18 1-15,36-19 16,-36 36-16,36-35 16,-36 18-16,-17-19 31,-1 1 16,1 35-32,0-18-15,-18-17 32,0 17-17,17-17 1,1 0 46,0 0-30,-1 17-32,19-17 15,-19-1 17,18 1-17,1 35 16,-1-18 1,-17 1-32,17 17 15,0-18 17,-17 1-17,17 17 16,0 0 48,-17 0-48,17 0-16,-17 0 1,0 0 0,-1 17-1,1 18-15,-18 1 16,0-19 0,0 19-16,0-1 15,0-17-15,0 17 16,0-17-16,0-1 15,-18 1 1,18-1 0,0 19-1,0-19 1,0 19 15,0-1 0,0-17-15,0 17 0,0-18 15,0 19-15,0-1-16,18-17 15,-18 17 1,0-17-1,0 17 17,0-18-17,0 19 1,0-1 15,0-17-15,0 17-1,-35 0 1,-1-17 0,19 0-1,-19-18-15,36 17 16,-17-17-16,-19 0 16,19 0-16,-18 0 31,17 0-16,-17 0 1,-1 0 0,19 0-16,-19 0 15,19 0-15,-18 0 16,-1 0-16,19 0 31,-1 0 0,0 0-31,18-17 16,-17-19-16,-1 19 16,18-1-16,0-17 15,0-1-15,0 19 16,0-19-16,0 19 16,0-18-16,35-1 15,1 1-15,-19 17 16,19 1-1,-1-1 1,0 0 93,-17 18-93,17 0 0,-17 0-16,17 36 15,0-19-15,0 1 16,-35 0-16,18-1 16,0-17-16,-1 18 15,1 0-15,17 17 31,-17-18-15,-18 1-16,18 0 16,-18-1 109,0-52-78,0 17-47,0-17 15,0 0-15,0 17 16,0-52-16,0 52 15,0-17-15</inkml:trace>
  <inkml:trace contextRef="#ctx0" brushRef="#br0" timeOffset="36248.1602">16051 12753 0,'0'-18'218</inkml:trace>
  <inkml:trace contextRef="#ctx0" brushRef="#br0" timeOffset="38439.0104">19667 10442 0</inkml:trace>
  <inkml:trace contextRef="#ctx0" brushRef="#br0" timeOffset="40229.5826">16739 10954 0,'18'0'0,"17"0"31,1-18-31,-19 0 16,18 18-16,-17 0 16,53 0-16,-1 0 15,1 0-15,-18 0 16,70 0-16,-70 0 15,18 0-15,52 0 32,-70 0-32,-18 0 15,71 0-15,-35 0 16,-1 0-16,-17 0 0,18 0 0,-1 0 31,1 0-31,-18 0 16,17 0-16,1 0 15,-1 0-15,36 0 16,-35 0-16,35 0 16,-71 0-16,71 0 15,-71 0-15,18 0 16,-18 0-16,36 0 0,-18 0 0,17 0 16,1 0-16,-1 0 15,-17 0-15,-17 0 31,34 0-31,-52 0 16,17 0-16,-17 0 0,17 0 16,0 0-16,-17-17 0,52-1 15,-34 18-15,34 0 16,-17 0 0,18 0-16,-36 0 31,-17 0-31,17 0 15,-18 0-15,19 0 16,-1 0-16,-17 0 16,17 0-1,-17 0-15,17 0 16,0 0-16,-17 0 16,17 0-16,-17 0 15,17 0 1,-17 0 93</inkml:trace>
  <inkml:trace contextRef="#ctx0" brushRef="#br0" timeOffset="41245.2492">17780 11624 0,'35'0'47,"1"0"-31,-19 0-16,18 0 16,-17 0-16,53 0 15,-1 0-15,-52 0 16,17 0-16,36 0 15,-54 0-15,19 0 32,-1 0-17,-17 0 1,17 0 0,-18 0-1,19 0 1</inkml:trace>
  <inkml:trace contextRef="#ctx0" brushRef="#br0" timeOffset="44098.6328">18203 11536 0,'0'0'15,"0"35"-15,0-17 0,0 17 16,0 18-16,0 17 16,-17 1-16,17-36 15,-53 71-15,53-35 16,0-1 0,0 1-16,0-18 15,0 70-15,-18-70 16,1 18-16,17-1 15,-18 1-15,18-36 16,0 18-16,-18-18 16,1 1-16,17-19 15,0 18 1,-18-17 93,0-18-93,-17 0-16,0 0 16,35-35-16,-71-36 15,71 36-15,-17-36 16,-1 54-16,0-18 15,1-1-15,17 19 16,0-19 0,-18 1-16,0 17 15,18-17 1,0 17-16,0-17 16,0 0 15,0 17-16,36-17 1,-1 0-16,0-1 16,-17 19-1,17 17-15,0-18 16,-17 18-16,53 0 16,-36-17-16,35-1 15,-17 18-15,18 0 16,-1-35-16,-34 35 15,34-36-15,-52 36 16,17 0-16,0-17 172,-17-1-156,0 18-1,-18 18-15,0 17 16,0 0-16,0 18 15,0 18-15,0-1 16,0 1-16,0-18 16,-18 17-16,18 1 15,-18-36-15,1-17 16,17 17 0,0-53 109,0 1-110,0-18-15,0 17 16,0-17-16,0-36 15,0 18-15,0 18 16,0-36-16,0 54 16,0-19-16,0 1 15,17 17-15,1-17 16,0 0-16,-1 0 16,-17 17 15,18 0-16,17 18 17,-17-17-32,17-1 47,0 18-47,-17 0 46,17 0-30,-17 0 0,17 0 15,1 0 0,-19 0-31,19 18 47,16-1 0,1 19-31,-53-1-1,18-17 1,0 17-16,-1 0 15,1-17 1,-18 17 0,0 0-1,0-17 1,0 17-16,0-17 16,0 17-1,0 0-15,0-17 16,-18 17-16,1 1 15,-1-19-15,18 19 16,-18-1 0,1 0-16,-1-17 15,0-1 1,18 1 0,-17-18 93,-18 0-93,-1 0-1,-17-18 1,36-17-16,17 0 15,-18 17-15,0-52 16,1 34-16,-1 1 16,18 17-1,0-17-15,0 17 32,0-17-17,0 0-15,18 17 31,-1 1 48,1-1-33,17 0-30,1 18 15,-19-17-15,19-1 0,-1 18-1,-18 0 16,1-35-15,0 0 0,17-1-16,0 36 15,-17-17 1,17-19 15,-17 1 0,-18 17-15,0-17 0,0 0 15,0 17 0</inkml:trace>
  <inkml:trace contextRef="#ctx0" brushRef="#br0" timeOffset="44843.2635">19121 11747 0,'-18'0'31,"-17"0"-15,17 0 15,-17 0-15,-1 0-1,36 18 1,0 17-16,0-17 16,0 17-1,0 1-15,0-19 16,0 19 0,0-19-16,0 18 15,0 1 1,0-19-16,0 19 15,0-19 1,0 19-16,0-1 16,0-18-1,0 19 1,0-19 15,0 19-15,0-1-1,0-17 1,-17-1 140,-1-17-140,18-17 0,0-19-16,0-34 15,0-36-15</inkml:trace>
  <inkml:trace contextRef="#ctx0" brushRef="#br0" timeOffset="47186.4478">19473 11236 0,'18'18'15,"17"-1"-15,1 1 16,-1 0 0,-18-1-16,19-17 15,-19 0 32,19 0 0,-1 0-31,-17 0 171,-1 18-187,-17-1 16,0 19-16,0-1 15,0 18-15,-70 88 16,17-70-16,-18-19 16,-17 19-16,70-53 15,-17-1-15,0 1 16,17 17 203,18 1-204,0-19 1,0 18-1,0-17-15,0 17 16,0 36-16,0-53 16,-53 52-16,36-52 15,-1-1-15,0 1 16,-17 0 0,35-1 46,0 19-46,0-19-16,0 1 15,0-1-15,18 1 16,17 17-16,-35 1 62,0-19-46,0 19 0,0-19-16,0 19 31,0-1-15,-18-35 93,-17-53-93,35-18-16,18-35 15,17-17-15,0 35 16,1 17-16,-19 18 15,36 18-15,0-35 16,-35 34-16,-1 19 109,1 17-77,0 0-32,-1 17 15,1 19-15,-1-1 16,-17 0-16,18-17 16,0 17-16,17 0 15,-35-17-15,0 17 16,0 0-16,18-17 15,-1 53-15,-17-36 16,0-17-16,0 17 16,0-18-16,0 19 15,0-1-15,0-17 16,0 17-16,0-17 16,0 52-16,0-35 15,0-17-15,0 53 16,0-36-16,-17 0 15,-1-17 1,0 17-16,18 0 16,0-17-16,-35 17 15,17 1-15,1-19 16,-18 18-16,17 1 16,0-1-16,1-35 15,-19 18-15,19 17 16,-19-17-16,1-1 15,-35 1-15,52 0 16,-53 17-16,36-35 16,0 0 93,17 0-31,1-18-78,17-17 16,0 17-16,0-52 15,52-19-15,54 19 16,-70 35-16,17-36 16,17-17-16,36 0 15,0 17-15,70-52 16,-88 70-16</inkml:trace>
  <inkml:trace contextRef="#ctx0" brushRef="#br0" timeOffset="48410.9736">20285 12171 0,'-18'17'16,"-17"-17"-16,17 0 0,-17 18 15,0 0 1,-1-1-16,19 1 15,-19-18-15,19 0 235,17 35-188,0-17-32,0 17 1,0 0 15,35-17 0,0 17 1,1-17-1,-19-18-15,1 18-1,0-1 1,-1-17-1,18 0-15,-17 0 32,17 0-1,-17 0-31,-18 18 16,35-18 15,1 0 125,-36-35-156,0 17 16,17-105-16</inkml:trace>
  <inkml:trace contextRef="#ctx0" brushRef="#br0" timeOffset="51858.3878">20796 11271 0,'0'0'0,"18"0"16,17 18-16,0-18 15,1 35 1,-36 0 0,17 1-16,1-19 15,0 1 79,-1-18-78,19-18-1,-19 18 95,-17 36-95,0-1-15,0-17 16,-17 52-16,-36-17 16,-88 35-16,70-35 15,-70 35-15,17-35 16,1 0-16,88-35 15,-1-1-15,19 1 16,17 0 140,35-18-140,-17-18 0,17 18-16,35-35 15,-34 35-15,34-35 16,-52 35-16,17-36 15,1 19-15,-19 17 32,18-18 15,1-17 31,-19-1-63,1 1 1,-18 17 0,18-17-1,-1 0-15,1 17 16,0-17 31,-1 0-32,18-1 1,-17 19 0,17-1-1,-17 1-15,-18-1 16,35 18-1,1-35 32,-1-1-31,-35 1 0,17 35-1,1-18 1,0-17-1,-18 18-15,0-19 16,0 1 0,17 17-16,1-17 31,-18 0 0,0 17-15,0-17-1,-18 0 1,36 35 62,-18 52-62,0-34-16,0 106 15,0-107-15,0 107 16,-18-54-16,1 54 16,-1-54-16,18-17 15,0 71-15,0-107 16,-35 107-16,35-54 16,-35 36-16,35-71 15,0-17-15,0 53 16,-18-36-16,0-17 15,18 17-15,-17-18 16,-1-17-16,18 36 47,-35-36 47,17-18-94,18-35 15,0-17-15,0-1 16,0 53-16,0-52 16,0 35-16,0 17 15,0-17-15,0 17 16,35 0-16,-17 18 15,17 0-15,-17 0 16,17 0-16,0 0 16,-17 0-1,17 0 1,-17 0 0,0 18-1,-18 0-15,17 17 16,1 0-16,-18-17 31,18 17-31,-18 0 16,0-17-16,0 17 15,0 1-15,-18 17 16,-35 35-16,18-18 16,-36-34-16,36-1 15,0 0-15,17-17 16,-17-1-16,-1 1 15,1 0 1,35-1 218,0 1-218,-17 17 0,-1 1-16,0-19 15,1 18-15,-1 1 16,0-19 15,18 1 94,36-18-78,-19 0-31,19 0-1,-1 0 1,-18 18 0,19-1 30,-1 1 1,-17 0-31,17-18 0,0 17-1,-17-17-15,17 0 16,0 0 15,-17 0-15,17 0-1,-17 0 1,17 0-16,0 0 16,-17 0-1,17 0-15,-17 0 31,17 0-15,1 0 0,-19 0-16,19 0 15,-19-17 1,-17-19-16,0 19 16,0-19-16,0 1 15,0 17-15,0-52 16</inkml:trace>
  <inkml:trace contextRef="#ctx0" brushRef="#br0" timeOffset="53586.5118">21855 11130 0,'0'0'0,"35"0"0,-17 0 15,17 18 1,0-1-1,-17 19 17,-1-19-32,-17 19 31,0-19-31,0 19 16,0-1-1,0-18-15,0 19 16,-17 17-1,-19 0-15,-34-18 16,-18 18-16,-36 0 16,54 0-16,-1-1 15,-70-16-15,123-36 16,-17 17-16,0 1 16,52-18 140,19 0-141,-19 0-15,19 0 16,-19 0-16,19 0 16,-1 0-16,-18 0 109,19 18-93,-19-1-1,-17 19 1,0 34-16,-17 1 16,-1-1-16,0-52 15,1 17-15,17 0 94,17-17-78,19 17-16,-36 1 15,17-1 1,1-17-16,17 52 15,-35 1-15,18-1 16,0 1 0,-18-18-16,0 17 15,-18 1-15,-35 17 16,-35-17-16,-36-1 16,1-17-16,-1-18 15,36 1-15,71-36 16,-19 0-1,19 0 1,-1 0 0,18-36-16,0 19 15,-18-19-15,1 1 16,17 17 0,35 1-1,-17 17-15,123 0 16,53 53-16,17 70 15,-87-70-15,17 35 16,-17-17-16,-19-1 16,-87-70-16,0 18 15,17 0 48,0-18-63,-17 0 15,17 0-15,-17 0 16,17 0-16,0 0 16,-17 0-16,0-36 15,-18-16-15,0-19 16,35-52-16,-35-1 16,-18-17-16</inkml:trace>
  <inkml:trace contextRef="#ctx0" brushRef="#br0" timeOffset="57200.5867">16104 7461 0,'0'0'0,"-88"141"0,35-17 15,18-54-15,-18 19 16,0 34-16,35-52 16,1-54-16,-1 54 15,-17-1-15,35 1 16,0-36-16,0 18 15,0 18-15,0-36 16,0 35-16,0-17 16,0 18-16,0 0 15,0-1-15,0-52 16,18 105-16,-18-70 16,0 18-16,35 52 15,-35-70-15,0 71 16,0-54-16,0-17 15,0 18-15,53 87 16,-53-87-16,0 35 16,0-36-1,0 36-15,0-35 16,0 34-16,0 19 16,17-54-16,1 1 15,-18 0-15,0-18 16,0-18-16,35 35 15,-35-34-15,0 17 16,0 17-16,0 1 16,18-1-16,-18 1 15,0-18-15,18 17 16,-1 1-16,1-1 16,17 54-16,-35-54 15,18-17-15,-18 18 16,53-1-16,-36 1 15,-17 0-15,53-1 16,-18 1-16,-17-1 16,17 1-16,18 17 15,-35-18-15,17 1 16,1 0-16,-19-36 16,36 71-16,-18-36 15,1-17-15,17 0 16,-1 18-1,37 17-15,-54-18 16,36 19-16,-36-54 16,18 18-16,-36-18 15,54 53-15,17 0 16,-17-35-16,17 36 16,-18-54-16,54 53 15,-18 0-15,52 0 16,-69-17-16,34 17 15,18 0-15,-70-17 16,17-18-16,-17 0 16,34 17-16,-52-52 15,53 53-15,-35-36 16,-1-18-16,18 36 16,36-17-16,-1 17 15,-52-18-15,52 0 16,-52-17-16,70 52 15,-70-34-15,-18-19 16,-18 1-16,35-18 16,1 0-16,-53 0 15,105 0-15,-70 0 16,106 0 0,-36 0-16,1 0 15,-54 0-15,36 0 16,18 0-16,34-35 15,-17-1-15,-17 19 16,-54-1-16,19-53 16,-54 71-16,106-52 15,-18 16-15,19-17 16,-19 18-16,1-35 16,34 34-16,-52-34 15,18 17-15,-54 17 16,71-87-16,-70 70 15,17-35-15,18 17 16,0-17-16,-1 0 16,-52 17-1,-17 36-15,34-35 16,18-72-16,-52 107 16,-1-35-16,53-54 15,0-17-15,-52 18 16,34-1-16,-35 1 15,54-18-15,-19 17 16,-17 36-16,18-36 16,-1 1-16,-17-18 15,-18 17-15,18 1 16,0-1-16,-35 1 16,17-18-1,-17 17-15,17 1 16,-17-54-16,-1 54 15,36-53-15,-53 52 0,36 1 16,-36-1 0,35 1-16,-35-1 15,0 1-15,0 70 16,0-71-16,0 71 16,0-70-16,0 105 15,-18-52-15,-17-71 16,17 105-16,1-17 15,-1 18-15,-35-35 16,35 34-16,-17-34 16,18 35-16,-1 17 15,-35-53-15,18 18 16,-1 18-16,-69-88 16,69 105-16,-34-35 15,-18 0-15,17-17 16,-52 34-16,-19-34 15,19 17-15,52 0 16,1 18-16,-71-18 16,70 18-16,-52-36 15,-18-17-15,17 52 16,18-34-16,18 35 16,-53-54-16,-35 37 15,-18 16 1,70-17-16,36 18 15,-71-18-15,36 18 16,-1 35-16,-70-53 16,18 18-16,52 35 15,1-53-15,52 53 16,18 0-16,-17 0 16,-36 0-16,-35-36 15,35 36-15,35 0 16,1 0-16,-36 0 15,-17 0-15,87 0 16,-69 0-16,34 0 16,-35 0-16,36 0 15,-36 0-15,-18 0 16,1 0-16,105 0 16,-52 0-16,34 0 15,-17 0-15,18 0 16,-35 0-16,17 0 15,17 0-15,-69 0 16,34 0-16,-35 0 16,36 0-16,-1 0 15,53 0-15,-52 0 16,-1 0 0,36 0-16,-18 0 15,18 0-15,17 0 16,-17 0-16,-36 0 15,54 0-15,-54 0 16,1 0-16,-1 0 16,-35 0-16,-17 0 15,-1 0-15,18 0 16,71 0-16,-35 0 16,52 0-16,-17 0 15,-36 0-15,18 0 16,-17 0-16,-1 0 15,1 0-15,-36 0 16,88 0-16,-52 18 16,34-18-16,1 0 15,-18 0-15,-18 0 16,1 0-16,-1 0 16,-34 0-16,34 0 15,-35 18-15,36-1 16,-54-17-16,106 0 15,-17 0-15</inkml:trace>
  <inkml:trace contextRef="#ctx0" brushRef="#br0" timeOffset="63083.7945">18697 15434 0,'35'18'0,"1"-18"31,-19 35 16,1 0-47,-18-17 16,0 17 0,0-17-16,0 17 15,0 36-15,0-54 16,0 54-16,0-36 15,0-17-15,0 17 16,0-17 0,18-18 93,-1-36-109,1-34 16,0-1-16,-18 54 15,35-54-15,-35 36 16,18-36-16,-18 54 16,17-19-16,18 1 15,-17 0 1,0 17-16,-1-17 31,19 17-15,-1 18-1,-17-17 1,17-1-16,0 18 16,-17-18-16,17 18 15,0 0-15,-17 0 16,17 0-1,1 0 1,-19 0 0,18 0 15,-17 0 0,17 0 0,1 0-15,-19 0 0,1 18 15,0 17-31,-1 0 16,-17-17-16,0 17 15,0-17-15,0 105 16,0-105-16,0 53 15,-17-1-15,-1-34 16,-17 34-16,-1 1 16,19-36-16,-1-17 15,0 17-15,18 0 16,-35-17 0,0 17-16,0 0 31,-1-17 0,19-18-15,-19 0-1,19 0-15,-19-18 16,1-35-16,0 36 16,0-19-16,-18-34 15,35 35-15,18-36 16,-53 1-16,53 34 15,0 19 1,0-54-16,0 36 16,-17 17-16,17-17 15,0 0-15,0 17 16,0-17-16,0 17 16,0-17-1,0-1 1,17 36 62,18 0-78,1 0 16,-19 0-1,1 18-15,-18 17 16,0-17-16,0 17 15,0-17 1,18 17-16,-1 0 16,-17-17-16,0 17 15,0 1 1,18-36 78,-18-18-94,18-53 15,-1 1-15,1 52 16,52-52-16,-34 52 16,-1 0-16,-17 1 46,17 17-30,0 0 0,-17 35-1,-18-17-15,0 17 16,0 18-16,0 17 16,0 1-16,-18 0 15,-17-1-15,35-35 16,-18-17-16,-35 53 15,36-36-15,-19 0 16,19 0-16,-1-35 16,0 0 46,-17 0 16,53-17 79,17 17-48,-35 17-93,0 1-16,0 17 15,0 36-15,0-53 16,0 17-16,0 0 15,0-17-15,18-36 219,17 18-188,-17 18-31,-18 17 16,0 0-16,0-17 16,0 17-16,0-17 15,-18 52-15,18-34 16,-18-1-16,-17-17 16,17 17-16,1 0 15,-1-17-15,-17-1 16,0-17 31,17 0-32,0-17 1,18-18-16,0 17 16,0-17-16,0-1 15,0-17-15,0-17 16,0 35-16,0 17 15,18 0 48,17 18-1,1 0-15,-36 18-47,0 17 32,-18-17-32,-17 0 15,17-1-15,-17-17 16,-1 0-16,19 0 15,-18 0-15,-36 0 16,18 0-16,-18 0 16,36 0-16,18 0 15,-19 0-15,1-17 16,17 17-16,-17 0 16,0 0-1,17 0 16,-17 0-15,35 17 156,0 18-156,0-17-16,0 17 15,0 1-15,0-19 16,0 19-1,0-19 79,0 1-94,18-1 16,17 1-16,71-18 15,-36 35-15,54 1 16,52-19-16,71 19 16,-35-1-16,-18-35 15,0 35-15,-18-17 16,-105-18-16,35 0 16,-36 0-16,-52 0 15,17-18-15,0 18 16,-17-18-16,-18 1 125,0-18-125,-18-1 15,1 36-15,-19-53 16,19 18 0,-19-35-16,-34-1 15,35-52-15,17 52 16,0 0-16,18 1 16,0 17-16</inkml:trace>
  <inkml:trace contextRef="#ctx0" brushRef="#br0" timeOffset="64936.7871">18574 14993 0,'0'-18'16,"35"18"-1,-17 0 1,17 0 0,0 18-16,-17 0 15,17 17-15,0-17 16,-17-18-16,17 35 15,1 0-15,34 36 16,-35-36-16,1 0 16,34 36-16,-34-18 15,-19 0-15,18-36 16,-35 19-16,53 34 16,-53-35-16,18-17 15,0 17-15,-18 1 16,17-19-16,1 19 15,0-1-15,-1 0 16,-17-17-16,18 17 16,0 0-1,-1-17-15,1 17 16,17 0 15,-17 1 32,-1-19-32,-17 1 63,-17-18-79,-19 0-15</inkml:trace>
  <inkml:trace contextRef="#ctx0" brushRef="#br0" timeOffset="65670.8409">18662 15804 0,'18'0'62,"17"0"-62,-18 0 16,19 18-16,-1 0 15,-17-1-15,-18 1 16,35 17-16,-17 1 16,-1-19-16,1 18 15,0 1 1,-18-19-16,35 54 15,-35-36-15,0-17 16,17 17-16,1 36 16,-18-36-16,0 18 15,0-18 1,18 0-16,-1-17 16,-17 17-16,0 1 15,0-19-15,18 19 16,-18-19 93,-18-52-93,1 17-1,17-52-15,-18-1 16,0 1-16,18 17 16,0 17-16</inkml:trace>
  <inkml:trace contextRef="#ctx0" brushRef="#br0" timeOffset="66233.3602">19015 15875 0,'0'0'0,"35"35"0,0 1 16,-17-19-16,0 18 16,17 36-16,-18-36 15,1-17-15,-18 17 16,0 36-16,18-54 16,-1 19-16,-17-1 15,0-17 1,18 17-1,-18 0 1,0-17 0,0 17-1,0 0 1,0-17 0,0 17 15,18-35 78,-1-17-93,1-19-16</inkml:trace>
  <inkml:trace contextRef="#ctx0" brushRef="#br0" timeOffset="86799.7287">12471 1817 0,'35'0'0,"0"17"16,-17 1 0,17 0-1,0 17-15,-17 0 16,-18-17-16,18 17 16,-1 36-16,19 52 15,-36-52-15,0-18 16,0 70-16,35 1 15,-35-54-15,0 36 16,0-35-16,0 34 16,0-34-1,0 0-15,-18-19 16,18 19-16,-35 0 16,0-1-16,35-35 15,0 1-15,-18-19 31,18 19-15,-18-1 0,-17-18-16,18 19 15,-1-1 1,18-17 187,18 17-203,17 0 16,0 1-16,-35-1 15,35 18-15,-35 17 16,0 1-16,18-1 16,17 54-16,-35-54 15,0-52-15,0 53 16,0-54-16,0 19 15,0-1-15,0-18 16,0 54-16,0-36 16,0 18-16,0-18 15,0 1-15,18 34 16,0-17-16,-1-18 16,18 36-16,-35-36 15,0-17-15,0 53 16,0-1-16,0-52 15,18 52-15,0 1 16,-18-36-16,0-17 16,0 52-16,0-34 15,0-19-15,0 18 16,0-17 0,0 17-1,0 1-15,-18-19 16,18 19-16,0-1 15,0-17-15,-18 17 47</inkml:trace>
  <inkml:trace contextRef="#ctx0" brushRef="#br0" timeOffset="88575.6837">14640 1764 0,'36'0'0,"-19"0"15,18 18 1,1-1-16,-36 1 16,0 17-16,17 0 15,1-17 16,0 17 32,17 1-1,0-1 17,-35-18-64,18 19 1,-1-1-1,1-17-15</inkml:trace>
  <inkml:trace contextRef="#ctx0" brushRef="#br0" timeOffset="89648.9564">14958 1764 0</inkml:trace>
  <inkml:trace contextRef="#ctx0" brushRef="#br0" timeOffset="93531.4963">15363 1729 0,'0'0'0,"18"35"31,-18 0-31,0-17 16,0 17-1,0-17 1,0 17 0,0 0-1,0-17-15,0 17 16,-35 0-16,17-17 15,18 0-15,-53 35 16,36-36-16,-1 19 16,-70 34-16,70-35 15,-70 36-15,-36 17 16,1-17-16,-18-1 16,70-17-16,36-35 15,-18 17-15,88-35 219,-17 0-203,53 0-16,-1-18 15,1 18-15,-18 0 16,17 0-16,-35 0 15,36 0-15,-18 0 16,-18 0-16,36 0 16,-54 0-16,19 0 15,-19 0 17,19 0-17,-1 0 79,-17-35-78,-18 0-1,0 17-15,0-17 16,0 0-16,0 17 15,0-17 1,0 17-16,0-17 16,0 0-16,0 17 15,-18-17 1,0-1-16,1 19 16,17-19-1,0 1 1,-18 18-1,0-19 1,18 1 0,0 17-1,0-17-15,0 17 32,0-17-17,0 0 32,0 17 0,0-17 0,0 17-32,0-17 1,-17 0 0,17 17-16,0-17 31,0 0 31,0 17 1,0-17-32,0 52 94,0 1-109,0 17-16,0 36 15,0-54-15,0 19 16,0 34-16,0-52 16,0 105-16,0-70 15,-18-17-15,0 34 16,18 1-16,0-18 16,0 17-16,0 1 15,-35 35-15,35-36 16,-17 1-16,-1-1 15,18-52-15,0 17 16,0 0-16,-18 36 16,1-53-16,17 17 15,0-17-15,0 52 16,0-35-16,-18-17 16,0 17-16,18 1 15,0-19 16,0 1 79,-35-18-95,0 0-15,-36-18 16,54-17-16,-36-18 16,35 35-16,-35-52 15,35 17-15,1 0 16,-1 18-16,1 17 16,17-17-16,0 17 62,0 53 16,0-17-62,0 17-1,0 1 1,0-19 15,0 19-31,0-19 16,0 18 0,35 1-1,0-19 16,-17-17-31,17 0 16,36 0-16,105-53 16,0 36-16,18-1 15,-105-17-15,52 35 16,-18 0-16,-88 0 16,-17 0 77,0 35-77,-18 0-16,0-17 16,0 17-16,-36 1 15,19-1-15,-18-17 16,-1 17-1,-34 35-15,34-34 16,-34-1-16,52 0 16,-70 18-16,70-35 15,-105 52-15,88-52 16,-36 17-16,53-17 16,-17 0-16,18-1 15,-1-17 32,36 0 94,17 0-126,35-17-15,36 17 16,-35 0 0,-1-18-16,1 18 15,-1-35-15,54 35 16,-71 0-16,-18 0 15,-17 0-15,-1 0 94,-17 17-78,0 1-16,-17 17 15,-36 36-15,53-36 16,-71 36-16,1-19 16,-1 19-16,1-36 15,-19 18-15,54 0 16,-35-18-16,70-52 125,17-1-125,18 18 16,1-18-16,-19 18 15,19 0-15,34 0 16,-17 0-16,18 0 15,52 18-15,-52 0 16,-1 17-16,1 0 16,-1 18-16,-34-17 15,34 16-15,18 37 16,-70-72-16,17 19 16,36 16-16,-36-34 31,-17-18 94,-18-123-110,0-1-15,0-70 16,-35-53-16,-18-53 16</inkml:trace>
  <inkml:trace contextRef="#ctx0" brushRef="#br0" timeOffset="97134.1623">16545 1217 0,'36'0'15,"-19"0"-15,18 18 16,1-1-16,-19-17 15,19 18-15,-1 17 16,-17-17-16,17 0 16,-17-1-1,-1 1-15,-17-1 32,0 1-17,0 17-15,0-17 16,0 17-16,0 1 15,-53 34-15,0 1 16,-70 17 0,52-53-16,-70 53 15,71-52-15,-1-1 16,36 0-16,-1-17 16,19-1-16,-18 1 15,-1 0-15,19-1 110,17 1-95,17 0-15,1-1 16,0 19-1,17-1-15,0-18 16,-17-17-16,52 36 16,107-36-16,-36 35 15,35-35-15,1 0 16,-1 0-16,-53 0 16,-70 0-16,18 0 0,-36 0 15,-17 0 1,-1 18 124,-17-1-124,-35 19-16,-18 87 16,-17 1-16,-18 17 15,35-18-15,-36 18 16,-34-17-16,105-89 16,1 0-16,-1-17 15,-17 0-15,17-18 94,18-36-94,18-17 16,35-17-16,-18 35 15,0 17-15,-17-17 16,17-1-1,0 1-15,1 17 16,-19-17-16,1 0 16,0 35 46,-1 17-46,-17 1-16,0 53 15,0-1-15,0-34 16,18-19-16,0 18 16,-18 1-16,0-19 15,0 19-15,17-36 110,36-53-95,35-53-15,18-53 16,-53 89 0,35-19-16,-52 19 0,-19 70 109,-17 17-109,0 1 16,0 17-16,0 18 15,0-17-15,0 34 16,0 1-16,0-54 15,0 54-15,0-53 16,35-18 62,-17-36-78,17-34 16,18-1-16,-17 36 15,-1-18-15,-18 18 16,1 35 62,-18 35-62,0 35-1,0-52-15,0 106 16,0-71-16,0-18 16,0 35-16,0-52 15,0 105-15,-18-87 16,-17 34-16,0 1 16,0-1-16,-1 1 15,1 0-15,17-36 16,-52 35-16,35-52 15,-1 0-15,19-1 16,-107 71-16,1-52 16,52-19-16,1 1 15,34 0-15,19-18 63,-19 0-48,19 0-15,-1-18 16,1-17 0,-1-1-16,18 19 15,-18-18 1,1-1-16,17 19 16,0-19-16,0 19 15,0-19-15,17-34 16,36-1-16,-18 36 15,1 0-15,34-18 16,-34 18-16,-1 17 16,18 0-16,-18 18 15,0-17-15,-17 17 32,17 0-17,0 0-15,-17 17 16,-18 19-16,18-1 15,-18-18-15,35 54 16,-35 0-16,0-36 16,0 71-1,0-71-15,-18 36 0,1-19 16,-1-16 0,-35 34-16,18 1 15,0-36-15,-36 36 16,36-1-16,0-34 15,17-1-15,-17 0 16,17 0-16,-17-17 16,35 0-16,-18-1 15,0-17 63,1 0 16,17-17-78,17-19-16,1 36 15,-18-17-15,18-1 16,17 18 0,-17-35-16,17 17 15,35 18-15,1-35 16,0 35-16,-19 0 16,72-35-16,-53 35 15,-19 0-15,-16 0 16,-1 0-16,-17 0 15,17 0 17,-17 0-1,17 0 31,0 0 17,-17-18-64,-1-17 1,1 17-16,0 18 15,-18-35-15,35-1 16,0 19 0,-17-18-16,0-1 31,-1 19 0</inkml:trace>
  <inkml:trace contextRef="#ctx0" brushRef="#br0" timeOffset="97646.5046">19050 4180 0,'0'18'187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" y="73151"/>
            <a:ext cx="9070847" cy="678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06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228600"/>
            <a:ext cx="8239125" cy="6391275"/>
          </a:xfrm>
          <a:custGeom>
            <a:avLst/>
            <a:gdLst/>
            <a:ahLst/>
            <a:cxnLst/>
            <a:rect l="l" t="t" r="r" b="b"/>
            <a:pathLst>
              <a:path w="8239125" h="6391275">
                <a:moveTo>
                  <a:pt x="0" y="0"/>
                </a:moveTo>
                <a:lnTo>
                  <a:pt x="8239125" y="0"/>
                </a:lnTo>
                <a:lnTo>
                  <a:pt x="823912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" y="73151"/>
            <a:ext cx="9070847" cy="678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06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228600"/>
            <a:ext cx="8239125" cy="6391275"/>
          </a:xfrm>
          <a:custGeom>
            <a:avLst/>
            <a:gdLst/>
            <a:ahLst/>
            <a:cxnLst/>
            <a:rect l="l" t="t" r="r" b="b"/>
            <a:pathLst>
              <a:path w="8239125" h="6391275">
                <a:moveTo>
                  <a:pt x="0" y="0"/>
                </a:moveTo>
                <a:lnTo>
                  <a:pt x="8239125" y="0"/>
                </a:lnTo>
                <a:lnTo>
                  <a:pt x="823912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0800"/>
            <a:ext cx="1181100" cy="405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4215676"/>
            <a:ext cx="1181100" cy="2578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" y="73151"/>
            <a:ext cx="9070847" cy="678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06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8637" y="201612"/>
            <a:ext cx="8397875" cy="646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0800"/>
            <a:ext cx="1181100" cy="4286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96900" y="4130675"/>
            <a:ext cx="10414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4215676"/>
            <a:ext cx="1181100" cy="2578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" y="73151"/>
            <a:ext cx="9070847" cy="67848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06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5793" y="804735"/>
            <a:ext cx="43124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688870"/>
            <a:ext cx="7170420" cy="389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9235" y="6599373"/>
            <a:ext cx="259715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1739" y="1567497"/>
            <a:ext cx="7423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0" dirty="0">
                <a:latin typeface="宋体"/>
                <a:cs typeface="宋体"/>
              </a:rPr>
              <a:t>《算法与</a:t>
            </a:r>
            <a:r>
              <a:rPr sz="4000" spc="-10" dirty="0">
                <a:latin typeface="宋体"/>
                <a:cs typeface="宋体"/>
              </a:rPr>
              <a:t>数据结</a:t>
            </a:r>
            <a:r>
              <a:rPr sz="4000" spc="10" dirty="0">
                <a:latin typeface="宋体"/>
                <a:cs typeface="宋体"/>
              </a:rPr>
              <a:t>构</a:t>
            </a:r>
            <a:r>
              <a:rPr sz="4000" spc="-5" dirty="0">
                <a:latin typeface="宋体"/>
                <a:cs typeface="宋体"/>
              </a:rPr>
              <a:t>—C</a:t>
            </a:r>
            <a:r>
              <a:rPr sz="4000" spc="-10" dirty="0">
                <a:latin typeface="宋体"/>
                <a:cs typeface="宋体"/>
              </a:rPr>
              <a:t>语言描述》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2847962"/>
            <a:ext cx="3536950" cy="236664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200" b="1" spc="-10" dirty="0">
                <a:latin typeface="华文中宋"/>
                <a:cs typeface="华文中宋"/>
              </a:rPr>
              <a:t>2</a:t>
            </a:r>
            <a:r>
              <a:rPr sz="3200" b="1" spc="-20" dirty="0">
                <a:latin typeface="华文中宋"/>
                <a:cs typeface="华文中宋"/>
              </a:rPr>
              <a:t> </a:t>
            </a:r>
            <a:r>
              <a:rPr sz="3200" b="1" spc="5" dirty="0">
                <a:latin typeface="华文中宋"/>
                <a:cs typeface="华文中宋"/>
              </a:rPr>
              <a:t>线</a:t>
            </a:r>
            <a:r>
              <a:rPr sz="3200" b="1" spc="10" dirty="0">
                <a:latin typeface="华文中宋"/>
                <a:cs typeface="华文中宋"/>
              </a:rPr>
              <a:t>性表</a:t>
            </a:r>
            <a:endParaRPr sz="32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2.1</a:t>
            </a:r>
            <a:r>
              <a:rPr sz="3200" spc="-290" dirty="0">
                <a:latin typeface="华文中宋"/>
                <a:cs typeface="华文中宋"/>
              </a:rPr>
              <a:t> </a:t>
            </a:r>
            <a:r>
              <a:rPr sz="3200" spc="-10" dirty="0">
                <a:latin typeface="华文中宋"/>
                <a:cs typeface="华文中宋"/>
              </a:rPr>
              <a:t>线性表的概念</a:t>
            </a:r>
            <a:endParaRPr sz="32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2.2</a:t>
            </a:r>
            <a:r>
              <a:rPr sz="3200" spc="-300" dirty="0">
                <a:latin typeface="华文中宋"/>
                <a:cs typeface="华文中宋"/>
              </a:rPr>
              <a:t> </a:t>
            </a:r>
            <a:r>
              <a:rPr sz="3200" spc="-10" dirty="0">
                <a:latin typeface="华文中宋"/>
                <a:cs typeface="华文中宋"/>
              </a:rPr>
              <a:t>顺序表示</a:t>
            </a:r>
            <a:endParaRPr sz="32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2.3</a:t>
            </a:r>
            <a:r>
              <a:rPr sz="3200" spc="-300" dirty="0">
                <a:latin typeface="华文中宋"/>
                <a:cs typeface="华文中宋"/>
              </a:rPr>
              <a:t> </a:t>
            </a:r>
            <a:r>
              <a:rPr sz="3200" spc="-10" dirty="0">
                <a:latin typeface="华文中宋"/>
                <a:cs typeface="华文中宋"/>
              </a:rPr>
              <a:t>链接表示</a:t>
            </a:r>
            <a:endParaRPr sz="3200">
              <a:latin typeface="华文中宋"/>
              <a:cs typeface="华文中宋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781200" y="438120"/>
              <a:ext cx="8013960" cy="56329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428760"/>
                <a:ext cx="8032680" cy="565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7465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顺序表的C语言描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述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187133" y="2209800"/>
            <a:ext cx="7328534" cy="3908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>
              <a:spcBef>
                <a:spcPts val="100"/>
              </a:spcBef>
            </a:pPr>
            <a:r>
              <a:rPr lang="en-US" altLang="zh-CN" spc="-5" dirty="0" err="1" smtClean="0">
                <a:latin typeface="Times New Roman"/>
                <a:cs typeface="Times New Roman"/>
              </a:rPr>
              <a:t>struct</a:t>
            </a:r>
            <a:r>
              <a:rPr lang="en-US" altLang="zh-CN" spc="-85" dirty="0" smtClean="0">
                <a:latin typeface="Times New Roman"/>
                <a:cs typeface="Times New Roman"/>
              </a:rPr>
              <a:t> </a:t>
            </a:r>
            <a:r>
              <a:rPr lang="en-US" altLang="zh-CN" spc="-5" dirty="0" err="1" smtClean="0">
                <a:latin typeface="Times New Roman"/>
                <a:cs typeface="Times New Roman"/>
              </a:rPr>
              <a:t>SeqList</a:t>
            </a:r>
            <a:r>
              <a:rPr lang="en-US" altLang="zh-CN" spc="-5" dirty="0" smtClean="0">
                <a:latin typeface="Times New Roman"/>
                <a:cs typeface="Times New Roman"/>
              </a:rPr>
              <a:t> </a:t>
            </a:r>
          </a:p>
          <a:p>
            <a:pPr marL="238125">
              <a:spcBef>
                <a:spcPts val="100"/>
              </a:spcBef>
            </a:pPr>
            <a:r>
              <a:rPr lang="en-US" altLang="zh-CN" spc="-5" dirty="0" smtClean="0">
                <a:latin typeface="Times New Roman"/>
                <a:cs typeface="Times New Roman"/>
              </a:rPr>
              <a:t>{</a:t>
            </a:r>
          </a:p>
          <a:p>
            <a:pPr marL="238125">
              <a:spcBef>
                <a:spcPts val="100"/>
              </a:spcBef>
            </a:pPr>
            <a:r>
              <a:rPr lang="en-US" altLang="zh-CN" spc="-5" dirty="0">
                <a:latin typeface="Times New Roman"/>
                <a:cs typeface="Times New Roman"/>
              </a:rPr>
              <a:t> </a:t>
            </a:r>
            <a:r>
              <a:rPr lang="en-US" altLang="zh-CN" spc="-5" dirty="0" smtClean="0">
                <a:latin typeface="Times New Roman"/>
                <a:cs typeface="Times New Roman"/>
              </a:rPr>
              <a:t>     </a:t>
            </a:r>
            <a:r>
              <a:rPr lang="en-US" altLang="zh-CN" spc="-5" dirty="0" err="1" smtClean="0">
                <a:latin typeface="Times New Roman"/>
                <a:cs typeface="Times New Roman"/>
              </a:rPr>
              <a:t>in</a:t>
            </a:r>
            <a:r>
              <a:rPr lang="en-US" altLang="zh-CN" dirty="0" err="1" smtClean="0">
                <a:latin typeface="Times New Roman"/>
                <a:cs typeface="Times New Roman"/>
              </a:rPr>
              <a:t>t</a:t>
            </a:r>
            <a:r>
              <a:rPr lang="en-US" altLang="zh-CN" dirty="0">
                <a:latin typeface="Times New Roman"/>
                <a:cs typeface="Times New Roman"/>
              </a:rPr>
              <a:t>	M</a:t>
            </a:r>
            <a:r>
              <a:rPr lang="en-US" altLang="zh-CN" spc="-35" dirty="0">
                <a:latin typeface="Times New Roman"/>
                <a:cs typeface="Times New Roman"/>
              </a:rPr>
              <a:t>A</a:t>
            </a:r>
            <a:r>
              <a:rPr lang="en-US" altLang="zh-CN" spc="10" dirty="0">
                <a:latin typeface="Times New Roman"/>
                <a:cs typeface="Times New Roman"/>
              </a:rPr>
              <a:t>X</a:t>
            </a:r>
            <a:r>
              <a:rPr lang="en-US" altLang="zh-CN" spc="-10" dirty="0">
                <a:latin typeface="Times New Roman"/>
                <a:cs typeface="Times New Roman"/>
              </a:rPr>
              <a:t>NU</a:t>
            </a:r>
            <a:r>
              <a:rPr lang="en-US" altLang="zh-CN" dirty="0">
                <a:latin typeface="Times New Roman"/>
                <a:cs typeface="Times New Roman"/>
              </a:rPr>
              <a:t>M</a:t>
            </a:r>
            <a:r>
              <a:rPr lang="zh-CN" altLang="en-US" dirty="0">
                <a:latin typeface="宋体"/>
                <a:cs typeface="宋体"/>
              </a:rPr>
              <a:t>； </a:t>
            </a:r>
            <a:endParaRPr lang="en-US" altLang="zh-CN" dirty="0" smtClean="0">
              <a:latin typeface="宋体"/>
              <a:cs typeface="宋体"/>
            </a:endParaRPr>
          </a:p>
          <a:p>
            <a:pPr marL="238125">
              <a:spcBef>
                <a:spcPts val="100"/>
              </a:spcBef>
            </a:pPr>
            <a:r>
              <a:rPr lang="en-US" altLang="zh-CN" dirty="0">
                <a:latin typeface="宋体"/>
                <a:cs typeface="宋体"/>
              </a:rPr>
              <a:t> </a:t>
            </a:r>
            <a:r>
              <a:rPr lang="en-US" altLang="zh-CN" dirty="0" smtClean="0">
                <a:latin typeface="宋体"/>
                <a:cs typeface="宋体"/>
              </a:rPr>
              <a:t> </a:t>
            </a:r>
            <a:r>
              <a:rPr lang="zh-CN" altLang="en-US" dirty="0" smtClean="0">
                <a:latin typeface="宋体"/>
                <a:cs typeface="宋体"/>
              </a:rPr>
              <a:t> </a:t>
            </a:r>
            <a:r>
              <a:rPr lang="en-US" altLang="zh-CN" dirty="0" err="1">
                <a:latin typeface="Times New Roman"/>
                <a:cs typeface="Times New Roman"/>
              </a:rPr>
              <a:t>int</a:t>
            </a:r>
            <a:r>
              <a:rPr lang="en-US" altLang="zh-CN" dirty="0">
                <a:latin typeface="Times New Roman"/>
                <a:cs typeface="Times New Roman"/>
              </a:rPr>
              <a:t>		</a:t>
            </a:r>
            <a:r>
              <a:rPr lang="en-US" altLang="zh-CN" spc="5" dirty="0">
                <a:latin typeface="Times New Roman"/>
                <a:cs typeface="Times New Roman"/>
              </a:rPr>
              <a:t>n</a:t>
            </a:r>
            <a:r>
              <a:rPr lang="en-US" altLang="zh-CN" spc="5" dirty="0" smtClean="0">
                <a:latin typeface="Times New Roman"/>
                <a:cs typeface="Times New Roman"/>
              </a:rPr>
              <a:t>;</a:t>
            </a:r>
          </a:p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 smtClean="0">
                <a:latin typeface="Times New Roman"/>
                <a:cs typeface="Times New Roman"/>
              </a:rPr>
              <a:t>      </a:t>
            </a:r>
            <a:r>
              <a:rPr sz="1800" spc="-10" dirty="0" err="1" smtClean="0">
                <a:latin typeface="Times New Roman"/>
                <a:cs typeface="Times New Roman"/>
              </a:rPr>
              <a:t>DataType</a:t>
            </a:r>
            <a:r>
              <a:rPr sz="1800" spc="65" dirty="0" smtClean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*element</a:t>
            </a:r>
            <a:r>
              <a:rPr sz="1800" b="1" spc="-15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</a:pPr>
            <a:r>
              <a:rPr lang="en-US" sz="1800" b="1" dirty="0" smtClean="0">
                <a:latin typeface="Times New Roman"/>
                <a:cs typeface="Times New Roman"/>
              </a:rPr>
              <a:t>     </a:t>
            </a:r>
            <a:r>
              <a:rPr sz="1800" b="1" dirty="0" smtClean="0">
                <a:latin typeface="Times New Roman"/>
                <a:cs typeface="Times New Roman"/>
              </a:rPr>
              <a:t>/*</a:t>
            </a:r>
            <a:r>
              <a:rPr sz="1800" b="1" spc="-2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element[0],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element[1]</a:t>
            </a:r>
            <a:r>
              <a:rPr sz="1800" dirty="0">
                <a:latin typeface="宋体"/>
                <a:cs typeface="宋体"/>
              </a:rPr>
              <a:t>，</a:t>
            </a:r>
            <a:r>
              <a:rPr sz="1800" dirty="0">
                <a:latin typeface="Courier New"/>
                <a:cs typeface="Courier New"/>
              </a:rPr>
              <a:t>…</a:t>
            </a:r>
            <a:r>
              <a:rPr sz="1800" dirty="0">
                <a:latin typeface="宋体"/>
                <a:cs typeface="宋体"/>
              </a:rPr>
              <a:t>，</a:t>
            </a:r>
            <a:r>
              <a:rPr sz="1800" dirty="0">
                <a:latin typeface="Times New Roman"/>
                <a:cs typeface="Times New Roman"/>
              </a:rPr>
              <a:t>element[n-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1]</a:t>
            </a:r>
            <a:r>
              <a:rPr sz="1800" spc="20" dirty="0">
                <a:latin typeface="宋体"/>
                <a:cs typeface="宋体"/>
              </a:rPr>
              <a:t>存放</a:t>
            </a:r>
            <a:r>
              <a:rPr sz="1800" dirty="0">
                <a:latin typeface="宋体"/>
                <a:cs typeface="宋体"/>
              </a:rPr>
              <a:t>线性表中的元</a:t>
            </a:r>
            <a:r>
              <a:rPr sz="1800" spc="360" dirty="0">
                <a:latin typeface="宋体"/>
                <a:cs typeface="宋体"/>
              </a:rPr>
              <a:t>素</a:t>
            </a:r>
            <a:r>
              <a:rPr sz="1800" spc="-30" dirty="0">
                <a:latin typeface="Times New Roman"/>
                <a:cs typeface="Times New Roman"/>
              </a:rPr>
              <a:t>*/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20"/>
              </a:spcBef>
            </a:pPr>
            <a:r>
              <a:rPr lang="en-US" sz="1800" dirty="0" smtClean="0">
                <a:latin typeface="Times New Roman"/>
                <a:cs typeface="Times New Roman"/>
              </a:rPr>
              <a:t>      </a:t>
            </a:r>
            <a:r>
              <a:rPr sz="1800" dirty="0" smtClean="0">
                <a:latin typeface="Times New Roman"/>
                <a:cs typeface="Times New Roman"/>
              </a:rPr>
              <a:t>}</a:t>
            </a:r>
            <a:r>
              <a:rPr sz="1800" dirty="0" smtClean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ts val="2150"/>
              </a:lnSpc>
              <a:tabLst>
                <a:tab pos="2243455" algn="l"/>
              </a:tabLst>
            </a:pPr>
            <a:r>
              <a:rPr lang="en-US" sz="1800" spc="-10" dirty="0" smtClean="0">
                <a:latin typeface="Times New Roman"/>
                <a:cs typeface="Times New Roman"/>
              </a:rPr>
              <a:t>    </a:t>
            </a:r>
            <a:r>
              <a:rPr sz="1800" spc="-10" dirty="0" err="1" smtClean="0">
                <a:latin typeface="Times New Roman"/>
                <a:cs typeface="Times New Roman"/>
              </a:rPr>
              <a:t>typedef</a:t>
            </a:r>
            <a:r>
              <a:rPr sz="1800" spc="-10" dirty="0" smtClean="0">
                <a:latin typeface="Times New Roman"/>
                <a:cs typeface="Times New Roman"/>
              </a:rPr>
              <a:t> </a:t>
            </a:r>
            <a:r>
              <a:rPr sz="1800" spc="45" dirty="0" smtClean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struct SeqList	</a:t>
            </a:r>
            <a:r>
              <a:rPr sz="1800" spc="-10" dirty="0">
                <a:latin typeface="Times New Roman"/>
                <a:cs typeface="Times New Roman"/>
              </a:rPr>
              <a:t>*PSeqList;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800" dirty="0" smtClean="0">
                <a:latin typeface="宋体"/>
                <a:cs typeface="宋体"/>
              </a:rPr>
              <a:t>    </a:t>
            </a:r>
            <a:r>
              <a:rPr sz="1800" dirty="0" err="1" smtClean="0">
                <a:latin typeface="宋体"/>
                <a:cs typeface="宋体"/>
              </a:rPr>
              <a:t>如果</a:t>
            </a:r>
            <a:r>
              <a:rPr sz="1800" spc="-5" dirty="0" err="1">
                <a:latin typeface="Times New Roman"/>
                <a:cs typeface="Times New Roman"/>
              </a:rPr>
              <a:t>palist</a:t>
            </a:r>
            <a:r>
              <a:rPr sz="1800" dirty="0" err="1">
                <a:latin typeface="宋体"/>
                <a:cs typeface="宋体"/>
              </a:rPr>
              <a:t>是一个</a:t>
            </a:r>
            <a:r>
              <a:rPr sz="1800" dirty="0" err="1">
                <a:latin typeface="Times New Roman"/>
                <a:cs typeface="Times New Roman"/>
              </a:rPr>
              <a:t>PSeqList</a:t>
            </a:r>
            <a:r>
              <a:rPr sz="1800" dirty="0" err="1">
                <a:latin typeface="宋体"/>
                <a:cs typeface="宋体"/>
              </a:rPr>
              <a:t>类型的指针变量，则</a:t>
            </a:r>
            <a:r>
              <a:rPr sz="1800" dirty="0">
                <a:latin typeface="宋体"/>
                <a:cs typeface="宋体"/>
              </a:rPr>
              <a:t>：</a:t>
            </a: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Times New Roman"/>
                <a:cs typeface="Times New Roman"/>
              </a:rPr>
              <a:t>palist-&gt;MAXNUM</a:t>
            </a:r>
            <a:r>
              <a:rPr sz="1800" spc="-5" dirty="0">
                <a:latin typeface="宋体"/>
                <a:cs typeface="宋体"/>
              </a:rPr>
              <a:t>：</a:t>
            </a:r>
            <a:r>
              <a:rPr sz="1800" dirty="0">
                <a:latin typeface="宋体"/>
                <a:cs typeface="宋体"/>
              </a:rPr>
              <a:t>顺序表中可以存放元素的个数；</a:t>
            </a: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Times New Roman"/>
                <a:cs typeface="Times New Roman"/>
              </a:rPr>
              <a:t>palist-&gt;n</a:t>
            </a:r>
            <a:r>
              <a:rPr sz="1800" spc="-5" dirty="0">
                <a:latin typeface="宋体"/>
                <a:cs typeface="宋体"/>
              </a:rPr>
              <a:t>：</a:t>
            </a:r>
            <a:r>
              <a:rPr sz="1800" dirty="0">
                <a:latin typeface="宋体"/>
                <a:cs typeface="宋体"/>
              </a:rPr>
              <a:t>顺序表中实际元素的个数；</a:t>
            </a:r>
          </a:p>
          <a:p>
            <a:pPr marL="356870" marR="5080" indent="-344170">
              <a:lnSpc>
                <a:spcPct val="80000"/>
              </a:lnSpc>
              <a:spcBef>
                <a:spcPts val="434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Times New Roman"/>
                <a:cs typeface="Times New Roman"/>
              </a:rPr>
              <a:t>palist-&gt;element[0]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…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palist-&gt;element[palist-&gt;n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1]</a:t>
            </a:r>
            <a:r>
              <a:rPr sz="1800" spc="10" dirty="0">
                <a:latin typeface="宋体"/>
                <a:cs typeface="宋体"/>
              </a:rPr>
              <a:t>：</a:t>
            </a:r>
            <a:r>
              <a:rPr sz="1800" dirty="0">
                <a:latin typeface="宋体"/>
                <a:cs typeface="宋体"/>
              </a:rPr>
              <a:t>顺序表中的各个 元素。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33400"/>
            <a:ext cx="73913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8942" y="804735"/>
            <a:ext cx="4314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顺序表基本操作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71466"/>
            <a:ext cx="5234940" cy="29527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创建空顺序表</a:t>
            </a:r>
            <a:endParaRPr sz="3200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判断线性表是否为空</a:t>
            </a:r>
            <a:endParaRPr sz="3200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在顺序表中求某元素的下标</a:t>
            </a:r>
            <a:endParaRPr sz="3200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顺序表的插入</a:t>
            </a:r>
            <a:endParaRPr sz="3200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顺序表的删除</a:t>
            </a:r>
            <a:endParaRPr sz="3200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创建空顺序表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27707"/>
            <a:ext cx="5520055" cy="329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PSeqList createNullList_seq(int </a:t>
            </a:r>
            <a:r>
              <a:rPr sz="1600" b="1" spc="5" dirty="0">
                <a:latin typeface="Times New Roman"/>
                <a:cs typeface="Times New Roman"/>
              </a:rPr>
              <a:t>m 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r>
              <a:rPr sz="1600" b="1" spc="-1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1910"/>
              </a:lnSpc>
              <a:spcBef>
                <a:spcPts val="25"/>
              </a:spcBef>
            </a:pPr>
            <a:r>
              <a:rPr sz="1600" b="1" spc="5" dirty="0">
                <a:latin typeface="Times New Roman"/>
                <a:cs typeface="Times New Roman"/>
              </a:rPr>
              <a:t>/*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宋体"/>
                <a:cs typeface="宋体"/>
              </a:rPr>
              <a:t>创建新的顺序</a:t>
            </a:r>
            <a:r>
              <a:rPr sz="1600" b="1" spc="285" dirty="0">
                <a:latin typeface="宋体"/>
                <a:cs typeface="宋体"/>
              </a:rPr>
              <a:t>表</a:t>
            </a:r>
            <a:r>
              <a:rPr sz="1600" b="1" spc="5" dirty="0">
                <a:latin typeface="Times New Roman"/>
                <a:cs typeface="Times New Roman"/>
              </a:rPr>
              <a:t>*/</a:t>
            </a:r>
            <a:endParaRPr sz="1600" dirty="0">
              <a:latin typeface="Times New Roman"/>
              <a:cs typeface="Times New Roman"/>
            </a:endParaRPr>
          </a:p>
          <a:p>
            <a:pPr marL="213360" marR="238760">
              <a:lnSpc>
                <a:spcPts val="1920"/>
              </a:lnSpc>
              <a:spcBef>
                <a:spcPts val="50"/>
              </a:spcBef>
            </a:pPr>
            <a:r>
              <a:rPr sz="1600" b="1" dirty="0">
                <a:latin typeface="Times New Roman"/>
                <a:cs typeface="Times New Roman"/>
              </a:rPr>
              <a:t>PSeqList palist = (PSeqList)malloc(sizeof(struct </a:t>
            </a:r>
            <a:r>
              <a:rPr sz="1600" b="1" spc="-5" dirty="0">
                <a:latin typeface="Times New Roman"/>
                <a:cs typeface="Times New Roman"/>
              </a:rPr>
              <a:t>SeqList));  </a:t>
            </a:r>
            <a:r>
              <a:rPr sz="1600" b="1" dirty="0">
                <a:latin typeface="Times New Roman"/>
                <a:cs typeface="Times New Roman"/>
              </a:rPr>
              <a:t>if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(palist!=NULL){</a:t>
            </a:r>
            <a:endParaRPr sz="1600" dirty="0">
              <a:latin typeface="Times New Roman"/>
              <a:cs typeface="Times New Roman"/>
            </a:endParaRPr>
          </a:p>
          <a:p>
            <a:pPr marL="314325" marR="5080">
              <a:lnSpc>
                <a:spcPts val="1920"/>
              </a:lnSpc>
            </a:pPr>
            <a:r>
              <a:rPr sz="1600" b="1" spc="-5" dirty="0">
                <a:latin typeface="Times New Roman"/>
                <a:cs typeface="Times New Roman"/>
              </a:rPr>
              <a:t>palist-&gt;element </a:t>
            </a:r>
            <a:r>
              <a:rPr sz="1600" b="1" dirty="0">
                <a:latin typeface="Times New Roman"/>
                <a:cs typeface="Times New Roman"/>
              </a:rPr>
              <a:t>= (DataType*)malloc(sizeof(DataType)*m); 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(palist-&gt;element){</a:t>
            </a:r>
            <a:endParaRPr sz="1600" dirty="0">
              <a:latin typeface="Times New Roman"/>
              <a:cs typeface="Times New Roman"/>
            </a:endParaRPr>
          </a:p>
          <a:p>
            <a:pPr marL="64135" marR="38100">
              <a:lnSpc>
                <a:spcPts val="1900"/>
              </a:lnSpc>
              <a:spcBef>
                <a:spcPts val="185"/>
              </a:spcBef>
            </a:pPr>
            <a:r>
              <a:rPr lang="en-US" sz="16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 </a:t>
            </a:r>
            <a:r>
              <a:rPr sz="1600" b="1" spc="-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palist</a:t>
            </a:r>
            <a:r>
              <a:rPr sz="16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&gt;MAXNUM=m</a:t>
            </a:r>
            <a:r>
              <a:rPr sz="16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altLang="zh-CN" sz="16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4135" marR="38100">
              <a:lnSpc>
                <a:spcPts val="1900"/>
              </a:lnSpc>
              <a:spcBef>
                <a:spcPts val="185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palist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-&gt;n </a:t>
            </a:r>
            <a:r>
              <a:rPr lang="en-US" altLang="zh-CN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lang="en-US" altLang="zh-CN" sz="1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0;  </a:t>
            </a:r>
            <a:r>
              <a:rPr lang="en-US" altLang="zh-CN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return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palist</a:t>
            </a:r>
            <a:r>
              <a:rPr lang="en-US" altLang="zh-CN" sz="1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ts val="1855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  }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else </a:t>
            </a:r>
            <a:r>
              <a:rPr lang="en-US" altLang="zh-CN" sz="1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free</a:t>
            </a:r>
            <a:r>
              <a:rPr lang="en-US" altLang="zh-CN" sz="16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palist</a:t>
            </a:r>
            <a:r>
              <a:rPr lang="en-US" altLang="zh-CN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lang="en-US" altLang="zh-CN" sz="1600" b="1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600" b="1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     </a:t>
            </a:r>
            <a:r>
              <a:rPr lang="en-US" altLang="zh-CN" sz="1600" b="1" dirty="0" err="1" smtClean="0">
                <a:latin typeface="Times New Roman"/>
                <a:cs typeface="Times New Roman"/>
              </a:rPr>
              <a:t>printf</a:t>
            </a:r>
            <a:r>
              <a:rPr lang="en-US" altLang="zh-CN" sz="1600" b="1" dirty="0">
                <a:latin typeface="Times New Roman"/>
                <a:cs typeface="Times New Roman"/>
              </a:rPr>
              <a:t>(“Out </a:t>
            </a:r>
            <a:r>
              <a:rPr lang="en-US" altLang="zh-CN" sz="1600" b="1" spc="5" dirty="0">
                <a:latin typeface="Times New Roman"/>
                <a:cs typeface="Times New Roman"/>
              </a:rPr>
              <a:t>of</a:t>
            </a:r>
            <a:r>
              <a:rPr lang="en-US" altLang="zh-CN" sz="1600" b="1" spc="-114" dirty="0">
                <a:latin typeface="Times New Roman"/>
                <a:cs typeface="Times New Roman"/>
              </a:rPr>
              <a:t> </a:t>
            </a:r>
            <a:r>
              <a:rPr lang="en-US" altLang="zh-CN" sz="1600" b="1" spc="5" dirty="0">
                <a:latin typeface="Times New Roman"/>
                <a:cs typeface="Times New Roman"/>
              </a:rPr>
              <a:t>space!!\n”);  </a:t>
            </a:r>
            <a:r>
              <a:rPr lang="en-US" altLang="zh-CN" sz="1600" b="1" dirty="0">
                <a:latin typeface="Times New Roman"/>
                <a:cs typeface="Times New Roman"/>
              </a:rPr>
              <a:t>return</a:t>
            </a:r>
            <a:r>
              <a:rPr lang="en-US" altLang="zh-CN" sz="1600" b="1" spc="-30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latin typeface="Times New Roman"/>
                <a:cs typeface="Times New Roman"/>
              </a:rPr>
              <a:t>NULL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latin typeface="Times New Roman"/>
                <a:cs typeface="Times New Roman"/>
              </a:rPr>
              <a:t>}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marL="365760">
              <a:lnSpc>
                <a:spcPts val="1855"/>
              </a:lnSpc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118" y="3437635"/>
            <a:ext cx="15697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sz="1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FF0000"/>
                </a:solidFill>
                <a:latin typeface="宋体"/>
                <a:cs typeface="宋体"/>
              </a:rPr>
              <a:t>空表长度为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6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0" y="4362642"/>
            <a:ext cx="1370965" cy="51360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05"/>
              </a:spcBef>
            </a:pPr>
            <a:endParaRPr lang="en-US" altLang="zh-CN" sz="1600" dirty="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8788" y="4656835"/>
            <a:ext cx="16732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Times New Roman"/>
                <a:cs typeface="Times New Roman"/>
              </a:rPr>
              <a:t>/*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宋体"/>
                <a:cs typeface="宋体"/>
              </a:rPr>
              <a:t>存储分配失</a:t>
            </a:r>
            <a:r>
              <a:rPr sz="1600" b="1" spc="310" dirty="0">
                <a:latin typeface="宋体"/>
                <a:cs typeface="宋体"/>
              </a:rPr>
              <a:t>败</a:t>
            </a:r>
            <a:r>
              <a:rPr sz="1600" b="1" spc="5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293" y="804735"/>
            <a:ext cx="5539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判断线性表是否为空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678939" y="1686255"/>
            <a:ext cx="6062345" cy="20770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603250" algn="l"/>
              </a:tabLst>
            </a:pPr>
            <a:r>
              <a:rPr sz="2800" b="1" dirty="0">
                <a:latin typeface="Times New Roman"/>
                <a:cs typeface="Times New Roman"/>
              </a:rPr>
              <a:t>int	isNullList_seq( PSeqList </a:t>
            </a:r>
            <a:r>
              <a:rPr sz="2800" b="1" spc="5" dirty="0">
                <a:latin typeface="Times New Roman"/>
                <a:cs typeface="Times New Roman"/>
              </a:rPr>
              <a:t>palist 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{</a:t>
            </a:r>
            <a:endParaRPr sz="2800" dirty="0">
              <a:latin typeface="Times New Roman"/>
              <a:cs typeface="Times New Roman"/>
            </a:endParaRPr>
          </a:p>
          <a:p>
            <a:pPr marL="365760" marR="5080" indent="-353695">
              <a:lnSpc>
                <a:spcPct val="119300"/>
              </a:lnSpc>
              <a:spcBef>
                <a:spcPts val="45"/>
              </a:spcBef>
            </a:pPr>
            <a:r>
              <a:rPr sz="2800" b="1" spc="10" dirty="0">
                <a:latin typeface="Times New Roman"/>
                <a:cs typeface="Times New Roman"/>
              </a:rPr>
              <a:t>/*</a:t>
            </a:r>
            <a:r>
              <a:rPr sz="2800" b="1" spc="20" dirty="0">
                <a:latin typeface="宋体"/>
                <a:cs typeface="宋体"/>
              </a:rPr>
              <a:t>判</a:t>
            </a:r>
            <a:r>
              <a:rPr sz="2800" b="1" spc="15" dirty="0">
                <a:latin typeface="宋体"/>
                <a:cs typeface="宋体"/>
              </a:rPr>
              <a:t>别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1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l</a:t>
            </a:r>
            <a:r>
              <a:rPr sz="2800" b="1" spc="-1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20" dirty="0">
                <a:latin typeface="宋体"/>
                <a:cs typeface="宋体"/>
              </a:rPr>
              <a:t>所</a:t>
            </a:r>
            <a:r>
              <a:rPr sz="2800" b="1" spc="-5" dirty="0">
                <a:latin typeface="宋体"/>
                <a:cs typeface="宋体"/>
              </a:rPr>
              <a:t>指顺序表</a:t>
            </a:r>
            <a:r>
              <a:rPr sz="2800" b="1" spc="15" dirty="0">
                <a:latin typeface="宋体"/>
                <a:cs typeface="宋体"/>
              </a:rPr>
              <a:t>是</a:t>
            </a:r>
            <a:r>
              <a:rPr sz="2800" b="1" spc="-5" dirty="0">
                <a:latin typeface="宋体"/>
                <a:cs typeface="宋体"/>
              </a:rPr>
              <a:t>否为空表。</a:t>
            </a:r>
            <a:r>
              <a:rPr sz="2800" b="1" spc="10" dirty="0">
                <a:latin typeface="Times New Roman"/>
                <a:cs typeface="Times New Roman"/>
              </a:rPr>
              <a:t>*</a:t>
            </a:r>
            <a:r>
              <a:rPr sz="2800" b="1" dirty="0">
                <a:latin typeface="Times New Roman"/>
                <a:cs typeface="Times New Roman"/>
              </a:rPr>
              <a:t>/  return ( </a:t>
            </a:r>
            <a:r>
              <a:rPr sz="2800" b="1" spc="5" dirty="0">
                <a:latin typeface="Times New Roman"/>
                <a:cs typeface="Times New Roman"/>
              </a:rPr>
              <a:t>palist-&gt;n == </a:t>
            </a:r>
            <a:r>
              <a:rPr sz="2800" b="1" dirty="0">
                <a:latin typeface="Times New Roman"/>
                <a:cs typeface="Times New Roman"/>
              </a:rPr>
              <a:t>0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);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2647" y="949991"/>
            <a:ext cx="7377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CBBD83"/>
                  </a:solidFill>
                </a:uFill>
              </a:rPr>
              <a:t>在顺序表中求某元素的下标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47875" y="1823285"/>
            <a:ext cx="5038725" cy="24415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43624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int	</a:t>
            </a:r>
            <a:r>
              <a:rPr sz="2000" b="1" spc="-5" dirty="0">
                <a:latin typeface="Times New Roman"/>
                <a:cs typeface="Times New Roman"/>
              </a:rPr>
              <a:t>locate_seq( </a:t>
            </a:r>
            <a:r>
              <a:rPr sz="2000" b="1" spc="-10" dirty="0">
                <a:latin typeface="Times New Roman"/>
                <a:cs typeface="Times New Roman"/>
              </a:rPr>
              <a:t>PSeqList </a:t>
            </a:r>
            <a:r>
              <a:rPr sz="2000" b="1" spc="-5" dirty="0">
                <a:latin typeface="Times New Roman"/>
                <a:cs typeface="Times New Roman"/>
              </a:rPr>
              <a:t>palist, DataType x )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67310" marR="1314450">
              <a:lnSpc>
                <a:spcPct val="118900"/>
              </a:lnSpc>
              <a:spcBef>
                <a:spcPts val="320"/>
              </a:spcBef>
            </a:pPr>
            <a:r>
              <a:rPr sz="1800" b="1" dirty="0">
                <a:latin typeface="Times New Roman"/>
                <a:cs typeface="Times New Roman"/>
              </a:rPr>
              <a:t>/*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宋体"/>
                <a:cs typeface="宋体"/>
              </a:rPr>
              <a:t>求</a:t>
            </a:r>
            <a:r>
              <a:rPr sz="1800" b="1" spc="35" dirty="0">
                <a:latin typeface="Times New Roman"/>
                <a:cs typeface="Times New Roman"/>
              </a:rPr>
              <a:t>x</a:t>
            </a:r>
            <a:r>
              <a:rPr sz="1800" b="1" spc="10" dirty="0">
                <a:latin typeface="宋体"/>
                <a:cs typeface="宋体"/>
              </a:rPr>
              <a:t>在</a:t>
            </a:r>
            <a:r>
              <a:rPr sz="1800" b="1" spc="-10" dirty="0">
                <a:latin typeface="Times New Roman"/>
                <a:cs typeface="Times New Roman"/>
              </a:rPr>
              <a:t>palist</a:t>
            </a:r>
            <a:r>
              <a:rPr sz="1800" b="1" spc="10" dirty="0">
                <a:latin typeface="宋体"/>
                <a:cs typeface="宋体"/>
              </a:rPr>
              <a:t>所指顺序表中的</a:t>
            </a:r>
            <a:r>
              <a:rPr sz="1800" b="1" spc="-10" dirty="0">
                <a:latin typeface="宋体"/>
                <a:cs typeface="宋体"/>
              </a:rPr>
              <a:t>下</a:t>
            </a:r>
            <a:r>
              <a:rPr sz="1800" b="1" spc="350" dirty="0">
                <a:latin typeface="宋体"/>
                <a:cs typeface="宋体"/>
              </a:rPr>
              <a:t>标</a:t>
            </a:r>
            <a:r>
              <a:rPr sz="1800" b="1" spc="5" dirty="0">
                <a:latin typeface="Times New Roman"/>
                <a:cs typeface="Times New Roman"/>
              </a:rPr>
              <a:t>*/  </a:t>
            </a:r>
            <a:r>
              <a:rPr sz="1800" b="1" spc="-10" dirty="0">
                <a:latin typeface="Times New Roman"/>
                <a:cs typeface="Times New Roman"/>
              </a:rPr>
              <a:t>int </a:t>
            </a:r>
            <a:r>
              <a:rPr sz="1800" b="1" spc="-25" dirty="0">
                <a:latin typeface="Times New Roman"/>
                <a:cs typeface="Times New Roman"/>
              </a:rPr>
              <a:t>q;</a:t>
            </a:r>
            <a:endParaRPr sz="180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for </a:t>
            </a:r>
            <a:r>
              <a:rPr sz="1800" b="1" dirty="0">
                <a:latin typeface="Times New Roman"/>
                <a:cs typeface="Times New Roman"/>
              </a:rPr>
              <a:t>( </a:t>
            </a:r>
            <a:r>
              <a:rPr sz="1800" b="1" spc="-5" dirty="0">
                <a:latin typeface="Times New Roman"/>
                <a:cs typeface="Times New Roman"/>
              </a:rPr>
              <a:t>q=0; q&lt;palist-&gt;n </a:t>
            </a:r>
            <a:r>
              <a:rPr sz="1800" b="1" dirty="0">
                <a:latin typeface="Times New Roman"/>
                <a:cs typeface="Times New Roman"/>
              </a:rPr>
              <a:t>; </a:t>
            </a:r>
            <a:r>
              <a:rPr sz="1800" b="1" spc="-5" dirty="0">
                <a:latin typeface="Times New Roman"/>
                <a:cs typeface="Times New Roman"/>
              </a:rPr>
              <a:t>q++)</a:t>
            </a:r>
            <a:endParaRPr sz="1800" dirty="0">
              <a:latin typeface="Times New Roman"/>
              <a:cs typeface="Times New Roman"/>
            </a:endParaRPr>
          </a:p>
          <a:p>
            <a:pPr marL="67310" marR="936625" indent="225425">
              <a:lnSpc>
                <a:spcPct val="120000"/>
              </a:lnSpc>
              <a:tabLst>
                <a:tab pos="871855" algn="l"/>
              </a:tabLst>
            </a:pPr>
            <a:r>
              <a:rPr sz="1800" b="1" dirty="0">
                <a:latin typeface="Times New Roman"/>
                <a:cs typeface="Times New Roman"/>
              </a:rPr>
              <a:t>if ( </a:t>
            </a:r>
            <a:r>
              <a:rPr sz="1800" b="1" spc="-10" dirty="0">
                <a:latin typeface="Times New Roman"/>
                <a:cs typeface="Times New Roman"/>
              </a:rPr>
              <a:t>palist-&gt;element[q] </a:t>
            </a:r>
            <a:r>
              <a:rPr sz="1800" b="1" dirty="0">
                <a:latin typeface="Times New Roman"/>
                <a:cs typeface="Times New Roman"/>
              </a:rPr>
              <a:t>== </a:t>
            </a:r>
            <a:r>
              <a:rPr sz="1800" b="1" spc="15" dirty="0">
                <a:latin typeface="Times New Roman"/>
                <a:cs typeface="Times New Roman"/>
              </a:rPr>
              <a:t>x) </a:t>
            </a:r>
            <a:r>
              <a:rPr sz="1800" b="1" spc="-10" dirty="0">
                <a:latin typeface="Times New Roman"/>
                <a:cs typeface="Times New Roman"/>
              </a:rPr>
              <a:t>return </a:t>
            </a:r>
            <a:r>
              <a:rPr sz="1800" b="1" spc="-5" dirty="0">
                <a:latin typeface="Times New Roman"/>
                <a:cs typeface="Times New Roman"/>
              </a:rPr>
              <a:t>q </a:t>
            </a:r>
            <a:r>
              <a:rPr sz="1800" b="1" dirty="0">
                <a:latin typeface="Times New Roman"/>
                <a:cs typeface="Times New Roman"/>
              </a:rPr>
              <a:t>;  </a:t>
            </a:r>
            <a:r>
              <a:rPr sz="1800" b="1" spc="-10" dirty="0">
                <a:latin typeface="Times New Roman"/>
                <a:cs typeface="Times New Roman"/>
              </a:rPr>
              <a:t>return	</a:t>
            </a:r>
            <a:r>
              <a:rPr sz="1800" b="1" spc="5" dirty="0">
                <a:latin typeface="Times New Roman"/>
                <a:cs typeface="Times New Roman"/>
              </a:rPr>
              <a:t>-1;</a:t>
            </a:r>
            <a:endParaRPr sz="180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顺序表的插入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631802" y="2559812"/>
            <a:ext cx="8534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Times New Roman"/>
                <a:cs typeface="Times New Roman"/>
              </a:rPr>
              <a:t>/*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宋体"/>
                <a:cs typeface="宋体"/>
              </a:rPr>
              <a:t>溢</a:t>
            </a:r>
            <a:r>
              <a:rPr sz="1600" b="1" spc="380" dirty="0">
                <a:latin typeface="宋体"/>
                <a:cs typeface="宋体"/>
              </a:rPr>
              <a:t>出</a:t>
            </a:r>
            <a:r>
              <a:rPr sz="1600" b="1" spc="5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1725879"/>
            <a:ext cx="7084061" cy="44419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latin typeface="Times New Roman"/>
                <a:cs typeface="Times New Roman"/>
              </a:rPr>
              <a:t>int insertPre_seq( PSeqList palist, int </a:t>
            </a:r>
            <a:r>
              <a:rPr sz="1600" b="1" spc="-5" dirty="0">
                <a:latin typeface="Times New Roman"/>
                <a:cs typeface="Times New Roman"/>
              </a:rPr>
              <a:t>p, </a:t>
            </a:r>
            <a:r>
              <a:rPr sz="1600" b="1" dirty="0">
                <a:latin typeface="Times New Roman"/>
                <a:cs typeface="Times New Roman"/>
              </a:rPr>
              <a:t>DataType x )</a:t>
            </a:r>
            <a:r>
              <a:rPr sz="1600" b="1" spc="-1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8800"/>
              </a:lnSpc>
              <a:spcBef>
                <a:spcPts val="45"/>
              </a:spcBef>
            </a:pPr>
            <a:r>
              <a:rPr sz="1600" b="1" spc="5" dirty="0">
                <a:latin typeface="Times New Roman"/>
                <a:cs typeface="Times New Roman"/>
              </a:rPr>
              <a:t>/*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宋体"/>
                <a:cs typeface="宋体"/>
              </a:rPr>
              <a:t>在</a:t>
            </a:r>
            <a:r>
              <a:rPr sz="1600" b="1" dirty="0">
                <a:latin typeface="Times New Roman"/>
                <a:cs typeface="Times New Roman"/>
              </a:rPr>
              <a:t>palist</a:t>
            </a:r>
            <a:r>
              <a:rPr sz="1600" b="1" spc="20" dirty="0">
                <a:latin typeface="宋体"/>
                <a:cs typeface="宋体"/>
              </a:rPr>
              <a:t>所指顺</a:t>
            </a:r>
            <a:r>
              <a:rPr sz="1600" b="1" dirty="0">
                <a:latin typeface="宋体"/>
                <a:cs typeface="宋体"/>
              </a:rPr>
              <a:t>序表中</a:t>
            </a:r>
            <a:r>
              <a:rPr sz="1600" b="1" spc="20" dirty="0">
                <a:latin typeface="宋体"/>
                <a:cs typeface="宋体"/>
              </a:rPr>
              <a:t>下</a:t>
            </a:r>
            <a:r>
              <a:rPr sz="1600" b="1" dirty="0">
                <a:latin typeface="宋体"/>
                <a:cs typeface="宋体"/>
              </a:rPr>
              <a:t>标</a:t>
            </a:r>
            <a:r>
              <a:rPr sz="1600" b="1" spc="-5" dirty="0">
                <a:latin typeface="宋体"/>
                <a:cs typeface="宋体"/>
              </a:rPr>
              <a:t>为</a:t>
            </a:r>
            <a:r>
              <a:rPr sz="1600" b="1" spc="-10" dirty="0">
                <a:latin typeface="Times New Roman"/>
                <a:cs typeface="Times New Roman"/>
              </a:rPr>
              <a:t>p</a:t>
            </a:r>
            <a:r>
              <a:rPr sz="1600" b="1" dirty="0">
                <a:latin typeface="宋体"/>
                <a:cs typeface="宋体"/>
              </a:rPr>
              <a:t>的元素</a:t>
            </a:r>
            <a:r>
              <a:rPr sz="1600" b="1" spc="20" dirty="0">
                <a:latin typeface="宋体"/>
                <a:cs typeface="宋体"/>
              </a:rPr>
              <a:t>之</a:t>
            </a:r>
            <a:r>
              <a:rPr sz="1600" b="1" dirty="0">
                <a:latin typeface="宋体"/>
                <a:cs typeface="宋体"/>
              </a:rPr>
              <a:t>前插入元</a:t>
            </a:r>
            <a:r>
              <a:rPr sz="1600" b="1" spc="20" dirty="0">
                <a:latin typeface="宋体"/>
                <a:cs typeface="宋体"/>
              </a:rPr>
              <a:t>素</a:t>
            </a:r>
            <a:r>
              <a:rPr sz="1600" b="1" dirty="0">
                <a:latin typeface="Times New Roman"/>
                <a:cs typeface="Times New Roman"/>
              </a:rPr>
              <a:t>x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*/  </a:t>
            </a:r>
            <a:r>
              <a:rPr sz="1600" b="1" dirty="0">
                <a:latin typeface="Times New Roman"/>
                <a:cs typeface="Times New Roman"/>
              </a:rPr>
              <a:t>int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q;</a:t>
            </a:r>
            <a:endParaRPr sz="1600" dirty="0">
              <a:latin typeface="Times New Roman"/>
              <a:cs typeface="Times New Roman"/>
            </a:endParaRPr>
          </a:p>
          <a:p>
            <a:pPr marL="314325" marR="1677035" indent="-302260">
              <a:lnSpc>
                <a:spcPct val="108700"/>
              </a:lnSpc>
              <a:spcBef>
                <a:spcPts val="50"/>
              </a:spcBef>
            </a:pPr>
            <a:r>
              <a:rPr sz="1600" b="1" dirty="0">
                <a:latin typeface="Times New Roman"/>
                <a:cs typeface="Times New Roman"/>
              </a:rPr>
              <a:t>if ( palist-&gt;n &gt;= palist-&gt; </a:t>
            </a:r>
            <a:r>
              <a:rPr sz="1600" b="1" spc="-10" dirty="0">
                <a:latin typeface="Times New Roman"/>
                <a:cs typeface="Times New Roman"/>
              </a:rPr>
              <a:t>MAXNUM 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{  printf(“Overflow!\n”);</a:t>
            </a:r>
            <a:endParaRPr sz="1600" dirty="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190"/>
              </a:spcBef>
              <a:tabLst>
                <a:tab pos="1030605" algn="l"/>
              </a:tabLst>
            </a:pPr>
            <a:r>
              <a:rPr sz="1600" b="1" dirty="0">
                <a:latin typeface="Times New Roman"/>
                <a:cs typeface="Times New Roman"/>
              </a:rPr>
              <a:t>return	0</a:t>
            </a:r>
            <a:r>
              <a:rPr sz="1600" b="1" spc="3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;</a:t>
            </a:r>
            <a:endParaRPr sz="1600" dirty="0">
              <a:latin typeface="Times New Roman"/>
              <a:cs typeface="Times New Roman"/>
            </a:endParaRPr>
          </a:p>
          <a:p>
            <a:pPr marL="12700" marR="1504315">
              <a:lnSpc>
                <a:spcPct val="1088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1600" b="1" dirty="0" smtClean="0">
                <a:latin typeface="Times New Roman"/>
                <a:cs typeface="Times New Roman"/>
              </a:rPr>
              <a:t>}</a:t>
            </a:r>
            <a:r>
              <a:rPr lang="en-US" altLang="zh-CN" sz="1600" b="1" dirty="0">
                <a:latin typeface="Times New Roman"/>
                <a:cs typeface="Times New Roman"/>
              </a:rPr>
              <a:t> </a:t>
            </a:r>
            <a:endParaRPr lang="en-US" altLang="zh-CN" sz="1600" b="1" dirty="0" smtClean="0">
              <a:latin typeface="Times New Roman"/>
              <a:cs typeface="Times New Roman"/>
            </a:endParaRPr>
          </a:p>
          <a:p>
            <a:pPr marL="12700" marR="1504315">
              <a:lnSpc>
                <a:spcPct val="108800"/>
              </a:lnSpc>
              <a:spcBef>
                <a:spcPts val="95"/>
              </a:spcBef>
              <a:tabLst>
                <a:tab pos="2755265" algn="l"/>
              </a:tabLst>
            </a:pPr>
            <a:r>
              <a:rPr lang="en-US" altLang="zh-CN" sz="1600" b="1" dirty="0" smtClean="0">
                <a:latin typeface="Times New Roman"/>
                <a:cs typeface="Times New Roman"/>
              </a:rPr>
              <a:t>if </a:t>
            </a:r>
            <a:r>
              <a:rPr lang="en-US" altLang="zh-CN" sz="1600" b="1" spc="-5" dirty="0">
                <a:latin typeface="Times New Roman"/>
                <a:cs typeface="Times New Roman"/>
              </a:rPr>
              <a:t>(p&lt;0  </a:t>
            </a:r>
            <a:r>
              <a:rPr lang="en-US" altLang="zh-CN" sz="1600" b="1" spc="-10" dirty="0">
                <a:latin typeface="Times New Roman"/>
                <a:cs typeface="Times New Roman"/>
              </a:rPr>
              <a:t>||  </a:t>
            </a:r>
            <a:r>
              <a:rPr lang="en-US" altLang="zh-CN" sz="1600" b="1" dirty="0">
                <a:latin typeface="Times New Roman"/>
                <a:cs typeface="Times New Roman"/>
              </a:rPr>
              <a:t>p&gt;</a:t>
            </a:r>
            <a:r>
              <a:rPr lang="en-US" altLang="zh-CN" sz="1600" b="1" dirty="0" err="1">
                <a:latin typeface="Times New Roman"/>
                <a:cs typeface="Times New Roman"/>
              </a:rPr>
              <a:t>palist</a:t>
            </a:r>
            <a:r>
              <a:rPr lang="en-US" altLang="zh-CN" sz="1600" b="1" dirty="0">
                <a:latin typeface="Times New Roman"/>
                <a:cs typeface="Times New Roman"/>
              </a:rPr>
              <a:t>-&gt;n </a:t>
            </a:r>
            <a:r>
              <a:rPr lang="en-US" altLang="zh-CN" sz="1600" b="1" spc="5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latin typeface="Times New Roman"/>
                <a:cs typeface="Times New Roman"/>
              </a:rPr>
              <a:t>)</a:t>
            </a:r>
            <a:r>
              <a:rPr lang="en-US" altLang="zh-CN" sz="1600" b="1" spc="5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latin typeface="Times New Roman"/>
                <a:cs typeface="Times New Roman"/>
              </a:rPr>
              <a:t>{	</a:t>
            </a:r>
            <a:r>
              <a:rPr lang="en-US" altLang="zh-CN" sz="1600" b="1" spc="5" dirty="0">
                <a:latin typeface="Times New Roman"/>
                <a:cs typeface="Times New Roman"/>
              </a:rPr>
              <a:t>/*</a:t>
            </a:r>
            <a:r>
              <a:rPr lang="en-US" altLang="zh-CN" sz="1600" b="1" spc="-95" dirty="0">
                <a:latin typeface="Times New Roman"/>
                <a:cs typeface="Times New Roman"/>
              </a:rPr>
              <a:t> </a:t>
            </a:r>
            <a:r>
              <a:rPr lang="zh-CN" altLang="en-US" sz="1600" b="1" spc="20" dirty="0">
                <a:latin typeface="宋体"/>
                <a:cs typeface="宋体"/>
              </a:rPr>
              <a:t>不</a:t>
            </a:r>
            <a:r>
              <a:rPr lang="zh-CN" altLang="en-US" sz="1600" b="1" spc="20" dirty="0" smtClean="0">
                <a:latin typeface="宋体"/>
                <a:cs typeface="宋体"/>
              </a:rPr>
              <a:t>存   </a:t>
            </a:r>
            <a:endParaRPr lang="en-US" altLang="zh-CN" sz="1600" b="1" spc="20" dirty="0" smtClean="0">
              <a:latin typeface="宋体"/>
              <a:cs typeface="宋体"/>
            </a:endParaRPr>
          </a:p>
          <a:p>
            <a:pPr marL="12700" marR="1504315">
              <a:lnSpc>
                <a:spcPct val="108800"/>
              </a:lnSpc>
              <a:spcBef>
                <a:spcPts val="95"/>
              </a:spcBef>
              <a:tabLst>
                <a:tab pos="2755265" algn="l"/>
              </a:tabLst>
            </a:pPr>
            <a:r>
              <a:rPr lang="en-US" altLang="zh-CN" sz="1600" b="1" spc="20" dirty="0">
                <a:latin typeface="宋体"/>
                <a:cs typeface="宋体"/>
              </a:rPr>
              <a:t> </a:t>
            </a:r>
            <a:r>
              <a:rPr lang="en-US" altLang="zh-CN" sz="1600" b="1" spc="20" dirty="0" smtClean="0">
                <a:latin typeface="宋体"/>
                <a:cs typeface="宋体"/>
              </a:rPr>
              <a:t>    </a:t>
            </a:r>
            <a:r>
              <a:rPr lang="zh-CN" altLang="en-US" sz="1600" b="1" spc="20" dirty="0" smtClean="0">
                <a:latin typeface="宋体"/>
                <a:cs typeface="宋体"/>
              </a:rPr>
              <a:t>在</a:t>
            </a:r>
            <a:r>
              <a:rPr lang="zh-CN" altLang="en-US" sz="1600" b="1" spc="20" dirty="0">
                <a:latin typeface="宋体"/>
                <a:cs typeface="宋体"/>
              </a:rPr>
              <a:t>下标</a:t>
            </a:r>
            <a:r>
              <a:rPr lang="zh-CN" altLang="en-US" sz="1600" b="1" spc="-5" dirty="0">
                <a:latin typeface="宋体"/>
                <a:cs typeface="宋体"/>
              </a:rPr>
              <a:t>为</a:t>
            </a:r>
            <a:r>
              <a:rPr lang="en-US" altLang="zh-CN" sz="1600" b="1" spc="-10" dirty="0">
                <a:latin typeface="Times New Roman"/>
                <a:cs typeface="Times New Roman"/>
              </a:rPr>
              <a:t>p</a:t>
            </a:r>
            <a:r>
              <a:rPr lang="zh-CN" altLang="en-US" sz="1600" b="1" dirty="0">
                <a:latin typeface="宋体"/>
                <a:cs typeface="宋体"/>
              </a:rPr>
              <a:t>的元</a:t>
            </a:r>
            <a:r>
              <a:rPr lang="zh-CN" altLang="en-US" sz="1600" b="1" spc="310" dirty="0">
                <a:latin typeface="宋体"/>
                <a:cs typeface="宋体"/>
              </a:rPr>
              <a:t>素</a:t>
            </a:r>
            <a:r>
              <a:rPr lang="zh-CN" altLang="en-US" sz="1600" b="1" spc="5" dirty="0">
                <a:latin typeface="Times New Roman"/>
                <a:cs typeface="Times New Roman"/>
              </a:rPr>
              <a:t>*</a:t>
            </a:r>
            <a:r>
              <a:rPr lang="en-US" altLang="zh-CN" sz="1600" b="1" spc="5" dirty="0">
                <a:latin typeface="Times New Roman"/>
                <a:cs typeface="Times New Roman"/>
              </a:rPr>
              <a:t>/ </a:t>
            </a:r>
            <a:endParaRPr lang="en-US" altLang="zh-CN" sz="1600" b="1" spc="5" dirty="0" smtClean="0">
              <a:latin typeface="Times New Roman"/>
              <a:cs typeface="Times New Roman"/>
            </a:endParaRPr>
          </a:p>
          <a:p>
            <a:pPr marL="12700" marR="1504315">
              <a:lnSpc>
                <a:spcPct val="108800"/>
              </a:lnSpc>
              <a:spcBef>
                <a:spcPts val="95"/>
              </a:spcBef>
              <a:tabLst>
                <a:tab pos="2755265" algn="l"/>
              </a:tabLst>
            </a:pPr>
            <a:r>
              <a:rPr lang="en-US" altLang="zh-CN" sz="1600" b="1" spc="5" dirty="0">
                <a:latin typeface="Times New Roman"/>
                <a:cs typeface="Times New Roman"/>
              </a:rPr>
              <a:t> </a:t>
            </a:r>
            <a:r>
              <a:rPr lang="en-US" altLang="zh-CN" sz="1600" b="1" spc="5" dirty="0" smtClean="0">
                <a:latin typeface="Times New Roman"/>
                <a:cs typeface="Times New Roman"/>
              </a:rPr>
              <a:t>         </a:t>
            </a:r>
            <a:r>
              <a:rPr lang="en-US" altLang="zh-CN" sz="1600" b="1" dirty="0" err="1">
                <a:latin typeface="Times New Roman"/>
                <a:cs typeface="Times New Roman"/>
              </a:rPr>
              <a:t>printf</a:t>
            </a:r>
            <a:r>
              <a:rPr lang="en-US" altLang="zh-CN" sz="1600" b="1" dirty="0">
                <a:latin typeface="Times New Roman"/>
                <a:cs typeface="Times New Roman"/>
              </a:rPr>
              <a:t>(“Not </a:t>
            </a:r>
            <a:r>
              <a:rPr lang="en-US" altLang="zh-CN" sz="1600" b="1" spc="-5" dirty="0">
                <a:latin typeface="Times New Roman"/>
                <a:cs typeface="Times New Roman"/>
              </a:rPr>
              <a:t>exist! </a:t>
            </a:r>
            <a:r>
              <a:rPr lang="en-US" altLang="zh-CN" sz="1600" b="1" dirty="0">
                <a:latin typeface="Times New Roman"/>
                <a:cs typeface="Times New Roman"/>
              </a:rPr>
              <a:t>\n”); return 0</a:t>
            </a:r>
            <a:r>
              <a:rPr lang="en-US" altLang="zh-CN" sz="1600" b="1" spc="290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latin typeface="Times New Roman"/>
                <a:cs typeface="Times New Roman"/>
              </a:rPr>
              <a:t>;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90"/>
              </a:spcBef>
            </a:pPr>
            <a:r>
              <a:rPr lang="en-US" altLang="zh-CN" sz="1600" b="1" dirty="0" smtClean="0">
                <a:latin typeface="Times New Roman"/>
                <a:cs typeface="Times New Roman"/>
              </a:rPr>
              <a:t>      }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  <a:spcBef>
                <a:spcPts val="110"/>
              </a:spcBef>
              <a:tabLst>
                <a:tab pos="725805" algn="l"/>
              </a:tabLst>
            </a:pPr>
            <a:r>
              <a:rPr lang="en-US" altLang="zh-CN" sz="1600" b="1" dirty="0">
                <a:latin typeface="Times New Roman"/>
                <a:cs typeface="Times New Roman"/>
              </a:rPr>
              <a:t>for(q=</a:t>
            </a:r>
            <a:r>
              <a:rPr lang="en-US" altLang="zh-CN" sz="1600" b="1" dirty="0" err="1">
                <a:latin typeface="Times New Roman"/>
                <a:cs typeface="Times New Roman"/>
              </a:rPr>
              <a:t>palist</a:t>
            </a:r>
            <a:r>
              <a:rPr lang="en-US" altLang="zh-CN" sz="1600" b="1" dirty="0">
                <a:latin typeface="Times New Roman"/>
                <a:cs typeface="Times New Roman"/>
              </a:rPr>
              <a:t>-&gt;n</a:t>
            </a:r>
            <a:r>
              <a:rPr lang="en-US" altLang="zh-CN" sz="1600" b="1" spc="-75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latin typeface="Times New Roman"/>
                <a:cs typeface="Times New Roman"/>
              </a:rPr>
              <a:t>- </a:t>
            </a:r>
            <a:r>
              <a:rPr lang="en-US" altLang="zh-CN" sz="1600" b="1" spc="5" dirty="0">
                <a:latin typeface="Times New Roman"/>
                <a:cs typeface="Times New Roman"/>
              </a:rPr>
              <a:t>1;</a:t>
            </a:r>
            <a:r>
              <a:rPr lang="en-US" altLang="zh-CN" sz="1600" b="1" dirty="0">
                <a:latin typeface="Times New Roman"/>
                <a:cs typeface="Times New Roman"/>
              </a:rPr>
              <a:t> </a:t>
            </a:r>
            <a:r>
              <a:rPr lang="en-US" altLang="zh-CN" sz="1600" b="1" spc="-5" dirty="0">
                <a:latin typeface="Times New Roman"/>
                <a:cs typeface="Times New Roman"/>
              </a:rPr>
              <a:t>q&gt;=p;</a:t>
            </a:r>
            <a:r>
              <a:rPr lang="en-US" altLang="zh-CN" sz="1600" b="1" spc="5" dirty="0">
                <a:latin typeface="Times New Roman"/>
                <a:cs typeface="Times New Roman"/>
              </a:rPr>
              <a:t> </a:t>
            </a:r>
            <a:r>
              <a:rPr lang="en-US" altLang="zh-CN" sz="1600" b="1" spc="-5" dirty="0">
                <a:latin typeface="Times New Roman"/>
                <a:cs typeface="Times New Roman"/>
              </a:rPr>
              <a:t>q--)</a:t>
            </a:r>
            <a:r>
              <a:rPr lang="en-US" altLang="zh-CN" sz="1600" b="1" spc="10" dirty="0">
                <a:latin typeface="Times New Roman"/>
                <a:cs typeface="Times New Roman"/>
              </a:rPr>
              <a:t> </a:t>
            </a:r>
            <a:r>
              <a:rPr lang="en-US" altLang="zh-CN" sz="1600" b="1" spc="5" dirty="0">
                <a:latin typeface="Times New Roman"/>
                <a:cs typeface="Times New Roman"/>
              </a:rPr>
              <a:t>/*</a:t>
            </a:r>
            <a:r>
              <a:rPr lang="en-US" altLang="zh-CN" sz="1600" b="1" spc="-5" dirty="0">
                <a:latin typeface="Times New Roman"/>
                <a:cs typeface="Times New Roman"/>
              </a:rPr>
              <a:t> </a:t>
            </a:r>
            <a:r>
              <a:rPr lang="zh-CN" altLang="en-US" sz="1600" b="1" spc="20" dirty="0">
                <a:latin typeface="宋体"/>
                <a:cs typeface="宋体"/>
              </a:rPr>
              <a:t>插入位置及</a:t>
            </a:r>
            <a:r>
              <a:rPr lang="zh-CN" altLang="en-US" sz="1600" b="1" dirty="0">
                <a:latin typeface="宋体"/>
                <a:cs typeface="宋体"/>
              </a:rPr>
              <a:t>之后的</a:t>
            </a:r>
            <a:r>
              <a:rPr lang="zh-CN" altLang="en-US" sz="1600" b="1" spc="20" dirty="0">
                <a:latin typeface="宋体"/>
                <a:cs typeface="宋体"/>
              </a:rPr>
              <a:t>元</a:t>
            </a:r>
            <a:r>
              <a:rPr lang="zh-CN" altLang="en-US" sz="1600" b="1" dirty="0">
                <a:latin typeface="宋体"/>
                <a:cs typeface="宋体"/>
              </a:rPr>
              <a:t>素均后移</a:t>
            </a:r>
            <a:r>
              <a:rPr lang="zh-CN" altLang="en-US" sz="1600" b="1" spc="20" dirty="0">
                <a:latin typeface="宋体"/>
                <a:cs typeface="宋体"/>
              </a:rPr>
              <a:t>一</a:t>
            </a:r>
            <a:r>
              <a:rPr lang="zh-CN" altLang="en-US" sz="1600" b="1" dirty="0">
                <a:latin typeface="宋体"/>
                <a:cs typeface="宋体"/>
              </a:rPr>
              <a:t>个位</a:t>
            </a:r>
            <a:r>
              <a:rPr lang="zh-CN" altLang="en-US" sz="1600" b="1" spc="310" dirty="0">
                <a:latin typeface="宋体"/>
                <a:cs typeface="宋体"/>
              </a:rPr>
              <a:t>置</a:t>
            </a:r>
            <a:r>
              <a:rPr lang="zh-CN" altLang="en-US" sz="1600" b="1" spc="5" dirty="0">
                <a:latin typeface="Times New Roman"/>
                <a:cs typeface="Times New Roman"/>
              </a:rPr>
              <a:t>*</a:t>
            </a:r>
            <a:r>
              <a:rPr lang="en-US" altLang="zh-CN" sz="1600" b="1" spc="5" dirty="0">
                <a:latin typeface="Times New Roman"/>
                <a:cs typeface="Times New Roman"/>
              </a:rPr>
              <a:t>/  </a:t>
            </a:r>
            <a:r>
              <a:rPr lang="en-US" altLang="zh-CN" sz="1600" b="1" spc="-5" dirty="0" err="1">
                <a:latin typeface="Times New Roman"/>
                <a:cs typeface="Times New Roman"/>
              </a:rPr>
              <a:t>palist</a:t>
            </a:r>
            <a:r>
              <a:rPr lang="en-US" altLang="zh-CN" sz="1600" b="1" spc="-5" dirty="0">
                <a:latin typeface="Times New Roman"/>
                <a:cs typeface="Times New Roman"/>
              </a:rPr>
              <a:t>-&gt;element[q+1] </a:t>
            </a:r>
            <a:r>
              <a:rPr lang="en-US" altLang="zh-CN" sz="1600" b="1" dirty="0">
                <a:latin typeface="Times New Roman"/>
                <a:cs typeface="Times New Roman"/>
              </a:rPr>
              <a:t>=</a:t>
            </a:r>
            <a:r>
              <a:rPr lang="en-US" altLang="zh-CN" sz="1600" b="1" spc="5" dirty="0">
                <a:latin typeface="Times New Roman"/>
                <a:cs typeface="Times New Roman"/>
              </a:rPr>
              <a:t> </a:t>
            </a:r>
            <a:r>
              <a:rPr lang="en-US" altLang="zh-CN" sz="1600" b="1" spc="-5" dirty="0" err="1">
                <a:latin typeface="Times New Roman"/>
                <a:cs typeface="Times New Roman"/>
              </a:rPr>
              <a:t>palist</a:t>
            </a:r>
            <a:r>
              <a:rPr lang="en-US" altLang="zh-CN" sz="1600" b="1" spc="-5" dirty="0">
                <a:latin typeface="Times New Roman"/>
                <a:cs typeface="Times New Roman"/>
              </a:rPr>
              <a:t>-&gt;element[q];</a:t>
            </a:r>
          </a:p>
          <a:p>
            <a:pPr marL="12700" marR="5080">
              <a:lnSpc>
                <a:spcPct val="109400"/>
              </a:lnSpc>
              <a:spcBef>
                <a:spcPts val="110"/>
              </a:spcBef>
              <a:tabLst>
                <a:tab pos="725805" algn="l"/>
              </a:tabLst>
            </a:pPr>
            <a:r>
              <a:rPr lang="en-US" altLang="zh-CN" sz="1600" b="1" spc="-5" dirty="0">
                <a:latin typeface="Times New Roman"/>
                <a:cs typeface="Times New Roman"/>
              </a:rPr>
              <a:t> </a:t>
            </a:r>
            <a:r>
              <a:rPr lang="en-US" altLang="zh-CN" sz="1600" b="1" spc="-5" dirty="0" err="1">
                <a:latin typeface="Times New Roman"/>
                <a:cs typeface="Times New Roman"/>
              </a:rPr>
              <a:t>palist</a:t>
            </a:r>
            <a:r>
              <a:rPr lang="en-US" altLang="zh-CN" sz="1600" b="1" spc="-5" dirty="0">
                <a:latin typeface="Times New Roman"/>
                <a:cs typeface="Times New Roman"/>
              </a:rPr>
              <a:t>-&gt;element[p] </a:t>
            </a:r>
            <a:r>
              <a:rPr lang="en-US" altLang="zh-CN" sz="1600" b="1" dirty="0">
                <a:latin typeface="Times New Roman"/>
                <a:cs typeface="Times New Roman"/>
              </a:rPr>
              <a:t>= </a:t>
            </a:r>
            <a:r>
              <a:rPr lang="en-US" altLang="zh-CN" sz="1600" b="1" spc="-5" dirty="0">
                <a:latin typeface="Times New Roman"/>
                <a:cs typeface="Times New Roman"/>
              </a:rPr>
              <a:t>x;  </a:t>
            </a:r>
          </a:p>
          <a:p>
            <a:pPr marL="12700" marR="5080">
              <a:lnSpc>
                <a:spcPct val="109400"/>
              </a:lnSpc>
              <a:spcBef>
                <a:spcPts val="110"/>
              </a:spcBef>
              <a:tabLst>
                <a:tab pos="725805" algn="l"/>
              </a:tabLst>
            </a:pPr>
            <a:r>
              <a:rPr lang="en-US" altLang="zh-CN" sz="1600" b="1" dirty="0" err="1">
                <a:latin typeface="Times New Roman"/>
                <a:cs typeface="Times New Roman"/>
              </a:rPr>
              <a:t>palist</a:t>
            </a:r>
            <a:r>
              <a:rPr lang="en-US" altLang="zh-CN" sz="1600" b="1" dirty="0">
                <a:latin typeface="Times New Roman"/>
                <a:cs typeface="Times New Roman"/>
              </a:rPr>
              <a:t>-&gt;n = </a:t>
            </a:r>
            <a:r>
              <a:rPr lang="en-US" altLang="zh-CN" sz="1600" b="1" dirty="0" err="1">
                <a:latin typeface="Times New Roman"/>
                <a:cs typeface="Times New Roman"/>
              </a:rPr>
              <a:t>palist</a:t>
            </a:r>
            <a:r>
              <a:rPr lang="en-US" altLang="zh-CN" sz="1600" b="1" dirty="0">
                <a:latin typeface="Times New Roman"/>
                <a:cs typeface="Times New Roman"/>
              </a:rPr>
              <a:t>-&gt;n +</a:t>
            </a:r>
            <a:r>
              <a:rPr lang="en-US" altLang="zh-CN" sz="1600" b="1" spc="-140" dirty="0">
                <a:latin typeface="Times New Roman"/>
                <a:cs typeface="Times New Roman"/>
              </a:rPr>
              <a:t> </a:t>
            </a:r>
            <a:r>
              <a:rPr lang="en-US" altLang="zh-CN" sz="1600" b="1" spc="5" dirty="0">
                <a:latin typeface="Times New Roman"/>
                <a:cs typeface="Times New Roman"/>
              </a:rPr>
              <a:t>1;  </a:t>
            </a:r>
            <a:endParaRPr lang="en-US" altLang="zh-CN" sz="1600" b="1" spc="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  <a:spcBef>
                <a:spcPts val="110"/>
              </a:spcBef>
              <a:tabLst>
                <a:tab pos="725805" algn="l"/>
              </a:tabLst>
            </a:pPr>
            <a:r>
              <a:rPr lang="en-US" altLang="zh-CN" sz="1600" b="1" dirty="0" smtClean="0">
                <a:latin typeface="Times New Roman"/>
                <a:cs typeface="Times New Roman"/>
              </a:rPr>
              <a:t>return</a:t>
            </a:r>
            <a:r>
              <a:rPr lang="en-US" altLang="zh-CN" sz="1600" b="1" dirty="0">
                <a:latin typeface="Times New Roman"/>
                <a:cs typeface="Times New Roman"/>
              </a:rPr>
              <a:t>	1</a:t>
            </a:r>
            <a:r>
              <a:rPr lang="en-US" altLang="zh-CN" sz="1600" b="1" spc="390" dirty="0"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latin typeface="Times New Roman"/>
                <a:cs typeface="Times New Roman"/>
              </a:rPr>
              <a:t>;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zh-CN" sz="1600" b="1" dirty="0">
                <a:latin typeface="Times New Roman"/>
                <a:cs typeface="Times New Roman"/>
              </a:rPr>
              <a:t>}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  <a:spcBef>
                <a:spcPts val="190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7323" y="4950663"/>
            <a:ext cx="156972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5" dirty="0">
                <a:latin typeface="Times New Roman"/>
                <a:cs typeface="Times New Roman"/>
              </a:rPr>
              <a:t>/*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宋体"/>
                <a:cs typeface="宋体"/>
              </a:rPr>
              <a:t>插入元素</a:t>
            </a:r>
            <a:r>
              <a:rPr sz="1600" b="1" dirty="0">
                <a:latin typeface="Times New Roman"/>
                <a:cs typeface="Times New Roman"/>
              </a:rPr>
              <a:t>x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5" dirty="0">
                <a:latin typeface="Times New Roman"/>
                <a:cs typeface="Times New Roman"/>
              </a:rPr>
              <a:t>/*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宋体"/>
                <a:cs typeface="宋体"/>
              </a:rPr>
              <a:t>元素个数加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946" y="369125"/>
            <a:ext cx="6540891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266" dirty="0"/>
              <a:t>在</a:t>
            </a:r>
            <a:r>
              <a:rPr sz="2266" spc="-4" dirty="0">
                <a:latin typeface="Arial"/>
                <a:cs typeface="Arial"/>
              </a:rPr>
              <a:t>palist</a:t>
            </a:r>
            <a:r>
              <a:rPr sz="2266" spc="4" dirty="0"/>
              <a:t>所指顺序表中下标为ｐ的位置上插入元素ｘ</a:t>
            </a:r>
            <a:endParaRPr sz="22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4888" y="1154945"/>
            <a:ext cx="473490" cy="30040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881" spc="-4" dirty="0">
                <a:latin typeface="Times New Roman"/>
                <a:cs typeface="Times New Roman"/>
              </a:rPr>
              <a:t>Start</a:t>
            </a:r>
            <a:endParaRPr sz="188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8610" y="1748329"/>
            <a:ext cx="1651241" cy="286700"/>
          </a:xfrm>
          <a:custGeom>
            <a:avLst/>
            <a:gdLst/>
            <a:ahLst/>
            <a:cxnLst/>
            <a:rect l="l" t="t" r="r" b="b"/>
            <a:pathLst>
              <a:path w="1931035" h="335280">
                <a:moveTo>
                  <a:pt x="0" y="0"/>
                </a:moveTo>
                <a:lnTo>
                  <a:pt x="0" y="335280"/>
                </a:lnTo>
                <a:lnTo>
                  <a:pt x="1930907" y="335279"/>
                </a:lnTo>
                <a:lnTo>
                  <a:pt x="19309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2414048" y="1743768"/>
            <a:ext cx="1660472" cy="295931"/>
          </a:xfrm>
          <a:custGeom>
            <a:avLst/>
            <a:gdLst/>
            <a:ahLst/>
            <a:cxnLst/>
            <a:rect l="l" t="t" r="r" b="b"/>
            <a:pathLst>
              <a:path w="1941829" h="346075">
                <a:moveTo>
                  <a:pt x="1941576" y="345948"/>
                </a:moveTo>
                <a:lnTo>
                  <a:pt x="1941576" y="0"/>
                </a:lnTo>
                <a:lnTo>
                  <a:pt x="0" y="0"/>
                </a:lnTo>
                <a:lnTo>
                  <a:pt x="0" y="345948"/>
                </a:lnTo>
                <a:lnTo>
                  <a:pt x="5334" y="34594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1930908" y="10668"/>
                </a:lnTo>
                <a:lnTo>
                  <a:pt x="1930908" y="5334"/>
                </a:lnTo>
                <a:lnTo>
                  <a:pt x="1936241" y="10668"/>
                </a:lnTo>
                <a:lnTo>
                  <a:pt x="1936241" y="345948"/>
                </a:lnTo>
                <a:lnTo>
                  <a:pt x="1941576" y="345948"/>
                </a:lnTo>
                <a:close/>
              </a:path>
              <a:path w="1941829" h="34607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1941829" h="346075">
                <a:moveTo>
                  <a:pt x="10668" y="335280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335280"/>
                </a:lnTo>
                <a:lnTo>
                  <a:pt x="10668" y="335280"/>
                </a:lnTo>
                <a:close/>
              </a:path>
              <a:path w="1941829" h="346075">
                <a:moveTo>
                  <a:pt x="1936241" y="335280"/>
                </a:moveTo>
                <a:lnTo>
                  <a:pt x="5334" y="335280"/>
                </a:lnTo>
                <a:lnTo>
                  <a:pt x="10668" y="340614"/>
                </a:lnTo>
                <a:lnTo>
                  <a:pt x="10668" y="345948"/>
                </a:lnTo>
                <a:lnTo>
                  <a:pt x="1930908" y="345948"/>
                </a:lnTo>
                <a:lnTo>
                  <a:pt x="1930908" y="340614"/>
                </a:lnTo>
                <a:lnTo>
                  <a:pt x="1936241" y="335280"/>
                </a:lnTo>
                <a:close/>
              </a:path>
              <a:path w="1941829" h="346075">
                <a:moveTo>
                  <a:pt x="10668" y="345948"/>
                </a:moveTo>
                <a:lnTo>
                  <a:pt x="10668" y="340614"/>
                </a:lnTo>
                <a:lnTo>
                  <a:pt x="5334" y="335280"/>
                </a:lnTo>
                <a:lnTo>
                  <a:pt x="5334" y="345948"/>
                </a:lnTo>
                <a:lnTo>
                  <a:pt x="10668" y="345948"/>
                </a:lnTo>
                <a:close/>
              </a:path>
              <a:path w="1941829" h="346075">
                <a:moveTo>
                  <a:pt x="1936241" y="10668"/>
                </a:moveTo>
                <a:lnTo>
                  <a:pt x="1930908" y="5334"/>
                </a:lnTo>
                <a:lnTo>
                  <a:pt x="1930908" y="10668"/>
                </a:lnTo>
                <a:lnTo>
                  <a:pt x="1936241" y="10668"/>
                </a:lnTo>
                <a:close/>
              </a:path>
              <a:path w="1941829" h="346075">
                <a:moveTo>
                  <a:pt x="1936241" y="335280"/>
                </a:moveTo>
                <a:lnTo>
                  <a:pt x="1936241" y="10668"/>
                </a:lnTo>
                <a:lnTo>
                  <a:pt x="1930908" y="10668"/>
                </a:lnTo>
                <a:lnTo>
                  <a:pt x="1930908" y="335280"/>
                </a:lnTo>
                <a:lnTo>
                  <a:pt x="1936241" y="335280"/>
                </a:lnTo>
                <a:close/>
              </a:path>
              <a:path w="1941829" h="346075">
                <a:moveTo>
                  <a:pt x="1936241" y="345948"/>
                </a:moveTo>
                <a:lnTo>
                  <a:pt x="1936241" y="335280"/>
                </a:lnTo>
                <a:lnTo>
                  <a:pt x="1930908" y="340614"/>
                </a:lnTo>
                <a:lnTo>
                  <a:pt x="1930908" y="345948"/>
                </a:lnTo>
                <a:lnTo>
                  <a:pt x="1936241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2418610" y="1757668"/>
            <a:ext cx="1651241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21629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定义临时下标</a:t>
            </a:r>
            <a:r>
              <a:rPr sz="1667" spc="17" dirty="0">
                <a:latin typeface="宋体"/>
                <a:cs typeface="宋体"/>
              </a:rPr>
              <a:t>q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8338" y="1632997"/>
            <a:ext cx="0" cy="120001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208338" y="2035028"/>
            <a:ext cx="0" cy="359461"/>
          </a:xfrm>
          <a:custGeom>
            <a:avLst/>
            <a:gdLst/>
            <a:ahLst/>
            <a:cxnLst/>
            <a:rect l="l" t="t" r="r" b="b"/>
            <a:pathLst>
              <a:path h="420369">
                <a:moveTo>
                  <a:pt x="0" y="0"/>
                </a:moveTo>
                <a:lnTo>
                  <a:pt x="0" y="419861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215312" y="2394055"/>
            <a:ext cx="2010160" cy="575029"/>
          </a:xfrm>
          <a:custGeom>
            <a:avLst/>
            <a:gdLst/>
            <a:ahLst/>
            <a:cxnLst/>
            <a:rect l="l" t="t" r="r" b="b"/>
            <a:pathLst>
              <a:path w="2350770" h="672464">
                <a:moveTo>
                  <a:pt x="2350770" y="336042"/>
                </a:moveTo>
                <a:lnTo>
                  <a:pt x="1175004" y="0"/>
                </a:lnTo>
                <a:lnTo>
                  <a:pt x="0" y="336042"/>
                </a:lnTo>
                <a:lnTo>
                  <a:pt x="1175004" y="672084"/>
                </a:lnTo>
                <a:lnTo>
                  <a:pt x="2350770" y="33604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2199023" y="2389494"/>
            <a:ext cx="2042739" cy="584260"/>
          </a:xfrm>
          <a:custGeom>
            <a:avLst/>
            <a:gdLst/>
            <a:ahLst/>
            <a:cxnLst/>
            <a:rect l="l" t="t" r="r" b="b"/>
            <a:pathLst>
              <a:path w="2388870" h="683260">
                <a:moveTo>
                  <a:pt x="2388870" y="341375"/>
                </a:moveTo>
                <a:lnTo>
                  <a:pt x="1194054" y="0"/>
                </a:lnTo>
                <a:lnTo>
                  <a:pt x="0" y="341376"/>
                </a:lnTo>
                <a:lnTo>
                  <a:pt x="20573" y="347258"/>
                </a:lnTo>
                <a:lnTo>
                  <a:pt x="20573" y="336042"/>
                </a:lnTo>
                <a:lnTo>
                  <a:pt x="39224" y="341376"/>
                </a:lnTo>
                <a:lnTo>
                  <a:pt x="1193292" y="11321"/>
                </a:lnTo>
                <a:lnTo>
                  <a:pt x="1193292" y="10668"/>
                </a:lnTo>
                <a:lnTo>
                  <a:pt x="1195577" y="10668"/>
                </a:lnTo>
                <a:lnTo>
                  <a:pt x="1195577" y="11321"/>
                </a:lnTo>
                <a:lnTo>
                  <a:pt x="2349645" y="341376"/>
                </a:lnTo>
                <a:lnTo>
                  <a:pt x="2368296" y="336042"/>
                </a:lnTo>
                <a:lnTo>
                  <a:pt x="2368296" y="347254"/>
                </a:lnTo>
                <a:lnTo>
                  <a:pt x="2388870" y="341375"/>
                </a:lnTo>
                <a:close/>
              </a:path>
              <a:path w="2388870" h="683260">
                <a:moveTo>
                  <a:pt x="39224" y="341376"/>
                </a:moveTo>
                <a:lnTo>
                  <a:pt x="20573" y="336042"/>
                </a:lnTo>
                <a:lnTo>
                  <a:pt x="20573" y="346710"/>
                </a:lnTo>
                <a:lnTo>
                  <a:pt x="39224" y="341376"/>
                </a:lnTo>
                <a:close/>
              </a:path>
              <a:path w="2388870" h="683260">
                <a:moveTo>
                  <a:pt x="1194434" y="671757"/>
                </a:moveTo>
                <a:lnTo>
                  <a:pt x="39224" y="341376"/>
                </a:lnTo>
                <a:lnTo>
                  <a:pt x="20573" y="346710"/>
                </a:lnTo>
                <a:lnTo>
                  <a:pt x="20573" y="347258"/>
                </a:lnTo>
                <a:lnTo>
                  <a:pt x="1193292" y="682534"/>
                </a:lnTo>
                <a:lnTo>
                  <a:pt x="1193292" y="672083"/>
                </a:lnTo>
                <a:lnTo>
                  <a:pt x="1194434" y="671757"/>
                </a:lnTo>
                <a:close/>
              </a:path>
              <a:path w="2388870" h="683260">
                <a:moveTo>
                  <a:pt x="1195577" y="10668"/>
                </a:moveTo>
                <a:lnTo>
                  <a:pt x="1193292" y="10668"/>
                </a:lnTo>
                <a:lnTo>
                  <a:pt x="1194434" y="10994"/>
                </a:lnTo>
                <a:lnTo>
                  <a:pt x="1195577" y="10668"/>
                </a:lnTo>
                <a:close/>
              </a:path>
              <a:path w="2388870" h="683260">
                <a:moveTo>
                  <a:pt x="1194434" y="10994"/>
                </a:moveTo>
                <a:lnTo>
                  <a:pt x="1193292" y="10668"/>
                </a:lnTo>
                <a:lnTo>
                  <a:pt x="1193292" y="11321"/>
                </a:lnTo>
                <a:lnTo>
                  <a:pt x="1194434" y="10994"/>
                </a:lnTo>
                <a:close/>
              </a:path>
              <a:path w="2388870" h="683260">
                <a:moveTo>
                  <a:pt x="1195577" y="672083"/>
                </a:moveTo>
                <a:lnTo>
                  <a:pt x="1194434" y="671757"/>
                </a:lnTo>
                <a:lnTo>
                  <a:pt x="1193292" y="672083"/>
                </a:lnTo>
                <a:lnTo>
                  <a:pt x="1195577" y="672083"/>
                </a:lnTo>
                <a:close/>
              </a:path>
              <a:path w="2388870" h="683260">
                <a:moveTo>
                  <a:pt x="1195577" y="682316"/>
                </a:moveTo>
                <a:lnTo>
                  <a:pt x="1195577" y="672083"/>
                </a:lnTo>
                <a:lnTo>
                  <a:pt x="1193292" y="672083"/>
                </a:lnTo>
                <a:lnTo>
                  <a:pt x="1193292" y="682534"/>
                </a:lnTo>
                <a:lnTo>
                  <a:pt x="1194434" y="682643"/>
                </a:lnTo>
                <a:lnTo>
                  <a:pt x="1195577" y="682316"/>
                </a:lnTo>
                <a:close/>
              </a:path>
              <a:path w="2388870" h="683260">
                <a:moveTo>
                  <a:pt x="1195577" y="11321"/>
                </a:moveTo>
                <a:lnTo>
                  <a:pt x="1195577" y="10668"/>
                </a:lnTo>
                <a:lnTo>
                  <a:pt x="1194434" y="10994"/>
                </a:lnTo>
                <a:lnTo>
                  <a:pt x="1195577" y="11321"/>
                </a:lnTo>
                <a:close/>
              </a:path>
              <a:path w="2388870" h="683260">
                <a:moveTo>
                  <a:pt x="2368296" y="347254"/>
                </a:moveTo>
                <a:lnTo>
                  <a:pt x="2368296" y="346710"/>
                </a:lnTo>
                <a:lnTo>
                  <a:pt x="2349645" y="341376"/>
                </a:lnTo>
                <a:lnTo>
                  <a:pt x="1194434" y="671757"/>
                </a:lnTo>
                <a:lnTo>
                  <a:pt x="1195577" y="672083"/>
                </a:lnTo>
                <a:lnTo>
                  <a:pt x="1195577" y="682316"/>
                </a:lnTo>
                <a:lnTo>
                  <a:pt x="2368296" y="347254"/>
                </a:lnTo>
                <a:close/>
              </a:path>
              <a:path w="2388870" h="683260">
                <a:moveTo>
                  <a:pt x="2368296" y="346710"/>
                </a:moveTo>
                <a:lnTo>
                  <a:pt x="2368296" y="336042"/>
                </a:lnTo>
                <a:lnTo>
                  <a:pt x="2349645" y="341376"/>
                </a:lnTo>
                <a:lnTo>
                  <a:pt x="2368296" y="34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 txBox="1"/>
          <p:nvPr/>
        </p:nvSpPr>
        <p:spPr>
          <a:xfrm>
            <a:off x="2343899" y="2547397"/>
            <a:ext cx="1753323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顺序表是否溢出？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1092" y="2538057"/>
            <a:ext cx="1651784" cy="286700"/>
          </a:xfrm>
          <a:custGeom>
            <a:avLst/>
            <a:gdLst/>
            <a:ahLst/>
            <a:cxnLst/>
            <a:rect l="l" t="t" r="r" b="b"/>
            <a:pathLst>
              <a:path w="1931670" h="335280">
                <a:moveTo>
                  <a:pt x="0" y="0"/>
                </a:moveTo>
                <a:lnTo>
                  <a:pt x="0" y="335280"/>
                </a:lnTo>
                <a:lnTo>
                  <a:pt x="1931670" y="335280"/>
                </a:lnTo>
                <a:lnTo>
                  <a:pt x="19316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986531" y="2533496"/>
            <a:ext cx="1660472" cy="295931"/>
          </a:xfrm>
          <a:custGeom>
            <a:avLst/>
            <a:gdLst/>
            <a:ahLst/>
            <a:cxnLst/>
            <a:rect l="l" t="t" r="r" b="b"/>
            <a:pathLst>
              <a:path w="1941829" h="346075">
                <a:moveTo>
                  <a:pt x="1941576" y="345948"/>
                </a:moveTo>
                <a:lnTo>
                  <a:pt x="1941576" y="0"/>
                </a:lnTo>
                <a:lnTo>
                  <a:pt x="0" y="0"/>
                </a:lnTo>
                <a:lnTo>
                  <a:pt x="0" y="345948"/>
                </a:lnTo>
                <a:lnTo>
                  <a:pt x="5334" y="34594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1931669" y="10668"/>
                </a:lnTo>
                <a:lnTo>
                  <a:pt x="1931669" y="5334"/>
                </a:lnTo>
                <a:lnTo>
                  <a:pt x="1936991" y="10668"/>
                </a:lnTo>
                <a:lnTo>
                  <a:pt x="1936991" y="345948"/>
                </a:lnTo>
                <a:lnTo>
                  <a:pt x="1941576" y="345948"/>
                </a:lnTo>
                <a:close/>
              </a:path>
              <a:path w="1941829" h="34607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1941829" h="346075">
                <a:moveTo>
                  <a:pt x="10668" y="33604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336042"/>
                </a:lnTo>
                <a:lnTo>
                  <a:pt x="10668" y="336042"/>
                </a:lnTo>
                <a:close/>
              </a:path>
              <a:path w="1941829" h="346075">
                <a:moveTo>
                  <a:pt x="1936991" y="336042"/>
                </a:moveTo>
                <a:lnTo>
                  <a:pt x="5334" y="336042"/>
                </a:lnTo>
                <a:lnTo>
                  <a:pt x="10668" y="340614"/>
                </a:lnTo>
                <a:lnTo>
                  <a:pt x="10668" y="345948"/>
                </a:lnTo>
                <a:lnTo>
                  <a:pt x="1931669" y="345948"/>
                </a:lnTo>
                <a:lnTo>
                  <a:pt x="1931669" y="340614"/>
                </a:lnTo>
                <a:lnTo>
                  <a:pt x="1936991" y="336042"/>
                </a:lnTo>
                <a:close/>
              </a:path>
              <a:path w="1941829" h="346075">
                <a:moveTo>
                  <a:pt x="10668" y="345948"/>
                </a:moveTo>
                <a:lnTo>
                  <a:pt x="10668" y="340614"/>
                </a:lnTo>
                <a:lnTo>
                  <a:pt x="5334" y="336042"/>
                </a:lnTo>
                <a:lnTo>
                  <a:pt x="5334" y="345948"/>
                </a:lnTo>
                <a:lnTo>
                  <a:pt x="10668" y="345948"/>
                </a:lnTo>
                <a:close/>
              </a:path>
              <a:path w="1941829" h="346075">
                <a:moveTo>
                  <a:pt x="1936991" y="10668"/>
                </a:moveTo>
                <a:lnTo>
                  <a:pt x="1931669" y="5334"/>
                </a:lnTo>
                <a:lnTo>
                  <a:pt x="1931669" y="10668"/>
                </a:lnTo>
                <a:lnTo>
                  <a:pt x="1936991" y="10668"/>
                </a:lnTo>
                <a:close/>
              </a:path>
              <a:path w="1941829" h="346075">
                <a:moveTo>
                  <a:pt x="1936991" y="336042"/>
                </a:moveTo>
                <a:lnTo>
                  <a:pt x="1936991" y="10668"/>
                </a:lnTo>
                <a:lnTo>
                  <a:pt x="1931669" y="10668"/>
                </a:lnTo>
                <a:lnTo>
                  <a:pt x="1931669" y="336042"/>
                </a:lnTo>
                <a:lnTo>
                  <a:pt x="1936991" y="336042"/>
                </a:lnTo>
                <a:close/>
              </a:path>
              <a:path w="1941829" h="346075">
                <a:moveTo>
                  <a:pt x="1936991" y="345948"/>
                </a:moveTo>
                <a:lnTo>
                  <a:pt x="1936991" y="336042"/>
                </a:lnTo>
                <a:lnTo>
                  <a:pt x="1931669" y="340614"/>
                </a:lnTo>
                <a:lnTo>
                  <a:pt x="1931669" y="345948"/>
                </a:lnTo>
                <a:lnTo>
                  <a:pt x="1936991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4991092" y="2547397"/>
            <a:ext cx="1651784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76471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返回错误信息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8338" y="2968759"/>
            <a:ext cx="0" cy="99368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285419" y="2394055"/>
            <a:ext cx="215025" cy="259008"/>
          </a:xfrm>
          <a:custGeom>
            <a:avLst/>
            <a:gdLst/>
            <a:ahLst/>
            <a:cxnLst/>
            <a:rect l="l" t="t" r="r" b="b"/>
            <a:pathLst>
              <a:path w="251460" h="302894">
                <a:moveTo>
                  <a:pt x="0" y="0"/>
                </a:moveTo>
                <a:lnTo>
                  <a:pt x="0" y="302514"/>
                </a:lnTo>
                <a:lnTo>
                  <a:pt x="251460" y="302514"/>
                </a:lnTo>
                <a:lnTo>
                  <a:pt x="251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4273904" y="2389716"/>
            <a:ext cx="700461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  <a:tabLst>
                <a:tab pos="689052" algn="l"/>
              </a:tabLst>
            </a:pPr>
            <a:r>
              <a:rPr sz="1667" u="sng" spc="13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Y	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51689" y="2968759"/>
            <a:ext cx="216110" cy="99368"/>
          </a:xfrm>
          <a:custGeom>
            <a:avLst/>
            <a:gdLst/>
            <a:ahLst/>
            <a:cxnLst/>
            <a:rect l="l" t="t" r="r" b="b"/>
            <a:pathLst>
              <a:path w="252729" h="116204">
                <a:moveTo>
                  <a:pt x="0" y="0"/>
                </a:moveTo>
                <a:lnTo>
                  <a:pt x="0" y="115824"/>
                </a:lnTo>
                <a:lnTo>
                  <a:pt x="252222" y="115824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2777209" y="3686812"/>
            <a:ext cx="862273" cy="98825"/>
          </a:xfrm>
          <a:custGeom>
            <a:avLst/>
            <a:gdLst/>
            <a:ahLst/>
            <a:cxnLst/>
            <a:rect l="l" t="t" r="r" b="b"/>
            <a:pathLst>
              <a:path w="1008379" h="115570">
                <a:moveTo>
                  <a:pt x="1008361" y="115062"/>
                </a:moveTo>
                <a:lnTo>
                  <a:pt x="504180" y="0"/>
                </a:lnTo>
                <a:lnTo>
                  <a:pt x="0" y="115062"/>
                </a:lnTo>
                <a:lnTo>
                  <a:pt x="1008361" y="11506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757149" y="3682252"/>
            <a:ext cx="902454" cy="103169"/>
          </a:xfrm>
          <a:custGeom>
            <a:avLst/>
            <a:gdLst/>
            <a:ahLst/>
            <a:cxnLst/>
            <a:rect l="l" t="t" r="r" b="b"/>
            <a:pathLst>
              <a:path w="1055370" h="120650">
                <a:moveTo>
                  <a:pt x="1055283" y="120396"/>
                </a:moveTo>
                <a:lnTo>
                  <a:pt x="527641" y="0"/>
                </a:lnTo>
                <a:lnTo>
                  <a:pt x="0" y="120396"/>
                </a:lnTo>
                <a:lnTo>
                  <a:pt x="45865" y="120396"/>
                </a:lnTo>
                <a:lnTo>
                  <a:pt x="526879" y="10428"/>
                </a:lnTo>
                <a:lnTo>
                  <a:pt x="526879" y="9906"/>
                </a:lnTo>
                <a:lnTo>
                  <a:pt x="529165" y="9906"/>
                </a:lnTo>
                <a:lnTo>
                  <a:pt x="529165" y="10428"/>
                </a:lnTo>
                <a:lnTo>
                  <a:pt x="1009928" y="120396"/>
                </a:lnTo>
                <a:lnTo>
                  <a:pt x="1055283" y="120396"/>
                </a:lnTo>
                <a:close/>
              </a:path>
              <a:path w="1055370" h="120650">
                <a:moveTo>
                  <a:pt x="529165" y="9906"/>
                </a:moveTo>
                <a:lnTo>
                  <a:pt x="526879" y="9906"/>
                </a:lnTo>
                <a:lnTo>
                  <a:pt x="528022" y="10167"/>
                </a:lnTo>
                <a:lnTo>
                  <a:pt x="529165" y="9906"/>
                </a:lnTo>
                <a:close/>
              </a:path>
              <a:path w="1055370" h="120650">
                <a:moveTo>
                  <a:pt x="528022" y="10167"/>
                </a:moveTo>
                <a:lnTo>
                  <a:pt x="526879" y="9906"/>
                </a:lnTo>
                <a:lnTo>
                  <a:pt x="526879" y="10428"/>
                </a:lnTo>
                <a:lnTo>
                  <a:pt x="528022" y="10167"/>
                </a:lnTo>
                <a:close/>
              </a:path>
              <a:path w="1055370" h="120650">
                <a:moveTo>
                  <a:pt x="529165" y="10428"/>
                </a:moveTo>
                <a:lnTo>
                  <a:pt x="529165" y="9906"/>
                </a:lnTo>
                <a:lnTo>
                  <a:pt x="528022" y="10167"/>
                </a:lnTo>
                <a:lnTo>
                  <a:pt x="529165" y="10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208338" y="3067801"/>
            <a:ext cx="0" cy="260094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4038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351689" y="3067800"/>
            <a:ext cx="216110" cy="159640"/>
          </a:xfrm>
          <a:custGeom>
            <a:avLst/>
            <a:gdLst/>
            <a:ahLst/>
            <a:cxnLst/>
            <a:rect l="l" t="t" r="r" b="b"/>
            <a:pathLst>
              <a:path w="252729" h="186689">
                <a:moveTo>
                  <a:pt x="0" y="0"/>
                </a:moveTo>
                <a:lnTo>
                  <a:pt x="0" y="186689"/>
                </a:lnTo>
                <a:lnTo>
                  <a:pt x="252222" y="186689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3340822" y="2963761"/>
            <a:ext cx="129775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13" dirty="0">
                <a:latin typeface="宋体"/>
                <a:cs typeface="宋体"/>
              </a:rPr>
              <a:t>N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08338" y="3327785"/>
            <a:ext cx="0" cy="359461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0"/>
                </a:moveTo>
                <a:lnTo>
                  <a:pt x="0" y="419862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4500444" y="3614486"/>
            <a:ext cx="216110" cy="171043"/>
          </a:xfrm>
          <a:custGeom>
            <a:avLst/>
            <a:gdLst/>
            <a:ahLst/>
            <a:cxnLst/>
            <a:rect l="l" t="t" r="r" b="b"/>
            <a:pathLst>
              <a:path w="252729" h="200025">
                <a:moveTo>
                  <a:pt x="0" y="0"/>
                </a:moveTo>
                <a:lnTo>
                  <a:pt x="0" y="199644"/>
                </a:lnTo>
                <a:lnTo>
                  <a:pt x="252222" y="199644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4489581" y="3548349"/>
            <a:ext cx="226974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13" dirty="0">
                <a:latin typeface="宋体"/>
                <a:cs typeface="宋体"/>
              </a:rPr>
              <a:t>N</a:t>
            </a:r>
            <a:endParaRPr sz="1667" dirty="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4448" y="3785203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1952070" y="3785202"/>
            <a:ext cx="2512971" cy="475662"/>
          </a:xfrm>
          <a:custGeom>
            <a:avLst/>
            <a:gdLst/>
            <a:ahLst/>
            <a:cxnLst/>
            <a:rect l="l" t="t" r="r" b="b"/>
            <a:pathLst>
              <a:path w="2938779" h="556260">
                <a:moveTo>
                  <a:pt x="2938271" y="220217"/>
                </a:moveTo>
                <a:lnTo>
                  <a:pt x="1973316" y="0"/>
                </a:lnTo>
                <a:lnTo>
                  <a:pt x="964955" y="0"/>
                </a:lnTo>
                <a:lnTo>
                  <a:pt x="0" y="220217"/>
                </a:lnTo>
                <a:lnTo>
                  <a:pt x="1469135" y="556260"/>
                </a:lnTo>
                <a:lnTo>
                  <a:pt x="2938271" y="22021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1931871" y="3785203"/>
            <a:ext cx="2553152" cy="480549"/>
          </a:xfrm>
          <a:custGeom>
            <a:avLst/>
            <a:gdLst/>
            <a:ahLst/>
            <a:cxnLst/>
            <a:rect l="l" t="t" r="r" b="b"/>
            <a:pathLst>
              <a:path w="2985770" h="561975">
                <a:moveTo>
                  <a:pt x="1010982" y="0"/>
                </a:moveTo>
                <a:lnTo>
                  <a:pt x="965116" y="0"/>
                </a:lnTo>
                <a:lnTo>
                  <a:pt x="0" y="220217"/>
                </a:lnTo>
                <a:lnTo>
                  <a:pt x="24384" y="225794"/>
                </a:lnTo>
                <a:lnTo>
                  <a:pt x="24384" y="215645"/>
                </a:lnTo>
                <a:lnTo>
                  <a:pt x="46073" y="220593"/>
                </a:lnTo>
                <a:lnTo>
                  <a:pt x="1010982" y="0"/>
                </a:lnTo>
                <a:close/>
              </a:path>
              <a:path w="2985770" h="561975">
                <a:moveTo>
                  <a:pt x="46073" y="220593"/>
                </a:moveTo>
                <a:lnTo>
                  <a:pt x="24384" y="215645"/>
                </a:lnTo>
                <a:lnTo>
                  <a:pt x="24384" y="225551"/>
                </a:lnTo>
                <a:lnTo>
                  <a:pt x="46073" y="220593"/>
                </a:lnTo>
                <a:close/>
              </a:path>
              <a:path w="2985770" h="561975">
                <a:moveTo>
                  <a:pt x="1493138" y="550665"/>
                </a:moveTo>
                <a:lnTo>
                  <a:pt x="46073" y="220593"/>
                </a:lnTo>
                <a:lnTo>
                  <a:pt x="24384" y="225551"/>
                </a:lnTo>
                <a:lnTo>
                  <a:pt x="24384" y="225794"/>
                </a:lnTo>
                <a:lnTo>
                  <a:pt x="1491995" y="561419"/>
                </a:lnTo>
                <a:lnTo>
                  <a:pt x="1491995" y="550926"/>
                </a:lnTo>
                <a:lnTo>
                  <a:pt x="1493138" y="550665"/>
                </a:lnTo>
                <a:close/>
              </a:path>
              <a:path w="2985770" h="561975">
                <a:moveTo>
                  <a:pt x="1494281" y="550926"/>
                </a:moveTo>
                <a:lnTo>
                  <a:pt x="1493138" y="550665"/>
                </a:lnTo>
                <a:lnTo>
                  <a:pt x="1491995" y="550926"/>
                </a:lnTo>
                <a:lnTo>
                  <a:pt x="1494281" y="550926"/>
                </a:lnTo>
                <a:close/>
              </a:path>
              <a:path w="2985770" h="561975">
                <a:moveTo>
                  <a:pt x="1494281" y="561245"/>
                </a:moveTo>
                <a:lnTo>
                  <a:pt x="1494281" y="550926"/>
                </a:lnTo>
                <a:lnTo>
                  <a:pt x="1491995" y="550926"/>
                </a:lnTo>
                <a:lnTo>
                  <a:pt x="1491995" y="561419"/>
                </a:lnTo>
                <a:lnTo>
                  <a:pt x="1493138" y="561506"/>
                </a:lnTo>
                <a:lnTo>
                  <a:pt x="1494281" y="561245"/>
                </a:lnTo>
                <a:close/>
              </a:path>
              <a:path w="2985770" h="561975">
                <a:moveTo>
                  <a:pt x="2961131" y="225794"/>
                </a:moveTo>
                <a:lnTo>
                  <a:pt x="2961131" y="225551"/>
                </a:lnTo>
                <a:lnTo>
                  <a:pt x="2939453" y="220593"/>
                </a:lnTo>
                <a:lnTo>
                  <a:pt x="1493138" y="550665"/>
                </a:lnTo>
                <a:lnTo>
                  <a:pt x="1494281" y="550926"/>
                </a:lnTo>
                <a:lnTo>
                  <a:pt x="1494281" y="561245"/>
                </a:lnTo>
                <a:lnTo>
                  <a:pt x="2961131" y="225794"/>
                </a:lnTo>
                <a:close/>
              </a:path>
              <a:path w="2985770" h="561975">
                <a:moveTo>
                  <a:pt x="2985516" y="220217"/>
                </a:moveTo>
                <a:lnTo>
                  <a:pt x="2020399" y="0"/>
                </a:lnTo>
                <a:lnTo>
                  <a:pt x="1975045" y="0"/>
                </a:lnTo>
                <a:lnTo>
                  <a:pt x="2939453" y="220593"/>
                </a:lnTo>
                <a:lnTo>
                  <a:pt x="2961131" y="215645"/>
                </a:lnTo>
                <a:lnTo>
                  <a:pt x="2961131" y="225794"/>
                </a:lnTo>
                <a:lnTo>
                  <a:pt x="2985516" y="220217"/>
                </a:lnTo>
                <a:close/>
              </a:path>
              <a:path w="2985770" h="561975">
                <a:moveTo>
                  <a:pt x="2961131" y="225551"/>
                </a:moveTo>
                <a:lnTo>
                  <a:pt x="2961131" y="215645"/>
                </a:lnTo>
                <a:lnTo>
                  <a:pt x="2939453" y="220593"/>
                </a:lnTo>
                <a:lnTo>
                  <a:pt x="2961131" y="22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1952282" y="3840164"/>
            <a:ext cx="2513514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是否存在下标为</a:t>
            </a:r>
            <a:r>
              <a:rPr sz="1667" spc="17" dirty="0">
                <a:latin typeface="宋体"/>
                <a:cs typeface="宋体"/>
              </a:rPr>
              <a:t>p</a:t>
            </a:r>
            <a:r>
              <a:rPr sz="1667" spc="34" dirty="0">
                <a:latin typeface="宋体"/>
                <a:cs typeface="宋体"/>
              </a:rPr>
              <a:t>的元素？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08338" y="4260865"/>
            <a:ext cx="0" cy="242175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919418" y="3866000"/>
            <a:ext cx="1651241" cy="287786"/>
          </a:xfrm>
          <a:custGeom>
            <a:avLst/>
            <a:gdLst/>
            <a:ahLst/>
            <a:cxnLst/>
            <a:rect l="l" t="t" r="r" b="b"/>
            <a:pathLst>
              <a:path w="1931034" h="336550">
                <a:moveTo>
                  <a:pt x="0" y="0"/>
                </a:moveTo>
                <a:lnTo>
                  <a:pt x="0" y="336042"/>
                </a:lnTo>
                <a:lnTo>
                  <a:pt x="1930907" y="336041"/>
                </a:lnTo>
                <a:lnTo>
                  <a:pt x="19309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914856" y="3861440"/>
            <a:ext cx="1660472" cy="296474"/>
          </a:xfrm>
          <a:custGeom>
            <a:avLst/>
            <a:gdLst/>
            <a:ahLst/>
            <a:cxnLst/>
            <a:rect l="l" t="t" r="r" b="b"/>
            <a:pathLst>
              <a:path w="1941829" h="346710">
                <a:moveTo>
                  <a:pt x="1941576" y="346710"/>
                </a:moveTo>
                <a:lnTo>
                  <a:pt x="1941576" y="0"/>
                </a:lnTo>
                <a:lnTo>
                  <a:pt x="0" y="0"/>
                </a:lnTo>
                <a:lnTo>
                  <a:pt x="0" y="346710"/>
                </a:lnTo>
                <a:lnTo>
                  <a:pt x="5333" y="346710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1931670" y="10668"/>
                </a:lnTo>
                <a:lnTo>
                  <a:pt x="1931670" y="5334"/>
                </a:lnTo>
                <a:lnTo>
                  <a:pt x="1936241" y="10668"/>
                </a:lnTo>
                <a:lnTo>
                  <a:pt x="1936241" y="346710"/>
                </a:lnTo>
                <a:lnTo>
                  <a:pt x="1941576" y="346710"/>
                </a:lnTo>
                <a:close/>
              </a:path>
              <a:path w="1941829" h="346710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1941829" h="346710">
                <a:moveTo>
                  <a:pt x="10667" y="336042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3" y="336042"/>
                </a:lnTo>
                <a:lnTo>
                  <a:pt x="10667" y="336042"/>
                </a:lnTo>
                <a:close/>
              </a:path>
              <a:path w="1941829" h="346710">
                <a:moveTo>
                  <a:pt x="1936241" y="336041"/>
                </a:moveTo>
                <a:lnTo>
                  <a:pt x="5333" y="336042"/>
                </a:lnTo>
                <a:lnTo>
                  <a:pt x="10667" y="341376"/>
                </a:lnTo>
                <a:lnTo>
                  <a:pt x="10667" y="346710"/>
                </a:lnTo>
                <a:lnTo>
                  <a:pt x="1931670" y="346710"/>
                </a:lnTo>
                <a:lnTo>
                  <a:pt x="1931670" y="341375"/>
                </a:lnTo>
                <a:lnTo>
                  <a:pt x="1936241" y="336041"/>
                </a:lnTo>
                <a:close/>
              </a:path>
              <a:path w="1941829" h="346710">
                <a:moveTo>
                  <a:pt x="10667" y="346710"/>
                </a:moveTo>
                <a:lnTo>
                  <a:pt x="10667" y="341376"/>
                </a:lnTo>
                <a:lnTo>
                  <a:pt x="5333" y="336042"/>
                </a:lnTo>
                <a:lnTo>
                  <a:pt x="5333" y="346710"/>
                </a:lnTo>
                <a:lnTo>
                  <a:pt x="10667" y="346710"/>
                </a:lnTo>
                <a:close/>
              </a:path>
              <a:path w="1941829" h="346710">
                <a:moveTo>
                  <a:pt x="1936241" y="10668"/>
                </a:moveTo>
                <a:lnTo>
                  <a:pt x="1931670" y="5334"/>
                </a:lnTo>
                <a:lnTo>
                  <a:pt x="1931670" y="10668"/>
                </a:lnTo>
                <a:lnTo>
                  <a:pt x="1936241" y="10668"/>
                </a:lnTo>
                <a:close/>
              </a:path>
              <a:path w="1941829" h="346710">
                <a:moveTo>
                  <a:pt x="1936241" y="336041"/>
                </a:moveTo>
                <a:lnTo>
                  <a:pt x="1936241" y="10668"/>
                </a:lnTo>
                <a:lnTo>
                  <a:pt x="1931670" y="10668"/>
                </a:lnTo>
                <a:lnTo>
                  <a:pt x="1931670" y="336041"/>
                </a:lnTo>
                <a:lnTo>
                  <a:pt x="1936241" y="336041"/>
                </a:lnTo>
                <a:close/>
              </a:path>
              <a:path w="1941829" h="346710">
                <a:moveTo>
                  <a:pt x="1936241" y="346710"/>
                </a:moveTo>
                <a:lnTo>
                  <a:pt x="1936241" y="336041"/>
                </a:lnTo>
                <a:lnTo>
                  <a:pt x="1931670" y="341375"/>
                </a:lnTo>
                <a:lnTo>
                  <a:pt x="1931670" y="346710"/>
                </a:lnTo>
                <a:lnTo>
                  <a:pt x="1936241" y="34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4919418" y="3875987"/>
            <a:ext cx="1651241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76471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返回错误信息</a:t>
            </a:r>
            <a:endParaRPr sz="1667" dirty="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57094" y="3973513"/>
            <a:ext cx="581002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8941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4500444" y="3785203"/>
            <a:ext cx="216110" cy="89050"/>
          </a:xfrm>
          <a:custGeom>
            <a:avLst/>
            <a:gdLst/>
            <a:ahLst/>
            <a:cxnLst/>
            <a:rect l="l" t="t" r="r" b="b"/>
            <a:pathLst>
              <a:path w="252729" h="104139">
                <a:moveTo>
                  <a:pt x="0" y="0"/>
                </a:moveTo>
                <a:lnTo>
                  <a:pt x="0" y="103632"/>
                </a:lnTo>
                <a:lnTo>
                  <a:pt x="252222" y="103632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280014" y="4260865"/>
            <a:ext cx="216110" cy="242175"/>
          </a:xfrm>
          <a:custGeom>
            <a:avLst/>
            <a:gdLst/>
            <a:ahLst/>
            <a:cxnLst/>
            <a:rect l="l" t="t" r="r" b="b"/>
            <a:pathLst>
              <a:path w="252729" h="283210">
                <a:moveTo>
                  <a:pt x="0" y="0"/>
                </a:moveTo>
                <a:lnTo>
                  <a:pt x="0" y="282701"/>
                </a:lnTo>
                <a:lnTo>
                  <a:pt x="252222" y="282701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 txBox="1"/>
          <p:nvPr/>
        </p:nvSpPr>
        <p:spPr>
          <a:xfrm>
            <a:off x="3269153" y="4256527"/>
            <a:ext cx="129775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13" dirty="0">
                <a:latin typeface="宋体"/>
                <a:cs typeface="宋体"/>
              </a:rPr>
              <a:t>Y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85531" y="4440704"/>
            <a:ext cx="1722916" cy="61901"/>
          </a:xfrm>
          <a:custGeom>
            <a:avLst/>
            <a:gdLst/>
            <a:ahLst/>
            <a:cxnLst/>
            <a:rect l="l" t="t" r="r" b="b"/>
            <a:pathLst>
              <a:path w="2014854" h="72389">
                <a:moveTo>
                  <a:pt x="1944623" y="48767"/>
                </a:moveTo>
                <a:lnTo>
                  <a:pt x="1944623" y="34289"/>
                </a:lnTo>
                <a:lnTo>
                  <a:pt x="0" y="34289"/>
                </a:lnTo>
                <a:lnTo>
                  <a:pt x="0" y="48767"/>
                </a:lnTo>
                <a:lnTo>
                  <a:pt x="1944623" y="48767"/>
                </a:lnTo>
                <a:close/>
              </a:path>
              <a:path w="2014854" h="72389">
                <a:moveTo>
                  <a:pt x="2014727" y="41909"/>
                </a:moveTo>
                <a:lnTo>
                  <a:pt x="1930908" y="0"/>
                </a:lnTo>
                <a:lnTo>
                  <a:pt x="1930908" y="34289"/>
                </a:lnTo>
                <a:lnTo>
                  <a:pt x="1944623" y="34289"/>
                </a:lnTo>
                <a:lnTo>
                  <a:pt x="1944623" y="72389"/>
                </a:lnTo>
                <a:lnTo>
                  <a:pt x="1953767" y="72389"/>
                </a:lnTo>
                <a:lnTo>
                  <a:pt x="2014727" y="41909"/>
                </a:lnTo>
                <a:close/>
              </a:path>
              <a:path w="2014854" h="72389">
                <a:moveTo>
                  <a:pt x="1944623" y="72389"/>
                </a:moveTo>
                <a:lnTo>
                  <a:pt x="1944623" y="48767"/>
                </a:lnTo>
                <a:lnTo>
                  <a:pt x="1930908" y="48767"/>
                </a:lnTo>
                <a:lnTo>
                  <a:pt x="1930908" y="72389"/>
                </a:lnTo>
                <a:lnTo>
                  <a:pt x="1944623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264448" y="4502605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1963799" y="4619893"/>
            <a:ext cx="2513514" cy="575029"/>
          </a:xfrm>
          <a:custGeom>
            <a:avLst/>
            <a:gdLst/>
            <a:ahLst/>
            <a:cxnLst/>
            <a:rect l="l" t="t" r="r" b="b"/>
            <a:pathLst>
              <a:path w="2939415" h="672464">
                <a:moveTo>
                  <a:pt x="2939033" y="336041"/>
                </a:moveTo>
                <a:lnTo>
                  <a:pt x="1469136" y="0"/>
                </a:lnTo>
                <a:lnTo>
                  <a:pt x="0" y="336041"/>
                </a:lnTo>
                <a:lnTo>
                  <a:pt x="1469136" y="672083"/>
                </a:lnTo>
                <a:lnTo>
                  <a:pt x="2939033" y="33604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1943600" y="4615330"/>
            <a:ext cx="2553695" cy="584260"/>
          </a:xfrm>
          <a:custGeom>
            <a:avLst/>
            <a:gdLst/>
            <a:ahLst/>
            <a:cxnLst/>
            <a:rect l="l" t="t" r="r" b="b"/>
            <a:pathLst>
              <a:path w="2986404" h="683260">
                <a:moveTo>
                  <a:pt x="2986277" y="341375"/>
                </a:moveTo>
                <a:lnTo>
                  <a:pt x="1492758" y="0"/>
                </a:lnTo>
                <a:lnTo>
                  <a:pt x="0" y="341375"/>
                </a:lnTo>
                <a:lnTo>
                  <a:pt x="25145" y="347126"/>
                </a:lnTo>
                <a:lnTo>
                  <a:pt x="25145" y="336041"/>
                </a:lnTo>
                <a:lnTo>
                  <a:pt x="46824" y="341000"/>
                </a:lnTo>
                <a:lnTo>
                  <a:pt x="1491995" y="11189"/>
                </a:lnTo>
                <a:lnTo>
                  <a:pt x="1491995" y="10667"/>
                </a:lnTo>
                <a:lnTo>
                  <a:pt x="1494281" y="10667"/>
                </a:lnTo>
                <a:lnTo>
                  <a:pt x="1494281" y="11189"/>
                </a:lnTo>
                <a:lnTo>
                  <a:pt x="2939453" y="341000"/>
                </a:lnTo>
                <a:lnTo>
                  <a:pt x="2961131" y="336041"/>
                </a:lnTo>
                <a:lnTo>
                  <a:pt x="2961131" y="347123"/>
                </a:lnTo>
                <a:lnTo>
                  <a:pt x="2986277" y="341375"/>
                </a:lnTo>
                <a:close/>
              </a:path>
              <a:path w="2986404" h="683260">
                <a:moveTo>
                  <a:pt x="46824" y="341000"/>
                </a:moveTo>
                <a:lnTo>
                  <a:pt x="25145" y="336041"/>
                </a:lnTo>
                <a:lnTo>
                  <a:pt x="25145" y="345948"/>
                </a:lnTo>
                <a:lnTo>
                  <a:pt x="46824" y="341000"/>
                </a:lnTo>
                <a:close/>
              </a:path>
              <a:path w="2986404" h="683260">
                <a:moveTo>
                  <a:pt x="1493138" y="671822"/>
                </a:moveTo>
                <a:lnTo>
                  <a:pt x="46824" y="341000"/>
                </a:lnTo>
                <a:lnTo>
                  <a:pt x="25145" y="345948"/>
                </a:lnTo>
                <a:lnTo>
                  <a:pt x="25145" y="347126"/>
                </a:lnTo>
                <a:lnTo>
                  <a:pt x="1491995" y="682577"/>
                </a:lnTo>
                <a:lnTo>
                  <a:pt x="1491995" y="672084"/>
                </a:lnTo>
                <a:lnTo>
                  <a:pt x="1493138" y="671822"/>
                </a:lnTo>
                <a:close/>
              </a:path>
              <a:path w="2986404" h="683260">
                <a:moveTo>
                  <a:pt x="1494281" y="10667"/>
                </a:moveTo>
                <a:lnTo>
                  <a:pt x="1491995" y="10667"/>
                </a:lnTo>
                <a:lnTo>
                  <a:pt x="1493138" y="10928"/>
                </a:lnTo>
                <a:lnTo>
                  <a:pt x="1494281" y="10667"/>
                </a:lnTo>
                <a:close/>
              </a:path>
              <a:path w="2986404" h="683260">
                <a:moveTo>
                  <a:pt x="1493138" y="10928"/>
                </a:moveTo>
                <a:lnTo>
                  <a:pt x="1491995" y="10667"/>
                </a:lnTo>
                <a:lnTo>
                  <a:pt x="1491995" y="11189"/>
                </a:lnTo>
                <a:lnTo>
                  <a:pt x="1493138" y="10928"/>
                </a:lnTo>
                <a:close/>
              </a:path>
              <a:path w="2986404" h="683260">
                <a:moveTo>
                  <a:pt x="1494281" y="672084"/>
                </a:moveTo>
                <a:lnTo>
                  <a:pt x="1493138" y="671822"/>
                </a:lnTo>
                <a:lnTo>
                  <a:pt x="1491995" y="672084"/>
                </a:lnTo>
                <a:lnTo>
                  <a:pt x="1494281" y="672084"/>
                </a:lnTo>
                <a:close/>
              </a:path>
              <a:path w="2986404" h="683260">
                <a:moveTo>
                  <a:pt x="1494281" y="682403"/>
                </a:moveTo>
                <a:lnTo>
                  <a:pt x="1494281" y="672084"/>
                </a:lnTo>
                <a:lnTo>
                  <a:pt x="1491995" y="672084"/>
                </a:lnTo>
                <a:lnTo>
                  <a:pt x="1491995" y="682577"/>
                </a:lnTo>
                <a:lnTo>
                  <a:pt x="1493138" y="682664"/>
                </a:lnTo>
                <a:lnTo>
                  <a:pt x="1494281" y="682403"/>
                </a:lnTo>
                <a:close/>
              </a:path>
              <a:path w="2986404" h="683260">
                <a:moveTo>
                  <a:pt x="1494281" y="11189"/>
                </a:moveTo>
                <a:lnTo>
                  <a:pt x="1494281" y="10667"/>
                </a:lnTo>
                <a:lnTo>
                  <a:pt x="1493138" y="10928"/>
                </a:lnTo>
                <a:lnTo>
                  <a:pt x="1494281" y="11189"/>
                </a:lnTo>
                <a:close/>
              </a:path>
              <a:path w="2986404" h="683260">
                <a:moveTo>
                  <a:pt x="2961131" y="347123"/>
                </a:moveTo>
                <a:lnTo>
                  <a:pt x="2961131" y="345948"/>
                </a:lnTo>
                <a:lnTo>
                  <a:pt x="2939453" y="341000"/>
                </a:lnTo>
                <a:lnTo>
                  <a:pt x="1493138" y="671822"/>
                </a:lnTo>
                <a:lnTo>
                  <a:pt x="1494281" y="672084"/>
                </a:lnTo>
                <a:lnTo>
                  <a:pt x="1494281" y="682403"/>
                </a:lnTo>
                <a:lnTo>
                  <a:pt x="2961131" y="347123"/>
                </a:lnTo>
                <a:close/>
              </a:path>
              <a:path w="2986404" h="683260">
                <a:moveTo>
                  <a:pt x="2961131" y="345948"/>
                </a:moveTo>
                <a:lnTo>
                  <a:pt x="2961131" y="336041"/>
                </a:lnTo>
                <a:lnTo>
                  <a:pt x="2939453" y="341000"/>
                </a:lnTo>
                <a:lnTo>
                  <a:pt x="2961131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1964011" y="4773224"/>
            <a:ext cx="2513514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是否找到将</a:t>
            </a:r>
            <a:r>
              <a:rPr sz="1667" spc="17" dirty="0">
                <a:latin typeface="宋体"/>
                <a:cs typeface="宋体"/>
              </a:rPr>
              <a:t>x</a:t>
            </a:r>
            <a:r>
              <a:rPr sz="1667" spc="34" dirty="0">
                <a:latin typeface="宋体"/>
                <a:cs typeface="宋体"/>
              </a:rPr>
              <a:t>插入的位置？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19417" y="4763241"/>
            <a:ext cx="2226271" cy="359461"/>
          </a:xfrm>
          <a:custGeom>
            <a:avLst/>
            <a:gdLst/>
            <a:ahLst/>
            <a:cxnLst/>
            <a:rect l="l" t="t" r="r" b="b"/>
            <a:pathLst>
              <a:path w="2603500" h="420370">
                <a:moveTo>
                  <a:pt x="0" y="0"/>
                </a:moveTo>
                <a:lnTo>
                  <a:pt x="0" y="419862"/>
                </a:lnTo>
                <a:lnTo>
                  <a:pt x="2602992" y="419862"/>
                </a:lnTo>
                <a:lnTo>
                  <a:pt x="2602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914856" y="4759333"/>
            <a:ext cx="2234959" cy="367606"/>
          </a:xfrm>
          <a:custGeom>
            <a:avLst/>
            <a:gdLst/>
            <a:ahLst/>
            <a:cxnLst/>
            <a:rect l="l" t="t" r="r" b="b"/>
            <a:pathLst>
              <a:path w="2613659" h="429895">
                <a:moveTo>
                  <a:pt x="2613659" y="429767"/>
                </a:moveTo>
                <a:lnTo>
                  <a:pt x="2613659" y="0"/>
                </a:lnTo>
                <a:lnTo>
                  <a:pt x="0" y="0"/>
                </a:lnTo>
                <a:lnTo>
                  <a:pt x="0" y="429768"/>
                </a:lnTo>
                <a:lnTo>
                  <a:pt x="5333" y="429768"/>
                </a:lnTo>
                <a:lnTo>
                  <a:pt x="5333" y="9906"/>
                </a:lnTo>
                <a:lnTo>
                  <a:pt x="10667" y="4572"/>
                </a:lnTo>
                <a:lnTo>
                  <a:pt x="10667" y="9906"/>
                </a:lnTo>
                <a:lnTo>
                  <a:pt x="2602991" y="9905"/>
                </a:lnTo>
                <a:lnTo>
                  <a:pt x="2602991" y="4572"/>
                </a:lnTo>
                <a:lnTo>
                  <a:pt x="2608326" y="9905"/>
                </a:lnTo>
                <a:lnTo>
                  <a:pt x="2608326" y="429767"/>
                </a:lnTo>
                <a:lnTo>
                  <a:pt x="2613659" y="429767"/>
                </a:lnTo>
                <a:close/>
              </a:path>
              <a:path w="2613659" h="429895">
                <a:moveTo>
                  <a:pt x="10667" y="9906"/>
                </a:moveTo>
                <a:lnTo>
                  <a:pt x="10667" y="4572"/>
                </a:lnTo>
                <a:lnTo>
                  <a:pt x="5333" y="9906"/>
                </a:lnTo>
                <a:lnTo>
                  <a:pt x="10667" y="9906"/>
                </a:lnTo>
                <a:close/>
              </a:path>
              <a:path w="2613659" h="429895">
                <a:moveTo>
                  <a:pt x="10667" y="419100"/>
                </a:moveTo>
                <a:lnTo>
                  <a:pt x="10667" y="9906"/>
                </a:lnTo>
                <a:lnTo>
                  <a:pt x="5333" y="9906"/>
                </a:lnTo>
                <a:lnTo>
                  <a:pt x="5333" y="419100"/>
                </a:lnTo>
                <a:lnTo>
                  <a:pt x="10667" y="419100"/>
                </a:lnTo>
                <a:close/>
              </a:path>
              <a:path w="2613659" h="429895">
                <a:moveTo>
                  <a:pt x="2608326" y="419100"/>
                </a:moveTo>
                <a:lnTo>
                  <a:pt x="5333" y="419100"/>
                </a:lnTo>
                <a:lnTo>
                  <a:pt x="10667" y="424434"/>
                </a:lnTo>
                <a:lnTo>
                  <a:pt x="10667" y="429768"/>
                </a:lnTo>
                <a:lnTo>
                  <a:pt x="2602991" y="429767"/>
                </a:lnTo>
                <a:lnTo>
                  <a:pt x="2602991" y="424434"/>
                </a:lnTo>
                <a:lnTo>
                  <a:pt x="2608326" y="419100"/>
                </a:lnTo>
                <a:close/>
              </a:path>
              <a:path w="2613659" h="429895">
                <a:moveTo>
                  <a:pt x="10667" y="429768"/>
                </a:moveTo>
                <a:lnTo>
                  <a:pt x="10667" y="424434"/>
                </a:lnTo>
                <a:lnTo>
                  <a:pt x="5333" y="419100"/>
                </a:lnTo>
                <a:lnTo>
                  <a:pt x="5333" y="429768"/>
                </a:lnTo>
                <a:lnTo>
                  <a:pt x="10667" y="429768"/>
                </a:lnTo>
                <a:close/>
              </a:path>
              <a:path w="2613659" h="429895">
                <a:moveTo>
                  <a:pt x="2608326" y="9905"/>
                </a:moveTo>
                <a:lnTo>
                  <a:pt x="2602991" y="4572"/>
                </a:lnTo>
                <a:lnTo>
                  <a:pt x="2602991" y="9905"/>
                </a:lnTo>
                <a:lnTo>
                  <a:pt x="2608326" y="9905"/>
                </a:lnTo>
                <a:close/>
              </a:path>
              <a:path w="2613659" h="429895">
                <a:moveTo>
                  <a:pt x="2608326" y="419100"/>
                </a:moveTo>
                <a:lnTo>
                  <a:pt x="2608326" y="9905"/>
                </a:lnTo>
                <a:lnTo>
                  <a:pt x="2602991" y="9905"/>
                </a:lnTo>
                <a:lnTo>
                  <a:pt x="2602991" y="419100"/>
                </a:lnTo>
                <a:lnTo>
                  <a:pt x="2608326" y="419100"/>
                </a:lnTo>
                <a:close/>
              </a:path>
              <a:path w="2613659" h="429895">
                <a:moveTo>
                  <a:pt x="2608326" y="429767"/>
                </a:moveTo>
                <a:lnTo>
                  <a:pt x="2608326" y="419100"/>
                </a:lnTo>
                <a:lnTo>
                  <a:pt x="2602991" y="424434"/>
                </a:lnTo>
                <a:lnTo>
                  <a:pt x="2602991" y="429767"/>
                </a:lnTo>
                <a:lnTo>
                  <a:pt x="2608326" y="429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4884442" y="4809070"/>
            <a:ext cx="2296317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在所找到的位置放</a:t>
            </a:r>
            <a:r>
              <a:rPr sz="1667" spc="17" dirty="0">
                <a:latin typeface="宋体"/>
                <a:cs typeface="宋体"/>
              </a:rPr>
              <a:t>x</a:t>
            </a:r>
            <a:r>
              <a:rPr sz="1667" spc="34" dirty="0">
                <a:latin typeface="宋体"/>
                <a:cs typeface="宋体"/>
              </a:rPr>
              <a:t>元素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44446" y="4548216"/>
            <a:ext cx="215025" cy="259008"/>
          </a:xfrm>
          <a:custGeom>
            <a:avLst/>
            <a:gdLst/>
            <a:ahLst/>
            <a:cxnLst/>
            <a:rect l="l" t="t" r="r" b="b"/>
            <a:pathLst>
              <a:path w="251460" h="302895">
                <a:moveTo>
                  <a:pt x="0" y="0"/>
                </a:moveTo>
                <a:lnTo>
                  <a:pt x="0" y="302513"/>
                </a:lnTo>
                <a:lnTo>
                  <a:pt x="251460" y="302513"/>
                </a:lnTo>
                <a:lnTo>
                  <a:pt x="251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 txBox="1"/>
          <p:nvPr/>
        </p:nvSpPr>
        <p:spPr>
          <a:xfrm>
            <a:off x="4632920" y="4543226"/>
            <a:ext cx="129775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13" dirty="0">
                <a:latin typeface="宋体"/>
                <a:cs typeface="宋体"/>
              </a:rPr>
              <a:t>Y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51689" y="5194595"/>
            <a:ext cx="216110" cy="25521"/>
          </a:xfrm>
          <a:custGeom>
            <a:avLst/>
            <a:gdLst/>
            <a:ahLst/>
            <a:cxnLst/>
            <a:rect l="l" t="t" r="r" b="b"/>
            <a:pathLst>
              <a:path w="252729" h="29845">
                <a:moveTo>
                  <a:pt x="0" y="29717"/>
                </a:moveTo>
                <a:lnTo>
                  <a:pt x="252222" y="29717"/>
                </a:lnTo>
                <a:lnTo>
                  <a:pt x="252222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3208338" y="4502605"/>
            <a:ext cx="0" cy="125431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3280014" y="4511076"/>
            <a:ext cx="216110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19812">
            <a:solidFill>
              <a:srgbClr val="CCFF99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3136663" y="4502605"/>
            <a:ext cx="19548" cy="9774"/>
          </a:xfrm>
          <a:custGeom>
            <a:avLst/>
            <a:gdLst/>
            <a:ahLst/>
            <a:cxnLst/>
            <a:rect l="l" t="t" r="r" b="b"/>
            <a:pathLst>
              <a:path w="22860" h="11429">
                <a:moveTo>
                  <a:pt x="22859" y="0"/>
                </a:moveTo>
                <a:lnTo>
                  <a:pt x="0" y="0"/>
                </a:lnTo>
                <a:lnTo>
                  <a:pt x="0" y="1142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4428769" y="4907243"/>
            <a:ext cx="511499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5721190" y="5122269"/>
            <a:ext cx="0" cy="97739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2131257" y="5552970"/>
            <a:ext cx="2082921" cy="384439"/>
          </a:xfrm>
          <a:custGeom>
            <a:avLst/>
            <a:gdLst/>
            <a:ahLst/>
            <a:cxnLst/>
            <a:rect l="l" t="t" r="r" b="b"/>
            <a:pathLst>
              <a:path w="2435860" h="449579">
                <a:moveTo>
                  <a:pt x="0" y="0"/>
                </a:moveTo>
                <a:lnTo>
                  <a:pt x="0" y="449580"/>
                </a:lnTo>
                <a:lnTo>
                  <a:pt x="2435352" y="449580"/>
                </a:lnTo>
                <a:lnTo>
                  <a:pt x="2435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2126696" y="5549062"/>
            <a:ext cx="2091609" cy="388782"/>
          </a:xfrm>
          <a:custGeom>
            <a:avLst/>
            <a:gdLst/>
            <a:ahLst/>
            <a:cxnLst/>
            <a:rect l="l" t="t" r="r" b="b"/>
            <a:pathLst>
              <a:path w="2446020" h="454659">
                <a:moveTo>
                  <a:pt x="2446020" y="454151"/>
                </a:moveTo>
                <a:lnTo>
                  <a:pt x="2446020" y="0"/>
                </a:lnTo>
                <a:lnTo>
                  <a:pt x="0" y="0"/>
                </a:lnTo>
                <a:lnTo>
                  <a:pt x="0" y="454151"/>
                </a:lnTo>
                <a:lnTo>
                  <a:pt x="5334" y="454151"/>
                </a:lnTo>
                <a:lnTo>
                  <a:pt x="5334" y="9905"/>
                </a:lnTo>
                <a:lnTo>
                  <a:pt x="10668" y="4571"/>
                </a:lnTo>
                <a:lnTo>
                  <a:pt x="10668" y="9905"/>
                </a:lnTo>
                <a:lnTo>
                  <a:pt x="2435352" y="9905"/>
                </a:lnTo>
                <a:lnTo>
                  <a:pt x="2435352" y="4571"/>
                </a:lnTo>
                <a:lnTo>
                  <a:pt x="2440686" y="9905"/>
                </a:lnTo>
                <a:lnTo>
                  <a:pt x="2440686" y="454151"/>
                </a:lnTo>
                <a:lnTo>
                  <a:pt x="2446020" y="454151"/>
                </a:lnTo>
                <a:close/>
              </a:path>
              <a:path w="2446020" h="454659">
                <a:moveTo>
                  <a:pt x="10668" y="9905"/>
                </a:moveTo>
                <a:lnTo>
                  <a:pt x="10668" y="4571"/>
                </a:lnTo>
                <a:lnTo>
                  <a:pt x="5334" y="9905"/>
                </a:lnTo>
                <a:lnTo>
                  <a:pt x="10668" y="9905"/>
                </a:lnTo>
                <a:close/>
              </a:path>
              <a:path w="2446020" h="454659">
                <a:moveTo>
                  <a:pt x="10668" y="454151"/>
                </a:moveTo>
                <a:lnTo>
                  <a:pt x="10668" y="9905"/>
                </a:lnTo>
                <a:lnTo>
                  <a:pt x="5334" y="9905"/>
                </a:lnTo>
                <a:lnTo>
                  <a:pt x="5334" y="454151"/>
                </a:lnTo>
                <a:lnTo>
                  <a:pt x="10668" y="454151"/>
                </a:lnTo>
                <a:close/>
              </a:path>
              <a:path w="2446020" h="454659">
                <a:moveTo>
                  <a:pt x="2440686" y="9905"/>
                </a:moveTo>
                <a:lnTo>
                  <a:pt x="2435352" y="4571"/>
                </a:lnTo>
                <a:lnTo>
                  <a:pt x="2435352" y="9905"/>
                </a:lnTo>
                <a:lnTo>
                  <a:pt x="2440686" y="9905"/>
                </a:lnTo>
                <a:close/>
              </a:path>
              <a:path w="2446020" h="454659">
                <a:moveTo>
                  <a:pt x="2440686" y="454151"/>
                </a:moveTo>
                <a:lnTo>
                  <a:pt x="2440686" y="9905"/>
                </a:lnTo>
                <a:lnTo>
                  <a:pt x="2435352" y="9905"/>
                </a:lnTo>
                <a:lnTo>
                  <a:pt x="2435352" y="454151"/>
                </a:lnTo>
                <a:lnTo>
                  <a:pt x="2440686" y="454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2131257" y="5541465"/>
            <a:ext cx="2082921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228598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将下标为</a:t>
            </a:r>
            <a:r>
              <a:rPr sz="1667" spc="17" dirty="0">
                <a:latin typeface="宋体"/>
                <a:cs typeface="宋体"/>
              </a:rPr>
              <a:t>p</a:t>
            </a:r>
            <a:r>
              <a:rPr sz="1667" spc="34" dirty="0">
                <a:latin typeface="宋体"/>
                <a:cs typeface="宋体"/>
              </a:rPr>
              <a:t>的元素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19418" y="5409621"/>
            <a:ext cx="1651241" cy="287786"/>
          </a:xfrm>
          <a:custGeom>
            <a:avLst/>
            <a:gdLst/>
            <a:ahLst/>
            <a:cxnLst/>
            <a:rect l="l" t="t" r="r" b="b"/>
            <a:pathLst>
              <a:path w="1931034" h="336550">
                <a:moveTo>
                  <a:pt x="0" y="0"/>
                </a:moveTo>
                <a:lnTo>
                  <a:pt x="0" y="336042"/>
                </a:lnTo>
                <a:lnTo>
                  <a:pt x="1930907" y="336041"/>
                </a:lnTo>
                <a:lnTo>
                  <a:pt x="19309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4914856" y="5405059"/>
            <a:ext cx="1660472" cy="296474"/>
          </a:xfrm>
          <a:custGeom>
            <a:avLst/>
            <a:gdLst/>
            <a:ahLst/>
            <a:cxnLst/>
            <a:rect l="l" t="t" r="r" b="b"/>
            <a:pathLst>
              <a:path w="1941829" h="346710">
                <a:moveTo>
                  <a:pt x="1941575" y="346710"/>
                </a:moveTo>
                <a:lnTo>
                  <a:pt x="1941575" y="0"/>
                </a:lnTo>
                <a:lnTo>
                  <a:pt x="0" y="0"/>
                </a:lnTo>
                <a:lnTo>
                  <a:pt x="0" y="346710"/>
                </a:lnTo>
                <a:lnTo>
                  <a:pt x="5333" y="346710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1931669" y="10668"/>
                </a:lnTo>
                <a:lnTo>
                  <a:pt x="1931669" y="5334"/>
                </a:lnTo>
                <a:lnTo>
                  <a:pt x="1936241" y="10668"/>
                </a:lnTo>
                <a:lnTo>
                  <a:pt x="1936241" y="346710"/>
                </a:lnTo>
                <a:lnTo>
                  <a:pt x="1941575" y="346710"/>
                </a:lnTo>
                <a:close/>
              </a:path>
              <a:path w="1941829" h="346710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1941829" h="346710">
                <a:moveTo>
                  <a:pt x="10667" y="336042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3" y="336042"/>
                </a:lnTo>
                <a:lnTo>
                  <a:pt x="10667" y="336042"/>
                </a:lnTo>
                <a:close/>
              </a:path>
              <a:path w="1941829" h="346710">
                <a:moveTo>
                  <a:pt x="1936241" y="336042"/>
                </a:moveTo>
                <a:lnTo>
                  <a:pt x="5333" y="336042"/>
                </a:lnTo>
                <a:lnTo>
                  <a:pt x="10667" y="341376"/>
                </a:lnTo>
                <a:lnTo>
                  <a:pt x="10667" y="346710"/>
                </a:lnTo>
                <a:lnTo>
                  <a:pt x="1931669" y="346710"/>
                </a:lnTo>
                <a:lnTo>
                  <a:pt x="1931669" y="341375"/>
                </a:lnTo>
                <a:lnTo>
                  <a:pt x="1936241" y="336042"/>
                </a:lnTo>
                <a:close/>
              </a:path>
              <a:path w="1941829" h="346710">
                <a:moveTo>
                  <a:pt x="10667" y="346710"/>
                </a:moveTo>
                <a:lnTo>
                  <a:pt x="10667" y="341376"/>
                </a:lnTo>
                <a:lnTo>
                  <a:pt x="5333" y="336042"/>
                </a:lnTo>
                <a:lnTo>
                  <a:pt x="5333" y="346710"/>
                </a:lnTo>
                <a:lnTo>
                  <a:pt x="10667" y="346710"/>
                </a:lnTo>
                <a:close/>
              </a:path>
              <a:path w="1941829" h="346710">
                <a:moveTo>
                  <a:pt x="1936241" y="10668"/>
                </a:moveTo>
                <a:lnTo>
                  <a:pt x="1931669" y="5334"/>
                </a:lnTo>
                <a:lnTo>
                  <a:pt x="1931669" y="10668"/>
                </a:lnTo>
                <a:lnTo>
                  <a:pt x="1936241" y="10668"/>
                </a:lnTo>
                <a:close/>
              </a:path>
              <a:path w="1941829" h="346710">
                <a:moveTo>
                  <a:pt x="1936241" y="336042"/>
                </a:moveTo>
                <a:lnTo>
                  <a:pt x="1936241" y="10668"/>
                </a:lnTo>
                <a:lnTo>
                  <a:pt x="1931669" y="10668"/>
                </a:lnTo>
                <a:lnTo>
                  <a:pt x="1931669" y="336042"/>
                </a:lnTo>
                <a:lnTo>
                  <a:pt x="1936241" y="336042"/>
                </a:lnTo>
                <a:close/>
              </a:path>
              <a:path w="1941829" h="346710">
                <a:moveTo>
                  <a:pt x="1936241" y="346710"/>
                </a:moveTo>
                <a:lnTo>
                  <a:pt x="1936241" y="336042"/>
                </a:lnTo>
                <a:lnTo>
                  <a:pt x="1931669" y="341375"/>
                </a:lnTo>
                <a:lnTo>
                  <a:pt x="1931669" y="346710"/>
                </a:lnTo>
                <a:lnTo>
                  <a:pt x="1936241" y="34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 txBox="1"/>
          <p:nvPr/>
        </p:nvSpPr>
        <p:spPr>
          <a:xfrm>
            <a:off x="4919418" y="5419608"/>
            <a:ext cx="1651241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445793">
              <a:spcBef>
                <a:spcPts val="115"/>
              </a:spcBef>
            </a:pPr>
            <a:r>
              <a:rPr sz="1667" spc="34" dirty="0">
                <a:latin typeface="宋体"/>
                <a:cs typeface="宋体"/>
              </a:rPr>
              <a:t>表长加</a:t>
            </a:r>
            <a:r>
              <a:rPr sz="1667" spc="17" dirty="0">
                <a:latin typeface="宋体"/>
                <a:cs typeface="宋体"/>
              </a:rPr>
              <a:t>1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351689" y="5220008"/>
            <a:ext cx="216110" cy="233487"/>
          </a:xfrm>
          <a:custGeom>
            <a:avLst/>
            <a:gdLst/>
            <a:ahLst/>
            <a:cxnLst/>
            <a:rect l="l" t="t" r="r" b="b"/>
            <a:pathLst>
              <a:path w="252729" h="273050">
                <a:moveTo>
                  <a:pt x="0" y="0"/>
                </a:moveTo>
                <a:lnTo>
                  <a:pt x="0" y="272796"/>
                </a:lnTo>
                <a:lnTo>
                  <a:pt x="252222" y="272796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3340822" y="5189609"/>
            <a:ext cx="129775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13" dirty="0">
                <a:latin typeface="宋体"/>
                <a:cs typeface="宋体"/>
              </a:rPr>
              <a:t>N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208338" y="5194595"/>
            <a:ext cx="0" cy="358375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5721190" y="5220007"/>
            <a:ext cx="0" cy="190048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741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5721190" y="5696972"/>
            <a:ext cx="0" cy="240546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17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8217336" y="6114210"/>
            <a:ext cx="154753" cy="155749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941" spc="-4" dirty="0">
                <a:latin typeface="Arial"/>
                <a:cs typeface="Arial"/>
              </a:rPr>
              <a:t>42</a:t>
            </a:r>
            <a:endParaRPr sz="941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362489" y="6127675"/>
            <a:ext cx="861729" cy="287786"/>
          </a:xfrm>
          <a:custGeom>
            <a:avLst/>
            <a:gdLst/>
            <a:ahLst/>
            <a:cxnLst/>
            <a:rect l="l" t="t" r="r" b="b"/>
            <a:pathLst>
              <a:path w="1007745" h="336550">
                <a:moveTo>
                  <a:pt x="1007363" y="167640"/>
                </a:moveTo>
                <a:lnTo>
                  <a:pt x="1001586" y="123207"/>
                </a:lnTo>
                <a:lnTo>
                  <a:pt x="985269" y="83199"/>
                </a:lnTo>
                <a:lnTo>
                  <a:pt x="959935" y="49244"/>
                </a:lnTo>
                <a:lnTo>
                  <a:pt x="927109" y="22972"/>
                </a:lnTo>
                <a:lnTo>
                  <a:pt x="888313" y="6014"/>
                </a:lnTo>
                <a:lnTo>
                  <a:pt x="845070" y="0"/>
                </a:lnTo>
                <a:lnTo>
                  <a:pt x="161543" y="0"/>
                </a:lnTo>
                <a:lnTo>
                  <a:pt x="118625" y="6014"/>
                </a:lnTo>
                <a:lnTo>
                  <a:pt x="80043" y="22972"/>
                </a:lnTo>
                <a:lnTo>
                  <a:pt x="47344" y="49244"/>
                </a:lnTo>
                <a:lnTo>
                  <a:pt x="22072" y="83199"/>
                </a:lnTo>
                <a:lnTo>
                  <a:pt x="5775" y="123207"/>
                </a:lnTo>
                <a:lnTo>
                  <a:pt x="0" y="167640"/>
                </a:lnTo>
                <a:lnTo>
                  <a:pt x="5775" y="212393"/>
                </a:lnTo>
                <a:lnTo>
                  <a:pt x="22072" y="252617"/>
                </a:lnTo>
                <a:lnTo>
                  <a:pt x="47344" y="286702"/>
                </a:lnTo>
                <a:lnTo>
                  <a:pt x="80043" y="313040"/>
                </a:lnTo>
                <a:lnTo>
                  <a:pt x="118625" y="330023"/>
                </a:lnTo>
                <a:lnTo>
                  <a:pt x="161543" y="336042"/>
                </a:lnTo>
                <a:lnTo>
                  <a:pt x="845070" y="336042"/>
                </a:lnTo>
                <a:lnTo>
                  <a:pt x="888313" y="330023"/>
                </a:lnTo>
                <a:lnTo>
                  <a:pt x="927109" y="313040"/>
                </a:lnTo>
                <a:lnTo>
                  <a:pt x="959935" y="286702"/>
                </a:lnTo>
                <a:lnTo>
                  <a:pt x="985269" y="252617"/>
                </a:lnTo>
                <a:lnTo>
                  <a:pt x="1001586" y="212393"/>
                </a:lnTo>
                <a:lnTo>
                  <a:pt x="1007363" y="16764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5357927" y="6123113"/>
            <a:ext cx="869874" cy="296474"/>
          </a:xfrm>
          <a:custGeom>
            <a:avLst/>
            <a:gdLst/>
            <a:ahLst/>
            <a:cxnLst/>
            <a:rect l="l" t="t" r="r" b="b"/>
            <a:pathLst>
              <a:path w="1017270" h="346709">
                <a:moveTo>
                  <a:pt x="1017269" y="191261"/>
                </a:moveTo>
                <a:lnTo>
                  <a:pt x="1017269" y="155448"/>
                </a:lnTo>
                <a:lnTo>
                  <a:pt x="1012189" y="130301"/>
                </a:lnTo>
                <a:lnTo>
                  <a:pt x="996949" y="90677"/>
                </a:lnTo>
                <a:lnTo>
                  <a:pt x="988059" y="76200"/>
                </a:lnTo>
                <a:lnTo>
                  <a:pt x="984249" y="69341"/>
                </a:lnTo>
                <a:lnTo>
                  <a:pt x="949959" y="34289"/>
                </a:lnTo>
                <a:lnTo>
                  <a:pt x="922019" y="17525"/>
                </a:lnTo>
                <a:lnTo>
                  <a:pt x="915669" y="13715"/>
                </a:lnTo>
                <a:lnTo>
                  <a:pt x="876299" y="2285"/>
                </a:lnTo>
                <a:lnTo>
                  <a:pt x="858519" y="0"/>
                </a:lnTo>
                <a:lnTo>
                  <a:pt x="157479" y="0"/>
                </a:lnTo>
                <a:lnTo>
                  <a:pt x="116839" y="7619"/>
                </a:lnTo>
                <a:lnTo>
                  <a:pt x="87629" y="21335"/>
                </a:lnTo>
                <a:lnTo>
                  <a:pt x="80010" y="25145"/>
                </a:lnTo>
                <a:lnTo>
                  <a:pt x="48260" y="51053"/>
                </a:lnTo>
                <a:lnTo>
                  <a:pt x="24129" y="83819"/>
                </a:lnTo>
                <a:lnTo>
                  <a:pt x="19050" y="90677"/>
                </a:lnTo>
                <a:lnTo>
                  <a:pt x="15239" y="98298"/>
                </a:lnTo>
                <a:lnTo>
                  <a:pt x="8889" y="113537"/>
                </a:lnTo>
                <a:lnTo>
                  <a:pt x="2539" y="138683"/>
                </a:lnTo>
                <a:lnTo>
                  <a:pt x="0" y="155448"/>
                </a:lnTo>
                <a:lnTo>
                  <a:pt x="0" y="191261"/>
                </a:lnTo>
                <a:lnTo>
                  <a:pt x="2539" y="208025"/>
                </a:lnTo>
                <a:lnTo>
                  <a:pt x="7620" y="224789"/>
                </a:lnTo>
                <a:lnTo>
                  <a:pt x="8889" y="232409"/>
                </a:lnTo>
                <a:lnTo>
                  <a:pt x="10160" y="235203"/>
                </a:lnTo>
                <a:lnTo>
                  <a:pt x="10160" y="165353"/>
                </a:lnTo>
                <a:lnTo>
                  <a:pt x="11429" y="156209"/>
                </a:lnTo>
                <a:lnTo>
                  <a:pt x="11429" y="148589"/>
                </a:lnTo>
                <a:lnTo>
                  <a:pt x="12700" y="140207"/>
                </a:lnTo>
                <a:lnTo>
                  <a:pt x="13970" y="132587"/>
                </a:lnTo>
                <a:lnTo>
                  <a:pt x="19050" y="117348"/>
                </a:lnTo>
                <a:lnTo>
                  <a:pt x="22860" y="109727"/>
                </a:lnTo>
                <a:lnTo>
                  <a:pt x="25400" y="102869"/>
                </a:lnTo>
                <a:lnTo>
                  <a:pt x="27939" y="97790"/>
                </a:lnTo>
                <a:lnTo>
                  <a:pt x="27939" y="96011"/>
                </a:lnTo>
                <a:lnTo>
                  <a:pt x="31750" y="88391"/>
                </a:lnTo>
                <a:lnTo>
                  <a:pt x="31750" y="89153"/>
                </a:lnTo>
                <a:lnTo>
                  <a:pt x="40639" y="77152"/>
                </a:lnTo>
                <a:lnTo>
                  <a:pt x="40639" y="76200"/>
                </a:lnTo>
                <a:lnTo>
                  <a:pt x="45720" y="69341"/>
                </a:lnTo>
                <a:lnTo>
                  <a:pt x="45720" y="70103"/>
                </a:lnTo>
                <a:lnTo>
                  <a:pt x="55879" y="57911"/>
                </a:lnTo>
                <a:lnTo>
                  <a:pt x="60960" y="52577"/>
                </a:lnTo>
                <a:lnTo>
                  <a:pt x="66039" y="48310"/>
                </a:lnTo>
                <a:lnTo>
                  <a:pt x="66039" y="48005"/>
                </a:lnTo>
                <a:lnTo>
                  <a:pt x="72389" y="42672"/>
                </a:lnTo>
                <a:lnTo>
                  <a:pt x="78739" y="38100"/>
                </a:lnTo>
                <a:lnTo>
                  <a:pt x="92710" y="29717"/>
                </a:lnTo>
                <a:lnTo>
                  <a:pt x="92710" y="29845"/>
                </a:lnTo>
                <a:lnTo>
                  <a:pt x="99060" y="26669"/>
                </a:lnTo>
                <a:lnTo>
                  <a:pt x="105410" y="23622"/>
                </a:lnTo>
                <a:lnTo>
                  <a:pt x="113029" y="20574"/>
                </a:lnTo>
                <a:lnTo>
                  <a:pt x="119379" y="17525"/>
                </a:lnTo>
                <a:lnTo>
                  <a:pt x="127000" y="16001"/>
                </a:lnTo>
                <a:lnTo>
                  <a:pt x="134620" y="13715"/>
                </a:lnTo>
                <a:lnTo>
                  <a:pt x="142239" y="12191"/>
                </a:lnTo>
                <a:lnTo>
                  <a:pt x="149860" y="11538"/>
                </a:lnTo>
                <a:lnTo>
                  <a:pt x="157479" y="10776"/>
                </a:lnTo>
                <a:lnTo>
                  <a:pt x="858519" y="10667"/>
                </a:lnTo>
                <a:lnTo>
                  <a:pt x="873759" y="12191"/>
                </a:lnTo>
                <a:lnTo>
                  <a:pt x="881379" y="13715"/>
                </a:lnTo>
                <a:lnTo>
                  <a:pt x="888999" y="16001"/>
                </a:lnTo>
                <a:lnTo>
                  <a:pt x="896619" y="17525"/>
                </a:lnTo>
                <a:lnTo>
                  <a:pt x="904239" y="20574"/>
                </a:lnTo>
                <a:lnTo>
                  <a:pt x="918209" y="26669"/>
                </a:lnTo>
                <a:lnTo>
                  <a:pt x="924559" y="30479"/>
                </a:lnTo>
                <a:lnTo>
                  <a:pt x="924559" y="29717"/>
                </a:lnTo>
                <a:lnTo>
                  <a:pt x="930909" y="34289"/>
                </a:lnTo>
                <a:lnTo>
                  <a:pt x="937259" y="38100"/>
                </a:lnTo>
                <a:lnTo>
                  <a:pt x="943609" y="42672"/>
                </a:lnTo>
                <a:lnTo>
                  <a:pt x="949959" y="48005"/>
                </a:lnTo>
                <a:lnTo>
                  <a:pt x="949959" y="47243"/>
                </a:lnTo>
                <a:lnTo>
                  <a:pt x="956309" y="52577"/>
                </a:lnTo>
                <a:lnTo>
                  <a:pt x="956309" y="53644"/>
                </a:lnTo>
                <a:lnTo>
                  <a:pt x="961389" y="57911"/>
                </a:lnTo>
                <a:lnTo>
                  <a:pt x="961389" y="59266"/>
                </a:lnTo>
                <a:lnTo>
                  <a:pt x="971549" y="70103"/>
                </a:lnTo>
                <a:lnTo>
                  <a:pt x="971549" y="69341"/>
                </a:lnTo>
                <a:lnTo>
                  <a:pt x="975359" y="76200"/>
                </a:lnTo>
                <a:lnTo>
                  <a:pt x="975359" y="75437"/>
                </a:lnTo>
                <a:lnTo>
                  <a:pt x="980439" y="82295"/>
                </a:lnTo>
                <a:lnTo>
                  <a:pt x="984249" y="89153"/>
                </a:lnTo>
                <a:lnTo>
                  <a:pt x="984249" y="88391"/>
                </a:lnTo>
                <a:lnTo>
                  <a:pt x="988059" y="96011"/>
                </a:lnTo>
                <a:lnTo>
                  <a:pt x="988059" y="95250"/>
                </a:lnTo>
                <a:lnTo>
                  <a:pt x="991869" y="102869"/>
                </a:lnTo>
                <a:lnTo>
                  <a:pt x="994409" y="109727"/>
                </a:lnTo>
                <a:lnTo>
                  <a:pt x="998219" y="117348"/>
                </a:lnTo>
                <a:lnTo>
                  <a:pt x="998219" y="121158"/>
                </a:lnTo>
                <a:lnTo>
                  <a:pt x="1002029" y="132587"/>
                </a:lnTo>
                <a:lnTo>
                  <a:pt x="1003299" y="140207"/>
                </a:lnTo>
                <a:lnTo>
                  <a:pt x="1005839" y="148589"/>
                </a:lnTo>
                <a:lnTo>
                  <a:pt x="1005839" y="156209"/>
                </a:lnTo>
                <a:lnTo>
                  <a:pt x="1007109" y="165353"/>
                </a:lnTo>
                <a:lnTo>
                  <a:pt x="1007109" y="232409"/>
                </a:lnTo>
                <a:lnTo>
                  <a:pt x="1009649" y="224789"/>
                </a:lnTo>
                <a:lnTo>
                  <a:pt x="1012189" y="216407"/>
                </a:lnTo>
                <a:lnTo>
                  <a:pt x="1017269" y="191261"/>
                </a:lnTo>
                <a:close/>
              </a:path>
              <a:path w="1017270" h="346709">
                <a:moveTo>
                  <a:pt x="29210" y="250698"/>
                </a:moveTo>
                <a:lnTo>
                  <a:pt x="25400" y="243839"/>
                </a:lnTo>
                <a:lnTo>
                  <a:pt x="22860" y="236219"/>
                </a:lnTo>
                <a:lnTo>
                  <a:pt x="22860" y="236981"/>
                </a:lnTo>
                <a:lnTo>
                  <a:pt x="19050" y="229361"/>
                </a:lnTo>
                <a:lnTo>
                  <a:pt x="13970" y="214122"/>
                </a:lnTo>
                <a:lnTo>
                  <a:pt x="12700" y="205739"/>
                </a:lnTo>
                <a:lnTo>
                  <a:pt x="12700" y="206501"/>
                </a:lnTo>
                <a:lnTo>
                  <a:pt x="11429" y="198119"/>
                </a:lnTo>
                <a:lnTo>
                  <a:pt x="10160" y="181355"/>
                </a:lnTo>
                <a:lnTo>
                  <a:pt x="10160" y="235203"/>
                </a:lnTo>
                <a:lnTo>
                  <a:pt x="12700" y="240791"/>
                </a:lnTo>
                <a:lnTo>
                  <a:pt x="15239" y="248411"/>
                </a:lnTo>
                <a:lnTo>
                  <a:pt x="19050" y="256031"/>
                </a:lnTo>
                <a:lnTo>
                  <a:pt x="24129" y="262889"/>
                </a:lnTo>
                <a:lnTo>
                  <a:pt x="27939" y="269747"/>
                </a:lnTo>
                <a:lnTo>
                  <a:pt x="27939" y="250698"/>
                </a:lnTo>
                <a:lnTo>
                  <a:pt x="29210" y="250698"/>
                </a:lnTo>
                <a:close/>
              </a:path>
              <a:path w="1017270" h="346709">
                <a:moveTo>
                  <a:pt x="29210" y="95250"/>
                </a:moveTo>
                <a:lnTo>
                  <a:pt x="27939" y="96011"/>
                </a:lnTo>
                <a:lnTo>
                  <a:pt x="27939" y="97790"/>
                </a:lnTo>
                <a:lnTo>
                  <a:pt x="29210" y="95250"/>
                </a:lnTo>
                <a:close/>
              </a:path>
              <a:path w="1017270" h="346709">
                <a:moveTo>
                  <a:pt x="41910" y="270509"/>
                </a:moveTo>
                <a:lnTo>
                  <a:pt x="36829" y="264413"/>
                </a:lnTo>
                <a:lnTo>
                  <a:pt x="31750" y="257555"/>
                </a:lnTo>
                <a:lnTo>
                  <a:pt x="27939" y="250698"/>
                </a:lnTo>
                <a:lnTo>
                  <a:pt x="27939" y="269747"/>
                </a:lnTo>
                <a:lnTo>
                  <a:pt x="31750" y="276605"/>
                </a:lnTo>
                <a:lnTo>
                  <a:pt x="38100" y="283463"/>
                </a:lnTo>
                <a:lnTo>
                  <a:pt x="40639" y="286511"/>
                </a:lnTo>
                <a:lnTo>
                  <a:pt x="40639" y="270509"/>
                </a:lnTo>
                <a:lnTo>
                  <a:pt x="41910" y="270509"/>
                </a:lnTo>
                <a:close/>
              </a:path>
              <a:path w="1017270" h="346709">
                <a:moveTo>
                  <a:pt x="41910" y="75437"/>
                </a:moveTo>
                <a:lnTo>
                  <a:pt x="40639" y="76200"/>
                </a:lnTo>
                <a:lnTo>
                  <a:pt x="40639" y="77152"/>
                </a:lnTo>
                <a:lnTo>
                  <a:pt x="41910" y="75437"/>
                </a:lnTo>
                <a:close/>
              </a:path>
              <a:path w="1017270" h="346709">
                <a:moveTo>
                  <a:pt x="67310" y="298703"/>
                </a:moveTo>
                <a:lnTo>
                  <a:pt x="60960" y="293369"/>
                </a:lnTo>
                <a:lnTo>
                  <a:pt x="60960" y="294131"/>
                </a:lnTo>
                <a:lnTo>
                  <a:pt x="55879" y="288035"/>
                </a:lnTo>
                <a:lnTo>
                  <a:pt x="55879" y="288798"/>
                </a:lnTo>
                <a:lnTo>
                  <a:pt x="40639" y="270509"/>
                </a:lnTo>
                <a:lnTo>
                  <a:pt x="40639" y="286511"/>
                </a:lnTo>
                <a:lnTo>
                  <a:pt x="48260" y="295655"/>
                </a:lnTo>
                <a:lnTo>
                  <a:pt x="54610" y="300989"/>
                </a:lnTo>
                <a:lnTo>
                  <a:pt x="60960" y="307085"/>
                </a:lnTo>
                <a:lnTo>
                  <a:pt x="66039" y="311657"/>
                </a:lnTo>
                <a:lnTo>
                  <a:pt x="66039" y="298703"/>
                </a:lnTo>
                <a:lnTo>
                  <a:pt x="67310" y="298703"/>
                </a:lnTo>
                <a:close/>
              </a:path>
              <a:path w="1017270" h="346709">
                <a:moveTo>
                  <a:pt x="67310" y="47243"/>
                </a:moveTo>
                <a:lnTo>
                  <a:pt x="66039" y="48005"/>
                </a:lnTo>
                <a:lnTo>
                  <a:pt x="66039" y="48310"/>
                </a:lnTo>
                <a:lnTo>
                  <a:pt x="67310" y="47243"/>
                </a:lnTo>
                <a:close/>
              </a:path>
              <a:path w="1017270" h="346709">
                <a:moveTo>
                  <a:pt x="80010" y="308609"/>
                </a:moveTo>
                <a:lnTo>
                  <a:pt x="72389" y="303275"/>
                </a:lnTo>
                <a:lnTo>
                  <a:pt x="72389" y="304037"/>
                </a:lnTo>
                <a:lnTo>
                  <a:pt x="66039" y="298703"/>
                </a:lnTo>
                <a:lnTo>
                  <a:pt x="66039" y="311657"/>
                </a:lnTo>
                <a:lnTo>
                  <a:pt x="73660" y="316991"/>
                </a:lnTo>
                <a:lnTo>
                  <a:pt x="78739" y="320649"/>
                </a:lnTo>
                <a:lnTo>
                  <a:pt x="78739" y="307848"/>
                </a:lnTo>
                <a:lnTo>
                  <a:pt x="80010" y="308609"/>
                </a:lnTo>
                <a:close/>
              </a:path>
              <a:path w="1017270" h="346709">
                <a:moveTo>
                  <a:pt x="92710" y="316229"/>
                </a:moveTo>
                <a:lnTo>
                  <a:pt x="85089" y="312419"/>
                </a:lnTo>
                <a:lnTo>
                  <a:pt x="78739" y="307848"/>
                </a:lnTo>
                <a:lnTo>
                  <a:pt x="78739" y="320649"/>
                </a:lnTo>
                <a:lnTo>
                  <a:pt x="80010" y="321563"/>
                </a:lnTo>
                <a:lnTo>
                  <a:pt x="87629" y="325374"/>
                </a:lnTo>
                <a:lnTo>
                  <a:pt x="91439" y="327659"/>
                </a:lnTo>
                <a:lnTo>
                  <a:pt x="91439" y="316229"/>
                </a:lnTo>
                <a:lnTo>
                  <a:pt x="92710" y="316229"/>
                </a:lnTo>
                <a:close/>
              </a:path>
              <a:path w="1017270" h="346709">
                <a:moveTo>
                  <a:pt x="92710" y="29845"/>
                </a:moveTo>
                <a:lnTo>
                  <a:pt x="92710" y="29717"/>
                </a:lnTo>
                <a:lnTo>
                  <a:pt x="91439" y="30480"/>
                </a:lnTo>
                <a:lnTo>
                  <a:pt x="92710" y="29845"/>
                </a:lnTo>
                <a:close/>
              </a:path>
              <a:path w="1017270" h="346709">
                <a:moveTo>
                  <a:pt x="106679" y="323087"/>
                </a:moveTo>
                <a:lnTo>
                  <a:pt x="99060" y="320039"/>
                </a:lnTo>
                <a:lnTo>
                  <a:pt x="91439" y="316229"/>
                </a:lnTo>
                <a:lnTo>
                  <a:pt x="91439" y="327659"/>
                </a:lnTo>
                <a:lnTo>
                  <a:pt x="93979" y="329183"/>
                </a:lnTo>
                <a:lnTo>
                  <a:pt x="101600" y="332993"/>
                </a:lnTo>
                <a:lnTo>
                  <a:pt x="105410" y="334517"/>
                </a:lnTo>
                <a:lnTo>
                  <a:pt x="105410" y="323087"/>
                </a:lnTo>
                <a:lnTo>
                  <a:pt x="106679" y="323087"/>
                </a:lnTo>
                <a:close/>
              </a:path>
              <a:path w="1017270" h="346709">
                <a:moveTo>
                  <a:pt x="113029" y="326135"/>
                </a:moveTo>
                <a:lnTo>
                  <a:pt x="105410" y="323087"/>
                </a:lnTo>
                <a:lnTo>
                  <a:pt x="105410" y="334517"/>
                </a:lnTo>
                <a:lnTo>
                  <a:pt x="109220" y="336041"/>
                </a:lnTo>
                <a:lnTo>
                  <a:pt x="111760" y="336803"/>
                </a:lnTo>
                <a:lnTo>
                  <a:pt x="111760" y="326135"/>
                </a:lnTo>
                <a:lnTo>
                  <a:pt x="113029" y="326135"/>
                </a:lnTo>
                <a:close/>
              </a:path>
              <a:path w="1017270" h="346709">
                <a:moveTo>
                  <a:pt x="151129" y="335279"/>
                </a:moveTo>
                <a:lnTo>
                  <a:pt x="142239" y="333755"/>
                </a:lnTo>
                <a:lnTo>
                  <a:pt x="134620" y="332231"/>
                </a:lnTo>
                <a:lnTo>
                  <a:pt x="134620" y="332993"/>
                </a:lnTo>
                <a:lnTo>
                  <a:pt x="111760" y="326135"/>
                </a:lnTo>
                <a:lnTo>
                  <a:pt x="111760" y="336803"/>
                </a:lnTo>
                <a:lnTo>
                  <a:pt x="124460" y="340613"/>
                </a:lnTo>
                <a:lnTo>
                  <a:pt x="133350" y="342900"/>
                </a:lnTo>
                <a:lnTo>
                  <a:pt x="140970" y="344424"/>
                </a:lnTo>
                <a:lnTo>
                  <a:pt x="149860" y="345224"/>
                </a:lnTo>
                <a:lnTo>
                  <a:pt x="149860" y="335279"/>
                </a:lnTo>
                <a:lnTo>
                  <a:pt x="151129" y="335279"/>
                </a:lnTo>
                <a:close/>
              </a:path>
              <a:path w="1017270" h="346709">
                <a:moveTo>
                  <a:pt x="151129" y="11429"/>
                </a:moveTo>
                <a:lnTo>
                  <a:pt x="149860" y="11429"/>
                </a:lnTo>
                <a:lnTo>
                  <a:pt x="151129" y="11429"/>
                </a:lnTo>
                <a:close/>
              </a:path>
              <a:path w="1017270" h="346709">
                <a:moveTo>
                  <a:pt x="956309" y="307085"/>
                </a:moveTo>
                <a:lnTo>
                  <a:pt x="956309" y="293369"/>
                </a:lnTo>
                <a:lnTo>
                  <a:pt x="943609" y="304037"/>
                </a:lnTo>
                <a:lnTo>
                  <a:pt x="943609" y="303275"/>
                </a:lnTo>
                <a:lnTo>
                  <a:pt x="937259" y="308609"/>
                </a:lnTo>
                <a:lnTo>
                  <a:pt x="937259" y="307848"/>
                </a:lnTo>
                <a:lnTo>
                  <a:pt x="930909" y="312419"/>
                </a:lnTo>
                <a:lnTo>
                  <a:pt x="918209" y="320039"/>
                </a:lnTo>
                <a:lnTo>
                  <a:pt x="904239" y="326135"/>
                </a:lnTo>
                <a:lnTo>
                  <a:pt x="881379" y="332993"/>
                </a:lnTo>
                <a:lnTo>
                  <a:pt x="881379" y="332231"/>
                </a:lnTo>
                <a:lnTo>
                  <a:pt x="866139" y="335279"/>
                </a:lnTo>
                <a:lnTo>
                  <a:pt x="858519" y="336041"/>
                </a:lnTo>
                <a:lnTo>
                  <a:pt x="157479" y="335933"/>
                </a:lnTo>
                <a:lnTo>
                  <a:pt x="149860" y="335279"/>
                </a:lnTo>
                <a:lnTo>
                  <a:pt x="149860" y="345224"/>
                </a:lnTo>
                <a:lnTo>
                  <a:pt x="166370" y="346709"/>
                </a:lnTo>
                <a:lnTo>
                  <a:pt x="849629" y="346709"/>
                </a:lnTo>
                <a:lnTo>
                  <a:pt x="900429" y="338327"/>
                </a:lnTo>
                <a:lnTo>
                  <a:pt x="922019" y="329183"/>
                </a:lnTo>
                <a:lnTo>
                  <a:pt x="937259" y="321563"/>
                </a:lnTo>
                <a:lnTo>
                  <a:pt x="943609" y="316991"/>
                </a:lnTo>
                <a:lnTo>
                  <a:pt x="949959" y="311657"/>
                </a:lnTo>
                <a:lnTo>
                  <a:pt x="956309" y="307085"/>
                </a:lnTo>
                <a:close/>
              </a:path>
              <a:path w="1017270" h="346709">
                <a:moveTo>
                  <a:pt x="956309" y="53644"/>
                </a:moveTo>
                <a:lnTo>
                  <a:pt x="956309" y="52577"/>
                </a:lnTo>
                <a:lnTo>
                  <a:pt x="955039" y="52577"/>
                </a:lnTo>
                <a:lnTo>
                  <a:pt x="956309" y="53644"/>
                </a:lnTo>
                <a:close/>
              </a:path>
              <a:path w="1017270" h="346709">
                <a:moveTo>
                  <a:pt x="961389" y="302209"/>
                </a:moveTo>
                <a:lnTo>
                  <a:pt x="961389" y="288035"/>
                </a:lnTo>
                <a:lnTo>
                  <a:pt x="955039" y="294131"/>
                </a:lnTo>
                <a:lnTo>
                  <a:pt x="956309" y="293369"/>
                </a:lnTo>
                <a:lnTo>
                  <a:pt x="956309" y="307085"/>
                </a:lnTo>
                <a:lnTo>
                  <a:pt x="961389" y="302209"/>
                </a:lnTo>
                <a:close/>
              </a:path>
              <a:path w="1017270" h="346709">
                <a:moveTo>
                  <a:pt x="961389" y="59266"/>
                </a:moveTo>
                <a:lnTo>
                  <a:pt x="961389" y="57911"/>
                </a:lnTo>
                <a:lnTo>
                  <a:pt x="960119" y="57911"/>
                </a:lnTo>
                <a:lnTo>
                  <a:pt x="961389" y="59266"/>
                </a:lnTo>
                <a:close/>
              </a:path>
              <a:path w="1017270" h="346709">
                <a:moveTo>
                  <a:pt x="998219" y="253491"/>
                </a:moveTo>
                <a:lnTo>
                  <a:pt x="998219" y="229361"/>
                </a:lnTo>
                <a:lnTo>
                  <a:pt x="994409" y="236981"/>
                </a:lnTo>
                <a:lnTo>
                  <a:pt x="994409" y="236219"/>
                </a:lnTo>
                <a:lnTo>
                  <a:pt x="991869" y="243839"/>
                </a:lnTo>
                <a:lnTo>
                  <a:pt x="980439" y="264413"/>
                </a:lnTo>
                <a:lnTo>
                  <a:pt x="971549" y="276605"/>
                </a:lnTo>
                <a:lnTo>
                  <a:pt x="960119" y="288798"/>
                </a:lnTo>
                <a:lnTo>
                  <a:pt x="961389" y="288035"/>
                </a:lnTo>
                <a:lnTo>
                  <a:pt x="961389" y="302209"/>
                </a:lnTo>
                <a:lnTo>
                  <a:pt x="962659" y="300989"/>
                </a:lnTo>
                <a:lnTo>
                  <a:pt x="969009" y="295655"/>
                </a:lnTo>
                <a:lnTo>
                  <a:pt x="979169" y="283463"/>
                </a:lnTo>
                <a:lnTo>
                  <a:pt x="993139" y="262889"/>
                </a:lnTo>
                <a:lnTo>
                  <a:pt x="996949" y="256031"/>
                </a:lnTo>
                <a:lnTo>
                  <a:pt x="998219" y="253491"/>
                </a:lnTo>
                <a:close/>
              </a:path>
              <a:path w="1017270" h="346709">
                <a:moveTo>
                  <a:pt x="998219" y="121158"/>
                </a:moveTo>
                <a:lnTo>
                  <a:pt x="998219" y="117348"/>
                </a:lnTo>
                <a:lnTo>
                  <a:pt x="996949" y="117348"/>
                </a:lnTo>
                <a:lnTo>
                  <a:pt x="998219" y="121158"/>
                </a:lnTo>
                <a:close/>
              </a:path>
              <a:path w="1017270" h="346709">
                <a:moveTo>
                  <a:pt x="1007109" y="232409"/>
                </a:moveTo>
                <a:lnTo>
                  <a:pt x="1007109" y="181355"/>
                </a:lnTo>
                <a:lnTo>
                  <a:pt x="1005839" y="198119"/>
                </a:lnTo>
                <a:lnTo>
                  <a:pt x="1003299" y="206501"/>
                </a:lnTo>
                <a:lnTo>
                  <a:pt x="1003299" y="205739"/>
                </a:lnTo>
                <a:lnTo>
                  <a:pt x="1002029" y="214122"/>
                </a:lnTo>
                <a:lnTo>
                  <a:pt x="996949" y="229361"/>
                </a:lnTo>
                <a:lnTo>
                  <a:pt x="998219" y="229361"/>
                </a:lnTo>
                <a:lnTo>
                  <a:pt x="998219" y="253491"/>
                </a:lnTo>
                <a:lnTo>
                  <a:pt x="1004569" y="240791"/>
                </a:lnTo>
                <a:lnTo>
                  <a:pt x="1007109" y="232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 txBox="1"/>
          <p:nvPr/>
        </p:nvSpPr>
        <p:spPr>
          <a:xfrm>
            <a:off x="5618131" y="6137660"/>
            <a:ext cx="348601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667" spc="17" dirty="0">
                <a:latin typeface="宋体"/>
                <a:cs typeface="宋体"/>
              </a:rPr>
              <a:t>End</a:t>
            </a:r>
            <a:endParaRPr sz="1667">
              <a:latin typeface="宋体"/>
              <a:cs typeface="宋体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131257" y="5937410"/>
            <a:ext cx="2082921" cy="118915"/>
          </a:xfrm>
          <a:custGeom>
            <a:avLst/>
            <a:gdLst/>
            <a:ahLst/>
            <a:cxnLst/>
            <a:rect l="l" t="t" r="r" b="b"/>
            <a:pathLst>
              <a:path w="2435860" h="139065">
                <a:moveTo>
                  <a:pt x="0" y="0"/>
                </a:moveTo>
                <a:lnTo>
                  <a:pt x="0" y="138683"/>
                </a:lnTo>
                <a:lnTo>
                  <a:pt x="2435352" y="138683"/>
                </a:lnTo>
                <a:lnTo>
                  <a:pt x="2435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6" name="object 76"/>
          <p:cNvSpPr/>
          <p:nvPr/>
        </p:nvSpPr>
        <p:spPr>
          <a:xfrm>
            <a:off x="2126696" y="5937410"/>
            <a:ext cx="2091609" cy="123259"/>
          </a:xfrm>
          <a:custGeom>
            <a:avLst/>
            <a:gdLst/>
            <a:ahLst/>
            <a:cxnLst/>
            <a:rect l="l" t="t" r="r" b="b"/>
            <a:pathLst>
              <a:path w="2446020" h="144145">
                <a:moveTo>
                  <a:pt x="10668" y="133350"/>
                </a:moveTo>
                <a:lnTo>
                  <a:pt x="10668" y="0"/>
                </a:lnTo>
                <a:lnTo>
                  <a:pt x="0" y="0"/>
                </a:lnTo>
                <a:lnTo>
                  <a:pt x="0" y="144018"/>
                </a:lnTo>
                <a:lnTo>
                  <a:pt x="5333" y="144018"/>
                </a:lnTo>
                <a:lnTo>
                  <a:pt x="5334" y="133350"/>
                </a:lnTo>
                <a:lnTo>
                  <a:pt x="10668" y="133350"/>
                </a:lnTo>
                <a:close/>
              </a:path>
              <a:path w="2446020" h="144145">
                <a:moveTo>
                  <a:pt x="2440686" y="133350"/>
                </a:moveTo>
                <a:lnTo>
                  <a:pt x="5334" y="133350"/>
                </a:lnTo>
                <a:lnTo>
                  <a:pt x="10668" y="138683"/>
                </a:lnTo>
                <a:lnTo>
                  <a:pt x="10668" y="144018"/>
                </a:lnTo>
                <a:lnTo>
                  <a:pt x="2435352" y="144018"/>
                </a:lnTo>
                <a:lnTo>
                  <a:pt x="2435352" y="138683"/>
                </a:lnTo>
                <a:lnTo>
                  <a:pt x="2440686" y="133350"/>
                </a:lnTo>
                <a:close/>
              </a:path>
              <a:path w="2446020" h="144145">
                <a:moveTo>
                  <a:pt x="10668" y="144018"/>
                </a:moveTo>
                <a:lnTo>
                  <a:pt x="10668" y="138683"/>
                </a:lnTo>
                <a:lnTo>
                  <a:pt x="5334" y="133350"/>
                </a:lnTo>
                <a:lnTo>
                  <a:pt x="5333" y="144018"/>
                </a:lnTo>
                <a:lnTo>
                  <a:pt x="10668" y="144018"/>
                </a:lnTo>
                <a:close/>
              </a:path>
              <a:path w="2446020" h="144145">
                <a:moveTo>
                  <a:pt x="2446020" y="144018"/>
                </a:moveTo>
                <a:lnTo>
                  <a:pt x="2446020" y="0"/>
                </a:lnTo>
                <a:lnTo>
                  <a:pt x="2435352" y="0"/>
                </a:lnTo>
                <a:lnTo>
                  <a:pt x="2435352" y="133350"/>
                </a:lnTo>
                <a:lnTo>
                  <a:pt x="2440686" y="133350"/>
                </a:lnTo>
                <a:lnTo>
                  <a:pt x="2440686" y="144018"/>
                </a:lnTo>
                <a:lnTo>
                  <a:pt x="2446020" y="144018"/>
                </a:lnTo>
                <a:close/>
              </a:path>
              <a:path w="2446020" h="144145">
                <a:moveTo>
                  <a:pt x="2440686" y="144018"/>
                </a:moveTo>
                <a:lnTo>
                  <a:pt x="2440686" y="133350"/>
                </a:lnTo>
                <a:lnTo>
                  <a:pt x="2435352" y="138683"/>
                </a:lnTo>
                <a:lnTo>
                  <a:pt x="2435352" y="144018"/>
                </a:lnTo>
                <a:lnTo>
                  <a:pt x="2440686" y="144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/>
          <p:nvPr/>
        </p:nvSpPr>
        <p:spPr>
          <a:xfrm>
            <a:off x="3208338" y="6043619"/>
            <a:ext cx="0" cy="144436"/>
          </a:xfrm>
          <a:custGeom>
            <a:avLst/>
            <a:gdLst/>
            <a:ahLst/>
            <a:cxnLst/>
            <a:rect l="l" t="t" r="r" b="b"/>
            <a:pathLst>
              <a:path h="168909">
                <a:moveTo>
                  <a:pt x="0" y="0"/>
                </a:moveTo>
                <a:lnTo>
                  <a:pt x="0" y="168401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8" name="object 78"/>
          <p:cNvSpPr/>
          <p:nvPr/>
        </p:nvSpPr>
        <p:spPr>
          <a:xfrm>
            <a:off x="1485531" y="6199350"/>
            <a:ext cx="1722916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72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1485530" y="4476541"/>
            <a:ext cx="0" cy="1712599"/>
          </a:xfrm>
          <a:custGeom>
            <a:avLst/>
            <a:gdLst/>
            <a:ahLst/>
            <a:cxnLst/>
            <a:rect l="l" t="t" r="r" b="b"/>
            <a:pathLst>
              <a:path h="2002790">
                <a:moveTo>
                  <a:pt x="0" y="0"/>
                </a:moveTo>
                <a:lnTo>
                  <a:pt x="0" y="2002536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0" name="object 80"/>
          <p:cNvSpPr/>
          <p:nvPr/>
        </p:nvSpPr>
        <p:spPr>
          <a:xfrm>
            <a:off x="5721190" y="5937410"/>
            <a:ext cx="0" cy="190590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347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8760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1543522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655403" y="772895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55403" y="1203598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655403" y="1630716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68760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1543522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55403" y="1636580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655403" y="2065001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68760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1543522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55403" y="2496029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55403" y="2926732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668760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1543522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682118" y="711343"/>
            <a:ext cx="848154" cy="219954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5403" y="3357434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655403" y="3783899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668760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1543522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 txBox="1"/>
          <p:nvPr/>
        </p:nvSpPr>
        <p:spPr>
          <a:xfrm>
            <a:off x="682118" y="2951369"/>
            <a:ext cx="848154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118" y="3382081"/>
            <a:ext cx="848154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20660" y="3144240"/>
            <a:ext cx="10284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下标</a:t>
            </a:r>
            <a:r>
              <a:rPr sz="2266" spc="-4" dirty="0">
                <a:latin typeface="Times New Roman"/>
                <a:cs typeface="Times New Roman"/>
              </a:rPr>
              <a:t>7</a:t>
            </a:r>
            <a:r>
              <a:rPr sz="2266" spc="-4" dirty="0">
                <a:latin typeface="黑体"/>
                <a:cs typeface="黑体"/>
              </a:rPr>
              <a:t>前 插入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57246" y="3664659"/>
            <a:ext cx="390955" cy="11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496994" y="3701147"/>
            <a:ext cx="307550" cy="84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3490043" y="3694632"/>
            <a:ext cx="320909" cy="90680"/>
          </a:xfrm>
          <a:custGeom>
            <a:avLst/>
            <a:gdLst/>
            <a:ahLst/>
            <a:cxnLst/>
            <a:rect l="l" t="t" r="r" b="b"/>
            <a:pathLst>
              <a:path w="375285" h="106045">
                <a:moveTo>
                  <a:pt x="375158" y="105918"/>
                </a:moveTo>
                <a:lnTo>
                  <a:pt x="373125" y="101346"/>
                </a:lnTo>
                <a:lnTo>
                  <a:pt x="369316" y="93725"/>
                </a:lnTo>
                <a:lnTo>
                  <a:pt x="364744" y="86868"/>
                </a:lnTo>
                <a:lnTo>
                  <a:pt x="360172" y="80772"/>
                </a:lnTo>
                <a:lnTo>
                  <a:pt x="355600" y="73913"/>
                </a:lnTo>
                <a:lnTo>
                  <a:pt x="324358" y="42672"/>
                </a:lnTo>
                <a:lnTo>
                  <a:pt x="301498" y="27432"/>
                </a:lnTo>
                <a:lnTo>
                  <a:pt x="293878" y="22860"/>
                </a:lnTo>
                <a:lnTo>
                  <a:pt x="258063" y="9144"/>
                </a:lnTo>
                <a:lnTo>
                  <a:pt x="239013" y="5334"/>
                </a:lnTo>
                <a:lnTo>
                  <a:pt x="228346" y="3048"/>
                </a:lnTo>
                <a:lnTo>
                  <a:pt x="218440" y="2286"/>
                </a:lnTo>
                <a:lnTo>
                  <a:pt x="207772" y="762"/>
                </a:lnTo>
                <a:lnTo>
                  <a:pt x="195580" y="711"/>
                </a:lnTo>
                <a:lnTo>
                  <a:pt x="184912" y="0"/>
                </a:lnTo>
                <a:lnTo>
                  <a:pt x="174244" y="762"/>
                </a:lnTo>
                <a:lnTo>
                  <a:pt x="163575" y="870"/>
                </a:lnTo>
                <a:lnTo>
                  <a:pt x="153670" y="2286"/>
                </a:lnTo>
                <a:lnTo>
                  <a:pt x="143763" y="3048"/>
                </a:lnTo>
                <a:lnTo>
                  <a:pt x="133858" y="4572"/>
                </a:lnTo>
                <a:lnTo>
                  <a:pt x="88900" y="19050"/>
                </a:lnTo>
                <a:lnTo>
                  <a:pt x="50800" y="41910"/>
                </a:lnTo>
                <a:lnTo>
                  <a:pt x="25654" y="66294"/>
                </a:lnTo>
                <a:lnTo>
                  <a:pt x="19558" y="73152"/>
                </a:lnTo>
                <a:lnTo>
                  <a:pt x="5842" y="93725"/>
                </a:lnTo>
                <a:lnTo>
                  <a:pt x="2032" y="101346"/>
                </a:lnTo>
                <a:lnTo>
                  <a:pt x="0" y="105918"/>
                </a:lnTo>
                <a:lnTo>
                  <a:pt x="14224" y="105918"/>
                </a:lnTo>
                <a:lnTo>
                  <a:pt x="17272" y="99822"/>
                </a:lnTo>
                <a:lnTo>
                  <a:pt x="17272" y="100584"/>
                </a:lnTo>
                <a:lnTo>
                  <a:pt x="21082" y="93725"/>
                </a:lnTo>
                <a:lnTo>
                  <a:pt x="25654" y="87630"/>
                </a:lnTo>
                <a:lnTo>
                  <a:pt x="30225" y="80772"/>
                </a:lnTo>
                <a:lnTo>
                  <a:pt x="30225" y="81534"/>
                </a:lnTo>
                <a:lnTo>
                  <a:pt x="34798" y="75655"/>
                </a:lnTo>
                <a:lnTo>
                  <a:pt x="34798" y="75437"/>
                </a:lnTo>
                <a:lnTo>
                  <a:pt x="40132" y="70104"/>
                </a:lnTo>
                <a:lnTo>
                  <a:pt x="40132" y="69342"/>
                </a:lnTo>
                <a:lnTo>
                  <a:pt x="46228" y="63246"/>
                </a:lnTo>
                <a:lnTo>
                  <a:pt x="52324" y="57912"/>
                </a:lnTo>
                <a:lnTo>
                  <a:pt x="58420" y="53170"/>
                </a:lnTo>
                <a:lnTo>
                  <a:pt x="58420" y="52578"/>
                </a:lnTo>
                <a:lnTo>
                  <a:pt x="65278" y="47244"/>
                </a:lnTo>
                <a:lnTo>
                  <a:pt x="72136" y="42672"/>
                </a:lnTo>
                <a:lnTo>
                  <a:pt x="79756" y="38100"/>
                </a:lnTo>
                <a:lnTo>
                  <a:pt x="86613" y="34671"/>
                </a:lnTo>
                <a:lnTo>
                  <a:pt x="86613" y="34290"/>
                </a:lnTo>
                <a:lnTo>
                  <a:pt x="94234" y="30826"/>
                </a:lnTo>
                <a:lnTo>
                  <a:pt x="94234" y="30480"/>
                </a:lnTo>
                <a:lnTo>
                  <a:pt x="110236" y="24661"/>
                </a:lnTo>
                <a:lnTo>
                  <a:pt x="110236" y="24384"/>
                </a:lnTo>
                <a:lnTo>
                  <a:pt x="118618" y="22288"/>
                </a:lnTo>
                <a:lnTo>
                  <a:pt x="118618" y="22098"/>
                </a:lnTo>
                <a:lnTo>
                  <a:pt x="136144" y="17716"/>
                </a:lnTo>
                <a:lnTo>
                  <a:pt x="136144" y="17525"/>
                </a:lnTo>
                <a:lnTo>
                  <a:pt x="146050" y="16002"/>
                </a:lnTo>
                <a:lnTo>
                  <a:pt x="155194" y="14478"/>
                </a:lnTo>
                <a:lnTo>
                  <a:pt x="164337" y="13774"/>
                </a:lnTo>
                <a:lnTo>
                  <a:pt x="175006" y="13716"/>
                </a:lnTo>
                <a:lnTo>
                  <a:pt x="184912" y="13008"/>
                </a:lnTo>
                <a:lnTo>
                  <a:pt x="195580" y="13665"/>
                </a:lnTo>
                <a:lnTo>
                  <a:pt x="207010" y="13770"/>
                </a:lnTo>
                <a:lnTo>
                  <a:pt x="216916" y="14478"/>
                </a:lnTo>
                <a:lnTo>
                  <a:pt x="236728" y="17525"/>
                </a:lnTo>
                <a:lnTo>
                  <a:pt x="236728" y="17701"/>
                </a:lnTo>
                <a:lnTo>
                  <a:pt x="245872" y="19812"/>
                </a:lnTo>
                <a:lnTo>
                  <a:pt x="255016" y="22098"/>
                </a:lnTo>
                <a:lnTo>
                  <a:pt x="255016" y="22288"/>
                </a:lnTo>
                <a:lnTo>
                  <a:pt x="263398" y="24384"/>
                </a:lnTo>
                <a:lnTo>
                  <a:pt x="271780" y="27432"/>
                </a:lnTo>
                <a:lnTo>
                  <a:pt x="280162" y="31242"/>
                </a:lnTo>
                <a:lnTo>
                  <a:pt x="287782" y="35052"/>
                </a:lnTo>
                <a:lnTo>
                  <a:pt x="287782" y="34290"/>
                </a:lnTo>
                <a:lnTo>
                  <a:pt x="303022" y="43434"/>
                </a:lnTo>
                <a:lnTo>
                  <a:pt x="303022" y="42672"/>
                </a:lnTo>
                <a:lnTo>
                  <a:pt x="316738" y="53340"/>
                </a:lnTo>
                <a:lnTo>
                  <a:pt x="316738" y="52578"/>
                </a:lnTo>
                <a:lnTo>
                  <a:pt x="322834" y="58674"/>
                </a:lnTo>
                <a:lnTo>
                  <a:pt x="322834" y="57912"/>
                </a:lnTo>
                <a:lnTo>
                  <a:pt x="329692" y="64008"/>
                </a:lnTo>
                <a:lnTo>
                  <a:pt x="329692" y="64770"/>
                </a:lnTo>
                <a:lnTo>
                  <a:pt x="335025" y="70104"/>
                </a:lnTo>
                <a:lnTo>
                  <a:pt x="335025" y="69342"/>
                </a:lnTo>
                <a:lnTo>
                  <a:pt x="340360" y="76200"/>
                </a:lnTo>
                <a:lnTo>
                  <a:pt x="340360" y="75437"/>
                </a:lnTo>
                <a:lnTo>
                  <a:pt x="345694" y="81534"/>
                </a:lnTo>
                <a:lnTo>
                  <a:pt x="345694" y="82404"/>
                </a:lnTo>
                <a:lnTo>
                  <a:pt x="350266" y="87630"/>
                </a:lnTo>
                <a:lnTo>
                  <a:pt x="350266" y="88773"/>
                </a:lnTo>
                <a:lnTo>
                  <a:pt x="354075" y="94487"/>
                </a:lnTo>
                <a:lnTo>
                  <a:pt x="354075" y="93725"/>
                </a:lnTo>
                <a:lnTo>
                  <a:pt x="357886" y="100584"/>
                </a:lnTo>
                <a:lnTo>
                  <a:pt x="360552" y="105918"/>
                </a:lnTo>
                <a:lnTo>
                  <a:pt x="375158" y="105918"/>
                </a:lnTo>
                <a:close/>
              </a:path>
              <a:path w="375285" h="106045">
                <a:moveTo>
                  <a:pt x="35560" y="74675"/>
                </a:moveTo>
                <a:lnTo>
                  <a:pt x="34798" y="75437"/>
                </a:lnTo>
                <a:lnTo>
                  <a:pt x="34798" y="75655"/>
                </a:lnTo>
                <a:lnTo>
                  <a:pt x="35560" y="74675"/>
                </a:lnTo>
                <a:close/>
              </a:path>
              <a:path w="375285" h="106045">
                <a:moveTo>
                  <a:pt x="40894" y="69342"/>
                </a:moveTo>
                <a:lnTo>
                  <a:pt x="40132" y="69342"/>
                </a:lnTo>
                <a:lnTo>
                  <a:pt x="40132" y="70104"/>
                </a:lnTo>
                <a:lnTo>
                  <a:pt x="40894" y="69342"/>
                </a:lnTo>
                <a:close/>
              </a:path>
              <a:path w="375285" h="106045">
                <a:moveTo>
                  <a:pt x="59182" y="52578"/>
                </a:moveTo>
                <a:lnTo>
                  <a:pt x="58420" y="52578"/>
                </a:lnTo>
                <a:lnTo>
                  <a:pt x="58420" y="53170"/>
                </a:lnTo>
                <a:lnTo>
                  <a:pt x="59182" y="52578"/>
                </a:lnTo>
                <a:close/>
              </a:path>
              <a:path w="375285" h="106045">
                <a:moveTo>
                  <a:pt x="87375" y="34290"/>
                </a:moveTo>
                <a:lnTo>
                  <a:pt x="86613" y="34290"/>
                </a:lnTo>
                <a:lnTo>
                  <a:pt x="86613" y="34671"/>
                </a:lnTo>
                <a:lnTo>
                  <a:pt x="87375" y="34290"/>
                </a:lnTo>
                <a:close/>
              </a:path>
              <a:path w="375285" h="106045">
                <a:moveTo>
                  <a:pt x="94996" y="30480"/>
                </a:moveTo>
                <a:lnTo>
                  <a:pt x="94234" y="30480"/>
                </a:lnTo>
                <a:lnTo>
                  <a:pt x="94234" y="30826"/>
                </a:lnTo>
                <a:lnTo>
                  <a:pt x="94996" y="30480"/>
                </a:lnTo>
                <a:close/>
              </a:path>
              <a:path w="375285" h="106045">
                <a:moveTo>
                  <a:pt x="110998" y="24384"/>
                </a:moveTo>
                <a:lnTo>
                  <a:pt x="110236" y="24384"/>
                </a:lnTo>
                <a:lnTo>
                  <a:pt x="110236" y="24661"/>
                </a:lnTo>
                <a:lnTo>
                  <a:pt x="110998" y="24384"/>
                </a:lnTo>
                <a:close/>
              </a:path>
              <a:path w="375285" h="106045">
                <a:moveTo>
                  <a:pt x="262636" y="105918"/>
                </a:moveTo>
                <a:lnTo>
                  <a:pt x="228346" y="85344"/>
                </a:lnTo>
                <a:lnTo>
                  <a:pt x="200151" y="79248"/>
                </a:lnTo>
                <a:lnTo>
                  <a:pt x="179578" y="79248"/>
                </a:lnTo>
                <a:lnTo>
                  <a:pt x="134620" y="92963"/>
                </a:lnTo>
                <a:lnTo>
                  <a:pt x="116808" y="105918"/>
                </a:lnTo>
                <a:lnTo>
                  <a:pt x="137668" y="105918"/>
                </a:lnTo>
                <a:lnTo>
                  <a:pt x="141478" y="103632"/>
                </a:lnTo>
                <a:lnTo>
                  <a:pt x="141478" y="104012"/>
                </a:lnTo>
                <a:lnTo>
                  <a:pt x="147574" y="100965"/>
                </a:lnTo>
                <a:lnTo>
                  <a:pt x="147574" y="100584"/>
                </a:lnTo>
                <a:lnTo>
                  <a:pt x="155194" y="97813"/>
                </a:lnTo>
                <a:lnTo>
                  <a:pt x="155194" y="97536"/>
                </a:lnTo>
                <a:lnTo>
                  <a:pt x="162813" y="95457"/>
                </a:lnTo>
                <a:lnTo>
                  <a:pt x="162813" y="95250"/>
                </a:lnTo>
                <a:lnTo>
                  <a:pt x="171196" y="93852"/>
                </a:lnTo>
                <a:lnTo>
                  <a:pt x="180340" y="92319"/>
                </a:lnTo>
                <a:lnTo>
                  <a:pt x="199390" y="92319"/>
                </a:lnTo>
                <a:lnTo>
                  <a:pt x="208534" y="93725"/>
                </a:lnTo>
                <a:lnTo>
                  <a:pt x="216916" y="95250"/>
                </a:lnTo>
                <a:lnTo>
                  <a:pt x="216916" y="95457"/>
                </a:lnTo>
                <a:lnTo>
                  <a:pt x="224536" y="97536"/>
                </a:lnTo>
                <a:lnTo>
                  <a:pt x="224536" y="97813"/>
                </a:lnTo>
                <a:lnTo>
                  <a:pt x="231394" y="100306"/>
                </a:lnTo>
                <a:lnTo>
                  <a:pt x="231394" y="99822"/>
                </a:lnTo>
                <a:lnTo>
                  <a:pt x="239013" y="103632"/>
                </a:lnTo>
                <a:lnTo>
                  <a:pt x="239013" y="104055"/>
                </a:lnTo>
                <a:lnTo>
                  <a:pt x="242366" y="105918"/>
                </a:lnTo>
                <a:lnTo>
                  <a:pt x="262636" y="105918"/>
                </a:lnTo>
                <a:close/>
              </a:path>
              <a:path w="375285" h="106045">
                <a:moveTo>
                  <a:pt x="119380" y="22098"/>
                </a:moveTo>
                <a:lnTo>
                  <a:pt x="118618" y="22098"/>
                </a:lnTo>
                <a:lnTo>
                  <a:pt x="118618" y="22288"/>
                </a:lnTo>
                <a:lnTo>
                  <a:pt x="119380" y="22098"/>
                </a:lnTo>
                <a:close/>
              </a:path>
              <a:path w="375285" h="106045">
                <a:moveTo>
                  <a:pt x="136906" y="17525"/>
                </a:moveTo>
                <a:lnTo>
                  <a:pt x="136144" y="17525"/>
                </a:lnTo>
                <a:lnTo>
                  <a:pt x="136144" y="17716"/>
                </a:lnTo>
                <a:lnTo>
                  <a:pt x="136906" y="17525"/>
                </a:lnTo>
                <a:close/>
              </a:path>
              <a:path w="375285" h="106045">
                <a:moveTo>
                  <a:pt x="141478" y="104012"/>
                </a:moveTo>
                <a:lnTo>
                  <a:pt x="141478" y="103632"/>
                </a:lnTo>
                <a:lnTo>
                  <a:pt x="140716" y="104394"/>
                </a:lnTo>
                <a:lnTo>
                  <a:pt x="141478" y="104012"/>
                </a:lnTo>
                <a:close/>
              </a:path>
              <a:path w="375285" h="106045">
                <a:moveTo>
                  <a:pt x="148336" y="100584"/>
                </a:moveTo>
                <a:lnTo>
                  <a:pt x="147574" y="100584"/>
                </a:lnTo>
                <a:lnTo>
                  <a:pt x="147574" y="100965"/>
                </a:lnTo>
                <a:lnTo>
                  <a:pt x="148336" y="100584"/>
                </a:lnTo>
                <a:close/>
              </a:path>
              <a:path w="375285" h="106045">
                <a:moveTo>
                  <a:pt x="155956" y="97536"/>
                </a:moveTo>
                <a:lnTo>
                  <a:pt x="155194" y="97536"/>
                </a:lnTo>
                <a:lnTo>
                  <a:pt x="155194" y="97813"/>
                </a:lnTo>
                <a:lnTo>
                  <a:pt x="155956" y="97536"/>
                </a:lnTo>
                <a:close/>
              </a:path>
              <a:path w="375285" h="106045">
                <a:moveTo>
                  <a:pt x="163575" y="95250"/>
                </a:moveTo>
                <a:lnTo>
                  <a:pt x="162813" y="95250"/>
                </a:lnTo>
                <a:lnTo>
                  <a:pt x="162813" y="95457"/>
                </a:lnTo>
                <a:lnTo>
                  <a:pt x="163575" y="95250"/>
                </a:lnTo>
                <a:close/>
              </a:path>
              <a:path w="375285" h="106045">
                <a:moveTo>
                  <a:pt x="171958" y="93725"/>
                </a:moveTo>
                <a:lnTo>
                  <a:pt x="171196" y="93725"/>
                </a:lnTo>
                <a:lnTo>
                  <a:pt x="171958" y="93725"/>
                </a:lnTo>
                <a:close/>
              </a:path>
              <a:path w="375285" h="106045">
                <a:moveTo>
                  <a:pt x="181101" y="92202"/>
                </a:moveTo>
                <a:lnTo>
                  <a:pt x="180340" y="92202"/>
                </a:lnTo>
                <a:lnTo>
                  <a:pt x="181101" y="92202"/>
                </a:lnTo>
                <a:close/>
              </a:path>
              <a:path w="375285" h="106045">
                <a:moveTo>
                  <a:pt x="185306" y="12980"/>
                </a:moveTo>
                <a:lnTo>
                  <a:pt x="184912" y="12954"/>
                </a:lnTo>
                <a:lnTo>
                  <a:pt x="185306" y="12980"/>
                </a:lnTo>
                <a:close/>
              </a:path>
              <a:path w="375285" h="106045">
                <a:moveTo>
                  <a:pt x="185674" y="13004"/>
                </a:moveTo>
                <a:lnTo>
                  <a:pt x="185306" y="12980"/>
                </a:lnTo>
                <a:lnTo>
                  <a:pt x="185674" y="13004"/>
                </a:lnTo>
                <a:close/>
              </a:path>
              <a:path w="375285" h="106045">
                <a:moveTo>
                  <a:pt x="199390" y="92319"/>
                </a:moveTo>
                <a:lnTo>
                  <a:pt x="198628" y="92202"/>
                </a:lnTo>
                <a:lnTo>
                  <a:pt x="199390" y="92319"/>
                </a:lnTo>
                <a:close/>
              </a:path>
              <a:path w="375285" h="106045">
                <a:moveTo>
                  <a:pt x="207010" y="13770"/>
                </a:moveTo>
                <a:lnTo>
                  <a:pt x="206248" y="13716"/>
                </a:lnTo>
                <a:lnTo>
                  <a:pt x="207010" y="13770"/>
                </a:lnTo>
                <a:close/>
              </a:path>
              <a:path w="375285" h="106045">
                <a:moveTo>
                  <a:pt x="208534" y="93852"/>
                </a:moveTo>
                <a:lnTo>
                  <a:pt x="207772" y="93725"/>
                </a:lnTo>
                <a:lnTo>
                  <a:pt x="208534" y="93852"/>
                </a:lnTo>
                <a:close/>
              </a:path>
              <a:path w="375285" h="106045">
                <a:moveTo>
                  <a:pt x="216916" y="95457"/>
                </a:moveTo>
                <a:lnTo>
                  <a:pt x="216916" y="95250"/>
                </a:lnTo>
                <a:lnTo>
                  <a:pt x="216154" y="95250"/>
                </a:lnTo>
                <a:lnTo>
                  <a:pt x="216916" y="95457"/>
                </a:lnTo>
                <a:close/>
              </a:path>
              <a:path w="375285" h="106045">
                <a:moveTo>
                  <a:pt x="224536" y="97813"/>
                </a:moveTo>
                <a:lnTo>
                  <a:pt x="224536" y="97536"/>
                </a:lnTo>
                <a:lnTo>
                  <a:pt x="223774" y="97536"/>
                </a:lnTo>
                <a:lnTo>
                  <a:pt x="224536" y="97813"/>
                </a:lnTo>
                <a:close/>
              </a:path>
              <a:path w="375285" h="106045">
                <a:moveTo>
                  <a:pt x="232156" y="100584"/>
                </a:moveTo>
                <a:lnTo>
                  <a:pt x="231394" y="99822"/>
                </a:lnTo>
                <a:lnTo>
                  <a:pt x="231394" y="100306"/>
                </a:lnTo>
                <a:lnTo>
                  <a:pt x="232156" y="100584"/>
                </a:lnTo>
                <a:close/>
              </a:path>
              <a:path w="375285" h="106045">
                <a:moveTo>
                  <a:pt x="236728" y="17701"/>
                </a:moveTo>
                <a:lnTo>
                  <a:pt x="236728" y="17525"/>
                </a:lnTo>
                <a:lnTo>
                  <a:pt x="235966" y="17525"/>
                </a:lnTo>
                <a:lnTo>
                  <a:pt x="236728" y="17701"/>
                </a:lnTo>
                <a:close/>
              </a:path>
              <a:path w="375285" h="106045">
                <a:moveTo>
                  <a:pt x="239013" y="104055"/>
                </a:moveTo>
                <a:lnTo>
                  <a:pt x="239013" y="103632"/>
                </a:lnTo>
                <a:lnTo>
                  <a:pt x="238251" y="103632"/>
                </a:lnTo>
                <a:lnTo>
                  <a:pt x="239013" y="104055"/>
                </a:lnTo>
                <a:close/>
              </a:path>
              <a:path w="375285" h="106045">
                <a:moveTo>
                  <a:pt x="255016" y="22288"/>
                </a:moveTo>
                <a:lnTo>
                  <a:pt x="255016" y="22098"/>
                </a:lnTo>
                <a:lnTo>
                  <a:pt x="254254" y="22098"/>
                </a:lnTo>
                <a:lnTo>
                  <a:pt x="255016" y="22288"/>
                </a:lnTo>
                <a:close/>
              </a:path>
              <a:path w="375285" h="106045">
                <a:moveTo>
                  <a:pt x="329692" y="64770"/>
                </a:moveTo>
                <a:lnTo>
                  <a:pt x="329692" y="64008"/>
                </a:lnTo>
                <a:lnTo>
                  <a:pt x="328930" y="64008"/>
                </a:lnTo>
                <a:lnTo>
                  <a:pt x="329692" y="64770"/>
                </a:lnTo>
                <a:close/>
              </a:path>
              <a:path w="375285" h="106045">
                <a:moveTo>
                  <a:pt x="345694" y="82404"/>
                </a:moveTo>
                <a:lnTo>
                  <a:pt x="345694" y="81534"/>
                </a:lnTo>
                <a:lnTo>
                  <a:pt x="344932" y="81534"/>
                </a:lnTo>
                <a:lnTo>
                  <a:pt x="345694" y="82404"/>
                </a:lnTo>
                <a:close/>
              </a:path>
              <a:path w="375285" h="106045">
                <a:moveTo>
                  <a:pt x="350266" y="88773"/>
                </a:moveTo>
                <a:lnTo>
                  <a:pt x="350266" y="87630"/>
                </a:lnTo>
                <a:lnTo>
                  <a:pt x="349504" y="87630"/>
                </a:lnTo>
                <a:lnTo>
                  <a:pt x="350266" y="88773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55403" y="3789764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655403" y="4219163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668760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1543522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/>
          <p:nvPr/>
        </p:nvSpPr>
        <p:spPr>
          <a:xfrm>
            <a:off x="682118" y="3726243"/>
            <a:ext cx="848154" cy="88418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23</a:t>
            </a:r>
            <a:endParaRPr sz="2266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78401" y="3882290"/>
            <a:ext cx="1548616" cy="220455"/>
          </a:xfrm>
          <a:custGeom>
            <a:avLst/>
            <a:gdLst/>
            <a:ahLst/>
            <a:cxnLst/>
            <a:rect l="l" t="t" r="r" b="b"/>
            <a:pathLst>
              <a:path w="1811020" h="257810">
                <a:moveTo>
                  <a:pt x="1376171" y="192786"/>
                </a:moveTo>
                <a:lnTo>
                  <a:pt x="1376171" y="64769"/>
                </a:lnTo>
                <a:lnTo>
                  <a:pt x="0" y="64769"/>
                </a:lnTo>
                <a:lnTo>
                  <a:pt x="0" y="192786"/>
                </a:lnTo>
                <a:lnTo>
                  <a:pt x="1376171" y="192786"/>
                </a:lnTo>
                <a:close/>
              </a:path>
              <a:path w="1811020" h="257810">
                <a:moveTo>
                  <a:pt x="1810511" y="128777"/>
                </a:moveTo>
                <a:lnTo>
                  <a:pt x="1376171" y="0"/>
                </a:lnTo>
                <a:lnTo>
                  <a:pt x="1376171" y="257555"/>
                </a:lnTo>
                <a:lnTo>
                  <a:pt x="1810511" y="128777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1673840" y="3876426"/>
            <a:ext cx="1568706" cy="232401"/>
          </a:xfrm>
          <a:custGeom>
            <a:avLst/>
            <a:gdLst/>
            <a:ahLst/>
            <a:cxnLst/>
            <a:rect l="l" t="t" r="r" b="b"/>
            <a:pathLst>
              <a:path w="1834514" h="271779">
                <a:moveTo>
                  <a:pt x="1381505" y="66294"/>
                </a:moveTo>
                <a:lnTo>
                  <a:pt x="0" y="66294"/>
                </a:lnTo>
                <a:lnTo>
                  <a:pt x="0" y="204977"/>
                </a:lnTo>
                <a:lnTo>
                  <a:pt x="5333" y="204977"/>
                </a:lnTo>
                <a:lnTo>
                  <a:pt x="5333" y="76962"/>
                </a:lnTo>
                <a:lnTo>
                  <a:pt x="10668" y="71627"/>
                </a:lnTo>
                <a:lnTo>
                  <a:pt x="10668" y="76962"/>
                </a:lnTo>
                <a:lnTo>
                  <a:pt x="1376171" y="76962"/>
                </a:lnTo>
                <a:lnTo>
                  <a:pt x="1376171" y="71627"/>
                </a:lnTo>
                <a:lnTo>
                  <a:pt x="1381505" y="66294"/>
                </a:lnTo>
                <a:close/>
              </a:path>
              <a:path w="1834514" h="271779">
                <a:moveTo>
                  <a:pt x="10668" y="76962"/>
                </a:moveTo>
                <a:lnTo>
                  <a:pt x="10668" y="71627"/>
                </a:lnTo>
                <a:lnTo>
                  <a:pt x="5333" y="76962"/>
                </a:lnTo>
                <a:lnTo>
                  <a:pt x="10668" y="76962"/>
                </a:lnTo>
                <a:close/>
              </a:path>
              <a:path w="1834514" h="271779">
                <a:moveTo>
                  <a:pt x="10668" y="195072"/>
                </a:moveTo>
                <a:lnTo>
                  <a:pt x="10668" y="76962"/>
                </a:lnTo>
                <a:lnTo>
                  <a:pt x="5333" y="76962"/>
                </a:lnTo>
                <a:lnTo>
                  <a:pt x="5333" y="195072"/>
                </a:lnTo>
                <a:lnTo>
                  <a:pt x="10668" y="195072"/>
                </a:lnTo>
                <a:close/>
              </a:path>
              <a:path w="1834514" h="271779">
                <a:moveTo>
                  <a:pt x="1386839" y="257046"/>
                </a:moveTo>
                <a:lnTo>
                  <a:pt x="1386839" y="195072"/>
                </a:lnTo>
                <a:lnTo>
                  <a:pt x="5333" y="195072"/>
                </a:lnTo>
                <a:lnTo>
                  <a:pt x="10668" y="199644"/>
                </a:lnTo>
                <a:lnTo>
                  <a:pt x="10668" y="204977"/>
                </a:lnTo>
                <a:lnTo>
                  <a:pt x="1376171" y="204977"/>
                </a:lnTo>
                <a:lnTo>
                  <a:pt x="1376171" y="199644"/>
                </a:lnTo>
                <a:lnTo>
                  <a:pt x="1381505" y="204977"/>
                </a:lnTo>
                <a:lnTo>
                  <a:pt x="1381505" y="258628"/>
                </a:lnTo>
                <a:lnTo>
                  <a:pt x="1386839" y="257046"/>
                </a:lnTo>
                <a:close/>
              </a:path>
              <a:path w="1834514" h="271779">
                <a:moveTo>
                  <a:pt x="10668" y="204977"/>
                </a:moveTo>
                <a:lnTo>
                  <a:pt x="10668" y="199644"/>
                </a:lnTo>
                <a:lnTo>
                  <a:pt x="5333" y="195072"/>
                </a:lnTo>
                <a:lnTo>
                  <a:pt x="5333" y="204977"/>
                </a:lnTo>
                <a:lnTo>
                  <a:pt x="10668" y="204977"/>
                </a:lnTo>
                <a:close/>
              </a:path>
              <a:path w="1834514" h="271779">
                <a:moveTo>
                  <a:pt x="1834133" y="135636"/>
                </a:moveTo>
                <a:lnTo>
                  <a:pt x="1376171" y="0"/>
                </a:lnTo>
                <a:lnTo>
                  <a:pt x="1376171" y="66294"/>
                </a:lnTo>
                <a:lnTo>
                  <a:pt x="1379981" y="66294"/>
                </a:lnTo>
                <a:lnTo>
                  <a:pt x="1379981" y="12192"/>
                </a:lnTo>
                <a:lnTo>
                  <a:pt x="1386839" y="6858"/>
                </a:lnTo>
                <a:lnTo>
                  <a:pt x="1386839" y="14225"/>
                </a:lnTo>
                <a:lnTo>
                  <a:pt x="1796331" y="135636"/>
                </a:lnTo>
                <a:lnTo>
                  <a:pt x="1814321" y="130301"/>
                </a:lnTo>
                <a:lnTo>
                  <a:pt x="1814321" y="141503"/>
                </a:lnTo>
                <a:lnTo>
                  <a:pt x="1834133" y="135636"/>
                </a:lnTo>
                <a:close/>
              </a:path>
              <a:path w="1834514" h="271779">
                <a:moveTo>
                  <a:pt x="1381505" y="76962"/>
                </a:moveTo>
                <a:lnTo>
                  <a:pt x="1381505" y="66294"/>
                </a:lnTo>
                <a:lnTo>
                  <a:pt x="1376171" y="71627"/>
                </a:lnTo>
                <a:lnTo>
                  <a:pt x="1376171" y="76962"/>
                </a:lnTo>
                <a:lnTo>
                  <a:pt x="1381505" y="76962"/>
                </a:lnTo>
                <a:close/>
              </a:path>
              <a:path w="1834514" h="271779">
                <a:moveTo>
                  <a:pt x="1381505" y="204977"/>
                </a:moveTo>
                <a:lnTo>
                  <a:pt x="1376171" y="199644"/>
                </a:lnTo>
                <a:lnTo>
                  <a:pt x="1376171" y="204977"/>
                </a:lnTo>
                <a:lnTo>
                  <a:pt x="1381505" y="204977"/>
                </a:lnTo>
                <a:close/>
              </a:path>
              <a:path w="1834514" h="271779">
                <a:moveTo>
                  <a:pt x="1381505" y="258628"/>
                </a:moveTo>
                <a:lnTo>
                  <a:pt x="1381505" y="204977"/>
                </a:lnTo>
                <a:lnTo>
                  <a:pt x="1376171" y="204977"/>
                </a:lnTo>
                <a:lnTo>
                  <a:pt x="1376171" y="271272"/>
                </a:lnTo>
                <a:lnTo>
                  <a:pt x="1379981" y="270143"/>
                </a:lnTo>
                <a:lnTo>
                  <a:pt x="1379981" y="259080"/>
                </a:lnTo>
                <a:lnTo>
                  <a:pt x="1381505" y="258628"/>
                </a:lnTo>
                <a:close/>
              </a:path>
              <a:path w="1834514" h="271779">
                <a:moveTo>
                  <a:pt x="1386839" y="14225"/>
                </a:moveTo>
                <a:lnTo>
                  <a:pt x="1386839" y="6858"/>
                </a:lnTo>
                <a:lnTo>
                  <a:pt x="1379981" y="12192"/>
                </a:lnTo>
                <a:lnTo>
                  <a:pt x="1386839" y="14225"/>
                </a:lnTo>
                <a:close/>
              </a:path>
              <a:path w="1834514" h="271779">
                <a:moveTo>
                  <a:pt x="1386839" y="76962"/>
                </a:moveTo>
                <a:lnTo>
                  <a:pt x="1386839" y="14225"/>
                </a:lnTo>
                <a:lnTo>
                  <a:pt x="1379981" y="12192"/>
                </a:lnTo>
                <a:lnTo>
                  <a:pt x="1379981" y="66294"/>
                </a:lnTo>
                <a:lnTo>
                  <a:pt x="1381505" y="66294"/>
                </a:lnTo>
                <a:lnTo>
                  <a:pt x="1381505" y="76962"/>
                </a:lnTo>
                <a:lnTo>
                  <a:pt x="1386839" y="76962"/>
                </a:lnTo>
                <a:close/>
              </a:path>
              <a:path w="1834514" h="271779">
                <a:moveTo>
                  <a:pt x="1814321" y="141503"/>
                </a:moveTo>
                <a:lnTo>
                  <a:pt x="1814321" y="140970"/>
                </a:lnTo>
                <a:lnTo>
                  <a:pt x="1796331" y="135636"/>
                </a:lnTo>
                <a:lnTo>
                  <a:pt x="1379981" y="259080"/>
                </a:lnTo>
                <a:lnTo>
                  <a:pt x="1386839" y="264413"/>
                </a:lnTo>
                <a:lnTo>
                  <a:pt x="1386839" y="268112"/>
                </a:lnTo>
                <a:lnTo>
                  <a:pt x="1814321" y="141503"/>
                </a:lnTo>
                <a:close/>
              </a:path>
              <a:path w="1834514" h="271779">
                <a:moveTo>
                  <a:pt x="1386839" y="268112"/>
                </a:moveTo>
                <a:lnTo>
                  <a:pt x="1386839" y="264413"/>
                </a:lnTo>
                <a:lnTo>
                  <a:pt x="1379981" y="259080"/>
                </a:lnTo>
                <a:lnTo>
                  <a:pt x="1379981" y="270143"/>
                </a:lnTo>
                <a:lnTo>
                  <a:pt x="1386839" y="268112"/>
                </a:lnTo>
                <a:close/>
              </a:path>
              <a:path w="1834514" h="271779">
                <a:moveTo>
                  <a:pt x="1814321" y="140970"/>
                </a:moveTo>
                <a:lnTo>
                  <a:pt x="1814321" y="130301"/>
                </a:lnTo>
                <a:lnTo>
                  <a:pt x="1796331" y="135636"/>
                </a:lnTo>
                <a:lnTo>
                  <a:pt x="1814321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3446820" y="3785203"/>
            <a:ext cx="411806" cy="421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3605809" y="3785202"/>
            <a:ext cx="209160" cy="263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3606461" y="4079070"/>
            <a:ext cx="88616" cy="88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3477445" y="3785203"/>
            <a:ext cx="343171" cy="388782"/>
          </a:xfrm>
          <a:custGeom>
            <a:avLst/>
            <a:gdLst/>
            <a:ahLst/>
            <a:cxnLst/>
            <a:rect l="l" t="t" r="r" b="b"/>
            <a:pathLst>
              <a:path w="401320" h="454660">
                <a:moveTo>
                  <a:pt x="260603" y="454151"/>
                </a:moveTo>
                <a:lnTo>
                  <a:pt x="260603" y="337565"/>
                </a:lnTo>
                <a:lnTo>
                  <a:pt x="144017" y="337565"/>
                </a:lnTo>
                <a:lnTo>
                  <a:pt x="144017" y="454151"/>
                </a:lnTo>
                <a:lnTo>
                  <a:pt x="150875" y="454151"/>
                </a:lnTo>
                <a:lnTo>
                  <a:pt x="150875" y="350519"/>
                </a:lnTo>
                <a:lnTo>
                  <a:pt x="156972" y="343662"/>
                </a:lnTo>
                <a:lnTo>
                  <a:pt x="156972" y="350519"/>
                </a:lnTo>
                <a:lnTo>
                  <a:pt x="247650" y="350519"/>
                </a:lnTo>
                <a:lnTo>
                  <a:pt x="247650" y="343662"/>
                </a:lnTo>
                <a:lnTo>
                  <a:pt x="254507" y="350519"/>
                </a:lnTo>
                <a:lnTo>
                  <a:pt x="254507" y="454151"/>
                </a:lnTo>
                <a:lnTo>
                  <a:pt x="260603" y="454151"/>
                </a:lnTo>
                <a:close/>
              </a:path>
              <a:path w="401320" h="454660">
                <a:moveTo>
                  <a:pt x="156972" y="350519"/>
                </a:moveTo>
                <a:lnTo>
                  <a:pt x="156972" y="343662"/>
                </a:lnTo>
                <a:lnTo>
                  <a:pt x="150875" y="350519"/>
                </a:lnTo>
                <a:lnTo>
                  <a:pt x="156972" y="350519"/>
                </a:lnTo>
                <a:close/>
              </a:path>
              <a:path w="401320" h="454660">
                <a:moveTo>
                  <a:pt x="156972" y="441198"/>
                </a:moveTo>
                <a:lnTo>
                  <a:pt x="156972" y="350519"/>
                </a:lnTo>
                <a:lnTo>
                  <a:pt x="150875" y="350519"/>
                </a:lnTo>
                <a:lnTo>
                  <a:pt x="150875" y="441198"/>
                </a:lnTo>
                <a:lnTo>
                  <a:pt x="156972" y="441198"/>
                </a:lnTo>
                <a:close/>
              </a:path>
              <a:path w="401320" h="454660">
                <a:moveTo>
                  <a:pt x="254507" y="441198"/>
                </a:moveTo>
                <a:lnTo>
                  <a:pt x="150875" y="441198"/>
                </a:lnTo>
                <a:lnTo>
                  <a:pt x="156972" y="447293"/>
                </a:lnTo>
                <a:lnTo>
                  <a:pt x="156972" y="454151"/>
                </a:lnTo>
                <a:lnTo>
                  <a:pt x="247650" y="454151"/>
                </a:lnTo>
                <a:lnTo>
                  <a:pt x="247650" y="447293"/>
                </a:lnTo>
                <a:lnTo>
                  <a:pt x="254507" y="441198"/>
                </a:lnTo>
                <a:close/>
              </a:path>
              <a:path w="401320" h="454660">
                <a:moveTo>
                  <a:pt x="156972" y="454151"/>
                </a:moveTo>
                <a:lnTo>
                  <a:pt x="156972" y="447293"/>
                </a:lnTo>
                <a:lnTo>
                  <a:pt x="150875" y="441198"/>
                </a:lnTo>
                <a:lnTo>
                  <a:pt x="150875" y="454151"/>
                </a:lnTo>
                <a:lnTo>
                  <a:pt x="156972" y="454151"/>
                </a:lnTo>
                <a:close/>
              </a:path>
              <a:path w="401320" h="454660">
                <a:moveTo>
                  <a:pt x="254507" y="350519"/>
                </a:moveTo>
                <a:lnTo>
                  <a:pt x="247650" y="343662"/>
                </a:lnTo>
                <a:lnTo>
                  <a:pt x="247650" y="350519"/>
                </a:lnTo>
                <a:lnTo>
                  <a:pt x="254507" y="350519"/>
                </a:lnTo>
                <a:close/>
              </a:path>
              <a:path w="401320" h="454660">
                <a:moveTo>
                  <a:pt x="254507" y="441198"/>
                </a:moveTo>
                <a:lnTo>
                  <a:pt x="254507" y="350519"/>
                </a:lnTo>
                <a:lnTo>
                  <a:pt x="247650" y="350519"/>
                </a:lnTo>
                <a:lnTo>
                  <a:pt x="247650" y="441198"/>
                </a:lnTo>
                <a:lnTo>
                  <a:pt x="254507" y="441198"/>
                </a:lnTo>
                <a:close/>
              </a:path>
              <a:path w="401320" h="454660">
                <a:moveTo>
                  <a:pt x="254507" y="454151"/>
                </a:moveTo>
                <a:lnTo>
                  <a:pt x="254507" y="441198"/>
                </a:lnTo>
                <a:lnTo>
                  <a:pt x="247650" y="447293"/>
                </a:lnTo>
                <a:lnTo>
                  <a:pt x="247650" y="454151"/>
                </a:lnTo>
                <a:lnTo>
                  <a:pt x="254507" y="454151"/>
                </a:lnTo>
                <a:close/>
              </a:path>
              <a:path w="401320" h="454660">
                <a:moveTo>
                  <a:pt x="27939" y="762"/>
                </a:moveTo>
                <a:lnTo>
                  <a:pt x="27939" y="0"/>
                </a:lnTo>
                <a:lnTo>
                  <a:pt x="13970" y="0"/>
                </a:lnTo>
                <a:lnTo>
                  <a:pt x="12700" y="2286"/>
                </a:lnTo>
                <a:lnTo>
                  <a:pt x="6350" y="17525"/>
                </a:lnTo>
                <a:lnTo>
                  <a:pt x="5079" y="25907"/>
                </a:lnTo>
                <a:lnTo>
                  <a:pt x="3810" y="33527"/>
                </a:lnTo>
                <a:lnTo>
                  <a:pt x="0" y="50291"/>
                </a:lnTo>
                <a:lnTo>
                  <a:pt x="0" y="64769"/>
                </a:lnTo>
                <a:lnTo>
                  <a:pt x="6350" y="65596"/>
                </a:lnTo>
                <a:lnTo>
                  <a:pt x="6350" y="52577"/>
                </a:lnTo>
                <a:lnTo>
                  <a:pt x="13198" y="53454"/>
                </a:lnTo>
                <a:lnTo>
                  <a:pt x="13970" y="44195"/>
                </a:lnTo>
                <a:lnTo>
                  <a:pt x="16510" y="28955"/>
                </a:lnTo>
                <a:lnTo>
                  <a:pt x="19050" y="21336"/>
                </a:lnTo>
                <a:lnTo>
                  <a:pt x="19050" y="22098"/>
                </a:lnTo>
                <a:lnTo>
                  <a:pt x="21589" y="17018"/>
                </a:lnTo>
                <a:lnTo>
                  <a:pt x="21589" y="14477"/>
                </a:lnTo>
                <a:lnTo>
                  <a:pt x="27939" y="762"/>
                </a:lnTo>
                <a:close/>
              </a:path>
              <a:path w="401320" h="454660">
                <a:moveTo>
                  <a:pt x="13198" y="53454"/>
                </a:moveTo>
                <a:lnTo>
                  <a:pt x="6350" y="52577"/>
                </a:lnTo>
                <a:lnTo>
                  <a:pt x="12700" y="59436"/>
                </a:lnTo>
                <a:lnTo>
                  <a:pt x="13198" y="53454"/>
                </a:lnTo>
                <a:close/>
              </a:path>
              <a:path w="401320" h="454660">
                <a:moveTo>
                  <a:pt x="96413" y="64106"/>
                </a:moveTo>
                <a:lnTo>
                  <a:pt x="13198" y="53454"/>
                </a:lnTo>
                <a:lnTo>
                  <a:pt x="12700" y="59436"/>
                </a:lnTo>
                <a:lnTo>
                  <a:pt x="6350" y="52577"/>
                </a:lnTo>
                <a:lnTo>
                  <a:pt x="6350" y="65596"/>
                </a:lnTo>
                <a:lnTo>
                  <a:pt x="95250" y="77163"/>
                </a:lnTo>
                <a:lnTo>
                  <a:pt x="95250" y="69341"/>
                </a:lnTo>
                <a:lnTo>
                  <a:pt x="96413" y="64106"/>
                </a:lnTo>
                <a:close/>
              </a:path>
              <a:path w="401320" h="454660">
                <a:moveTo>
                  <a:pt x="22860" y="14477"/>
                </a:moveTo>
                <a:lnTo>
                  <a:pt x="21589" y="14477"/>
                </a:lnTo>
                <a:lnTo>
                  <a:pt x="21589" y="17018"/>
                </a:lnTo>
                <a:lnTo>
                  <a:pt x="22860" y="14477"/>
                </a:lnTo>
                <a:close/>
              </a:path>
              <a:path w="401320" h="454660">
                <a:moveTo>
                  <a:pt x="101600" y="64769"/>
                </a:moveTo>
                <a:lnTo>
                  <a:pt x="96413" y="64106"/>
                </a:lnTo>
                <a:lnTo>
                  <a:pt x="95250" y="69341"/>
                </a:lnTo>
                <a:lnTo>
                  <a:pt x="101600" y="64769"/>
                </a:lnTo>
                <a:close/>
              </a:path>
              <a:path w="401320" h="454660">
                <a:moveTo>
                  <a:pt x="101600" y="77990"/>
                </a:moveTo>
                <a:lnTo>
                  <a:pt x="101600" y="64769"/>
                </a:lnTo>
                <a:lnTo>
                  <a:pt x="95250" y="69341"/>
                </a:lnTo>
                <a:lnTo>
                  <a:pt x="95250" y="77163"/>
                </a:lnTo>
                <a:lnTo>
                  <a:pt x="101600" y="77990"/>
                </a:lnTo>
                <a:close/>
              </a:path>
              <a:path w="401320" h="454660">
                <a:moveTo>
                  <a:pt x="152400" y="0"/>
                </a:moveTo>
                <a:lnTo>
                  <a:pt x="130810" y="0"/>
                </a:lnTo>
                <a:lnTo>
                  <a:pt x="127000" y="3810"/>
                </a:lnTo>
                <a:lnTo>
                  <a:pt x="101600" y="47243"/>
                </a:lnTo>
                <a:lnTo>
                  <a:pt x="96413" y="64106"/>
                </a:lnTo>
                <a:lnTo>
                  <a:pt x="101600" y="64769"/>
                </a:lnTo>
                <a:lnTo>
                  <a:pt x="101600" y="77990"/>
                </a:lnTo>
                <a:lnTo>
                  <a:pt x="105410" y="78486"/>
                </a:lnTo>
                <a:lnTo>
                  <a:pt x="109220" y="61722"/>
                </a:lnTo>
                <a:lnTo>
                  <a:pt x="113029" y="53721"/>
                </a:lnTo>
                <a:lnTo>
                  <a:pt x="113029" y="51815"/>
                </a:lnTo>
                <a:lnTo>
                  <a:pt x="116839" y="41910"/>
                </a:lnTo>
                <a:lnTo>
                  <a:pt x="116839" y="42672"/>
                </a:lnTo>
                <a:lnTo>
                  <a:pt x="120650" y="33527"/>
                </a:lnTo>
                <a:lnTo>
                  <a:pt x="120650" y="34289"/>
                </a:lnTo>
                <a:lnTo>
                  <a:pt x="124460" y="28003"/>
                </a:lnTo>
                <a:lnTo>
                  <a:pt x="124460" y="26669"/>
                </a:lnTo>
                <a:lnTo>
                  <a:pt x="130810" y="19050"/>
                </a:lnTo>
                <a:lnTo>
                  <a:pt x="135889" y="14173"/>
                </a:lnTo>
                <a:lnTo>
                  <a:pt x="135889" y="12953"/>
                </a:lnTo>
                <a:lnTo>
                  <a:pt x="142239" y="6857"/>
                </a:lnTo>
                <a:lnTo>
                  <a:pt x="142239" y="7619"/>
                </a:lnTo>
                <a:lnTo>
                  <a:pt x="147320" y="3352"/>
                </a:lnTo>
                <a:lnTo>
                  <a:pt x="147320" y="2286"/>
                </a:lnTo>
                <a:lnTo>
                  <a:pt x="152400" y="0"/>
                </a:lnTo>
                <a:close/>
              </a:path>
              <a:path w="401320" h="454660">
                <a:moveTo>
                  <a:pt x="114300" y="51053"/>
                </a:moveTo>
                <a:lnTo>
                  <a:pt x="113029" y="51815"/>
                </a:lnTo>
                <a:lnTo>
                  <a:pt x="113029" y="53721"/>
                </a:lnTo>
                <a:lnTo>
                  <a:pt x="114300" y="51053"/>
                </a:lnTo>
                <a:close/>
              </a:path>
              <a:path w="401320" h="454660">
                <a:moveTo>
                  <a:pt x="125729" y="25907"/>
                </a:moveTo>
                <a:lnTo>
                  <a:pt x="124460" y="26669"/>
                </a:lnTo>
                <a:lnTo>
                  <a:pt x="124460" y="28003"/>
                </a:lnTo>
                <a:lnTo>
                  <a:pt x="125729" y="25907"/>
                </a:lnTo>
                <a:close/>
              </a:path>
              <a:path w="401320" h="454660">
                <a:moveTo>
                  <a:pt x="137160" y="12953"/>
                </a:moveTo>
                <a:lnTo>
                  <a:pt x="135889" y="12953"/>
                </a:lnTo>
                <a:lnTo>
                  <a:pt x="135889" y="14173"/>
                </a:lnTo>
                <a:lnTo>
                  <a:pt x="137160" y="12953"/>
                </a:lnTo>
                <a:close/>
              </a:path>
              <a:path w="401320" h="454660">
                <a:moveTo>
                  <a:pt x="287020" y="93725"/>
                </a:moveTo>
                <a:lnTo>
                  <a:pt x="287020" y="57912"/>
                </a:lnTo>
                <a:lnTo>
                  <a:pt x="285750" y="63245"/>
                </a:lnTo>
                <a:lnTo>
                  <a:pt x="285750" y="67055"/>
                </a:lnTo>
                <a:lnTo>
                  <a:pt x="283210" y="72389"/>
                </a:lnTo>
                <a:lnTo>
                  <a:pt x="283210" y="71627"/>
                </a:lnTo>
                <a:lnTo>
                  <a:pt x="281939" y="76962"/>
                </a:lnTo>
                <a:lnTo>
                  <a:pt x="281939" y="76200"/>
                </a:lnTo>
                <a:lnTo>
                  <a:pt x="276860" y="85343"/>
                </a:lnTo>
                <a:lnTo>
                  <a:pt x="276860" y="84581"/>
                </a:lnTo>
                <a:lnTo>
                  <a:pt x="274320" y="89153"/>
                </a:lnTo>
                <a:lnTo>
                  <a:pt x="271779" y="92201"/>
                </a:lnTo>
                <a:lnTo>
                  <a:pt x="267970" y="96012"/>
                </a:lnTo>
                <a:lnTo>
                  <a:pt x="262889" y="100584"/>
                </a:lnTo>
                <a:lnTo>
                  <a:pt x="256539" y="105917"/>
                </a:lnTo>
                <a:lnTo>
                  <a:pt x="250189" y="112775"/>
                </a:lnTo>
                <a:lnTo>
                  <a:pt x="245110" y="115824"/>
                </a:lnTo>
                <a:lnTo>
                  <a:pt x="237489" y="123443"/>
                </a:lnTo>
                <a:lnTo>
                  <a:pt x="232410" y="128015"/>
                </a:lnTo>
                <a:lnTo>
                  <a:pt x="199389" y="154686"/>
                </a:lnTo>
                <a:lnTo>
                  <a:pt x="162560" y="197357"/>
                </a:lnTo>
                <a:lnTo>
                  <a:pt x="147320" y="240029"/>
                </a:lnTo>
                <a:lnTo>
                  <a:pt x="143510" y="260603"/>
                </a:lnTo>
                <a:lnTo>
                  <a:pt x="143510" y="314705"/>
                </a:lnTo>
                <a:lnTo>
                  <a:pt x="149860" y="314705"/>
                </a:lnTo>
                <a:lnTo>
                  <a:pt x="149860" y="301751"/>
                </a:lnTo>
                <a:lnTo>
                  <a:pt x="156210" y="301751"/>
                </a:lnTo>
                <a:lnTo>
                  <a:pt x="156210" y="272795"/>
                </a:lnTo>
                <a:lnTo>
                  <a:pt x="157479" y="262127"/>
                </a:lnTo>
                <a:lnTo>
                  <a:pt x="157479" y="252222"/>
                </a:lnTo>
                <a:lnTo>
                  <a:pt x="158750" y="242315"/>
                </a:lnTo>
                <a:lnTo>
                  <a:pt x="158750" y="243077"/>
                </a:lnTo>
                <a:lnTo>
                  <a:pt x="161289" y="233934"/>
                </a:lnTo>
                <a:lnTo>
                  <a:pt x="163829" y="225551"/>
                </a:lnTo>
                <a:lnTo>
                  <a:pt x="163829" y="226313"/>
                </a:lnTo>
                <a:lnTo>
                  <a:pt x="166370" y="217931"/>
                </a:lnTo>
                <a:lnTo>
                  <a:pt x="166370" y="218693"/>
                </a:lnTo>
                <a:lnTo>
                  <a:pt x="170179" y="212979"/>
                </a:lnTo>
                <a:lnTo>
                  <a:pt x="170179" y="211074"/>
                </a:lnTo>
                <a:lnTo>
                  <a:pt x="173989" y="205359"/>
                </a:lnTo>
                <a:lnTo>
                  <a:pt x="173989" y="204215"/>
                </a:lnTo>
                <a:lnTo>
                  <a:pt x="179070" y="196595"/>
                </a:lnTo>
                <a:lnTo>
                  <a:pt x="185420" y="188975"/>
                </a:lnTo>
                <a:lnTo>
                  <a:pt x="191770" y="180593"/>
                </a:lnTo>
                <a:lnTo>
                  <a:pt x="191770" y="181355"/>
                </a:lnTo>
                <a:lnTo>
                  <a:pt x="199389" y="172974"/>
                </a:lnTo>
                <a:lnTo>
                  <a:pt x="209550" y="163829"/>
                </a:lnTo>
                <a:lnTo>
                  <a:pt x="209550" y="164591"/>
                </a:lnTo>
                <a:lnTo>
                  <a:pt x="218439" y="155448"/>
                </a:lnTo>
                <a:lnTo>
                  <a:pt x="234950" y="141731"/>
                </a:lnTo>
                <a:lnTo>
                  <a:pt x="240029" y="137922"/>
                </a:lnTo>
                <a:lnTo>
                  <a:pt x="245110" y="133350"/>
                </a:lnTo>
                <a:lnTo>
                  <a:pt x="250189" y="129539"/>
                </a:lnTo>
                <a:lnTo>
                  <a:pt x="254000" y="125729"/>
                </a:lnTo>
                <a:lnTo>
                  <a:pt x="257810" y="122681"/>
                </a:lnTo>
                <a:lnTo>
                  <a:pt x="261620" y="118872"/>
                </a:lnTo>
                <a:lnTo>
                  <a:pt x="266700" y="115824"/>
                </a:lnTo>
                <a:lnTo>
                  <a:pt x="271779" y="109727"/>
                </a:lnTo>
                <a:lnTo>
                  <a:pt x="276860" y="105155"/>
                </a:lnTo>
                <a:lnTo>
                  <a:pt x="280670" y="100584"/>
                </a:lnTo>
                <a:lnTo>
                  <a:pt x="284479" y="96774"/>
                </a:lnTo>
                <a:lnTo>
                  <a:pt x="287020" y="93725"/>
                </a:lnTo>
                <a:close/>
              </a:path>
              <a:path w="401320" h="454660">
                <a:moveTo>
                  <a:pt x="148589" y="2286"/>
                </a:moveTo>
                <a:lnTo>
                  <a:pt x="147320" y="2286"/>
                </a:lnTo>
                <a:lnTo>
                  <a:pt x="147320" y="3352"/>
                </a:lnTo>
                <a:lnTo>
                  <a:pt x="148589" y="2286"/>
                </a:lnTo>
                <a:close/>
              </a:path>
              <a:path w="401320" h="454660">
                <a:moveTo>
                  <a:pt x="243839" y="301751"/>
                </a:moveTo>
                <a:lnTo>
                  <a:pt x="149860" y="301751"/>
                </a:lnTo>
                <a:lnTo>
                  <a:pt x="156210" y="307848"/>
                </a:lnTo>
                <a:lnTo>
                  <a:pt x="156210" y="314705"/>
                </a:lnTo>
                <a:lnTo>
                  <a:pt x="237489" y="314705"/>
                </a:lnTo>
                <a:lnTo>
                  <a:pt x="237489" y="307848"/>
                </a:lnTo>
                <a:lnTo>
                  <a:pt x="243839" y="301751"/>
                </a:lnTo>
                <a:close/>
              </a:path>
              <a:path w="401320" h="454660">
                <a:moveTo>
                  <a:pt x="156210" y="314705"/>
                </a:moveTo>
                <a:lnTo>
                  <a:pt x="156210" y="307848"/>
                </a:lnTo>
                <a:lnTo>
                  <a:pt x="149860" y="301751"/>
                </a:lnTo>
                <a:lnTo>
                  <a:pt x="149860" y="314705"/>
                </a:lnTo>
                <a:lnTo>
                  <a:pt x="156210" y="314705"/>
                </a:lnTo>
                <a:close/>
              </a:path>
              <a:path w="401320" h="454660">
                <a:moveTo>
                  <a:pt x="171450" y="211074"/>
                </a:moveTo>
                <a:lnTo>
                  <a:pt x="170179" y="211074"/>
                </a:lnTo>
                <a:lnTo>
                  <a:pt x="170179" y="212979"/>
                </a:lnTo>
                <a:lnTo>
                  <a:pt x="171450" y="211074"/>
                </a:lnTo>
                <a:close/>
              </a:path>
              <a:path w="401320" h="454660">
                <a:moveTo>
                  <a:pt x="175260" y="203453"/>
                </a:moveTo>
                <a:lnTo>
                  <a:pt x="173989" y="204215"/>
                </a:lnTo>
                <a:lnTo>
                  <a:pt x="173989" y="205359"/>
                </a:lnTo>
                <a:lnTo>
                  <a:pt x="175260" y="203453"/>
                </a:lnTo>
                <a:close/>
              </a:path>
              <a:path w="401320" h="454660">
                <a:moveTo>
                  <a:pt x="361950" y="148589"/>
                </a:moveTo>
                <a:lnTo>
                  <a:pt x="361950" y="129539"/>
                </a:lnTo>
                <a:lnTo>
                  <a:pt x="356870" y="134112"/>
                </a:lnTo>
                <a:lnTo>
                  <a:pt x="356870" y="133350"/>
                </a:lnTo>
                <a:lnTo>
                  <a:pt x="353060" y="138684"/>
                </a:lnTo>
                <a:lnTo>
                  <a:pt x="353060" y="137922"/>
                </a:lnTo>
                <a:lnTo>
                  <a:pt x="349250" y="143255"/>
                </a:lnTo>
                <a:lnTo>
                  <a:pt x="349250" y="142493"/>
                </a:lnTo>
                <a:lnTo>
                  <a:pt x="340360" y="153162"/>
                </a:lnTo>
                <a:lnTo>
                  <a:pt x="340360" y="152400"/>
                </a:lnTo>
                <a:lnTo>
                  <a:pt x="328929" y="163829"/>
                </a:lnTo>
                <a:lnTo>
                  <a:pt x="328929" y="163067"/>
                </a:lnTo>
                <a:lnTo>
                  <a:pt x="323850" y="169163"/>
                </a:lnTo>
                <a:lnTo>
                  <a:pt x="316229" y="174498"/>
                </a:lnTo>
                <a:lnTo>
                  <a:pt x="309879" y="180593"/>
                </a:lnTo>
                <a:lnTo>
                  <a:pt x="302260" y="186689"/>
                </a:lnTo>
                <a:lnTo>
                  <a:pt x="295910" y="192786"/>
                </a:lnTo>
                <a:lnTo>
                  <a:pt x="288289" y="199643"/>
                </a:lnTo>
                <a:lnTo>
                  <a:pt x="279400" y="206501"/>
                </a:lnTo>
                <a:lnTo>
                  <a:pt x="260350" y="224789"/>
                </a:lnTo>
                <a:lnTo>
                  <a:pt x="238760" y="270510"/>
                </a:lnTo>
                <a:lnTo>
                  <a:pt x="237489" y="278891"/>
                </a:lnTo>
                <a:lnTo>
                  <a:pt x="237489" y="301751"/>
                </a:lnTo>
                <a:lnTo>
                  <a:pt x="243839" y="301751"/>
                </a:lnTo>
                <a:lnTo>
                  <a:pt x="243839" y="314705"/>
                </a:lnTo>
                <a:lnTo>
                  <a:pt x="250189" y="314705"/>
                </a:lnTo>
                <a:lnTo>
                  <a:pt x="250189" y="297941"/>
                </a:lnTo>
                <a:lnTo>
                  <a:pt x="251460" y="288036"/>
                </a:lnTo>
                <a:lnTo>
                  <a:pt x="251460" y="272795"/>
                </a:lnTo>
                <a:lnTo>
                  <a:pt x="252729" y="265938"/>
                </a:lnTo>
                <a:lnTo>
                  <a:pt x="254000" y="259841"/>
                </a:lnTo>
                <a:lnTo>
                  <a:pt x="254000" y="260603"/>
                </a:lnTo>
                <a:lnTo>
                  <a:pt x="255270" y="255269"/>
                </a:lnTo>
                <a:lnTo>
                  <a:pt x="256539" y="250698"/>
                </a:lnTo>
                <a:lnTo>
                  <a:pt x="256539" y="251460"/>
                </a:lnTo>
                <a:lnTo>
                  <a:pt x="259079" y="247650"/>
                </a:lnTo>
                <a:lnTo>
                  <a:pt x="261620" y="243077"/>
                </a:lnTo>
                <a:lnTo>
                  <a:pt x="261620" y="243839"/>
                </a:lnTo>
                <a:lnTo>
                  <a:pt x="265429" y="239839"/>
                </a:lnTo>
                <a:lnTo>
                  <a:pt x="265429" y="238505"/>
                </a:lnTo>
                <a:lnTo>
                  <a:pt x="270510" y="233172"/>
                </a:lnTo>
                <a:lnTo>
                  <a:pt x="270510" y="233934"/>
                </a:lnTo>
                <a:lnTo>
                  <a:pt x="275589" y="227837"/>
                </a:lnTo>
                <a:lnTo>
                  <a:pt x="275589" y="228600"/>
                </a:lnTo>
                <a:lnTo>
                  <a:pt x="280670" y="222503"/>
                </a:lnTo>
                <a:lnTo>
                  <a:pt x="288289" y="216407"/>
                </a:lnTo>
                <a:lnTo>
                  <a:pt x="295910" y="209550"/>
                </a:lnTo>
                <a:lnTo>
                  <a:pt x="304800" y="202691"/>
                </a:lnTo>
                <a:lnTo>
                  <a:pt x="311150" y="196595"/>
                </a:lnTo>
                <a:lnTo>
                  <a:pt x="325120" y="184403"/>
                </a:lnTo>
                <a:lnTo>
                  <a:pt x="331470" y="178307"/>
                </a:lnTo>
                <a:lnTo>
                  <a:pt x="344170" y="167639"/>
                </a:lnTo>
                <a:lnTo>
                  <a:pt x="359410" y="151637"/>
                </a:lnTo>
                <a:lnTo>
                  <a:pt x="361950" y="148589"/>
                </a:lnTo>
                <a:close/>
              </a:path>
              <a:path w="401320" h="454660">
                <a:moveTo>
                  <a:pt x="243839" y="314705"/>
                </a:moveTo>
                <a:lnTo>
                  <a:pt x="243839" y="301751"/>
                </a:lnTo>
                <a:lnTo>
                  <a:pt x="237489" y="307848"/>
                </a:lnTo>
                <a:lnTo>
                  <a:pt x="237489" y="314705"/>
                </a:lnTo>
                <a:lnTo>
                  <a:pt x="243839" y="314705"/>
                </a:lnTo>
                <a:close/>
              </a:path>
              <a:path w="401320" h="454660">
                <a:moveTo>
                  <a:pt x="251460" y="314705"/>
                </a:moveTo>
                <a:lnTo>
                  <a:pt x="250189" y="297941"/>
                </a:lnTo>
                <a:lnTo>
                  <a:pt x="250189" y="314705"/>
                </a:lnTo>
                <a:lnTo>
                  <a:pt x="251460" y="314705"/>
                </a:lnTo>
                <a:close/>
              </a:path>
              <a:path w="401320" h="454660">
                <a:moveTo>
                  <a:pt x="299720" y="59436"/>
                </a:moveTo>
                <a:lnTo>
                  <a:pt x="299720" y="53339"/>
                </a:lnTo>
                <a:lnTo>
                  <a:pt x="298450" y="44957"/>
                </a:lnTo>
                <a:lnTo>
                  <a:pt x="298450" y="37337"/>
                </a:lnTo>
                <a:lnTo>
                  <a:pt x="295910" y="29717"/>
                </a:lnTo>
                <a:lnTo>
                  <a:pt x="292100" y="22098"/>
                </a:lnTo>
                <a:lnTo>
                  <a:pt x="289560" y="15239"/>
                </a:lnTo>
                <a:lnTo>
                  <a:pt x="284479" y="9143"/>
                </a:lnTo>
                <a:lnTo>
                  <a:pt x="279400" y="2286"/>
                </a:lnTo>
                <a:lnTo>
                  <a:pt x="276860" y="0"/>
                </a:lnTo>
                <a:lnTo>
                  <a:pt x="256539" y="0"/>
                </a:lnTo>
                <a:lnTo>
                  <a:pt x="259079" y="1524"/>
                </a:lnTo>
                <a:lnTo>
                  <a:pt x="259079" y="2438"/>
                </a:lnTo>
                <a:lnTo>
                  <a:pt x="264160" y="6095"/>
                </a:lnTo>
                <a:lnTo>
                  <a:pt x="270510" y="11429"/>
                </a:lnTo>
                <a:lnTo>
                  <a:pt x="274320" y="16763"/>
                </a:lnTo>
                <a:lnTo>
                  <a:pt x="278129" y="22860"/>
                </a:lnTo>
                <a:lnTo>
                  <a:pt x="278129" y="22098"/>
                </a:lnTo>
                <a:lnTo>
                  <a:pt x="280670" y="28193"/>
                </a:lnTo>
                <a:lnTo>
                  <a:pt x="280670" y="27431"/>
                </a:lnTo>
                <a:lnTo>
                  <a:pt x="283210" y="34289"/>
                </a:lnTo>
                <a:lnTo>
                  <a:pt x="283210" y="33527"/>
                </a:lnTo>
                <a:lnTo>
                  <a:pt x="285750" y="40386"/>
                </a:lnTo>
                <a:lnTo>
                  <a:pt x="285750" y="39624"/>
                </a:lnTo>
                <a:lnTo>
                  <a:pt x="287020" y="46481"/>
                </a:lnTo>
                <a:lnTo>
                  <a:pt x="287020" y="93725"/>
                </a:lnTo>
                <a:lnTo>
                  <a:pt x="288289" y="92201"/>
                </a:lnTo>
                <a:lnTo>
                  <a:pt x="295910" y="76200"/>
                </a:lnTo>
                <a:lnTo>
                  <a:pt x="297179" y="70865"/>
                </a:lnTo>
                <a:lnTo>
                  <a:pt x="298450" y="64769"/>
                </a:lnTo>
                <a:lnTo>
                  <a:pt x="299720" y="59436"/>
                </a:lnTo>
                <a:close/>
              </a:path>
              <a:path w="401320" h="454660">
                <a:moveTo>
                  <a:pt x="259079" y="2438"/>
                </a:moveTo>
                <a:lnTo>
                  <a:pt x="259079" y="1524"/>
                </a:lnTo>
                <a:lnTo>
                  <a:pt x="257810" y="1524"/>
                </a:lnTo>
                <a:lnTo>
                  <a:pt x="259079" y="2438"/>
                </a:lnTo>
                <a:close/>
              </a:path>
              <a:path w="401320" h="454660">
                <a:moveTo>
                  <a:pt x="266700" y="238505"/>
                </a:moveTo>
                <a:lnTo>
                  <a:pt x="265429" y="238505"/>
                </a:lnTo>
                <a:lnTo>
                  <a:pt x="265429" y="239839"/>
                </a:lnTo>
                <a:lnTo>
                  <a:pt x="266700" y="238505"/>
                </a:lnTo>
                <a:close/>
              </a:path>
              <a:path w="401320" h="454660">
                <a:moveTo>
                  <a:pt x="287020" y="53339"/>
                </a:moveTo>
                <a:lnTo>
                  <a:pt x="287020" y="46481"/>
                </a:lnTo>
                <a:lnTo>
                  <a:pt x="285750" y="46481"/>
                </a:lnTo>
                <a:lnTo>
                  <a:pt x="287020" y="53339"/>
                </a:lnTo>
                <a:close/>
              </a:path>
              <a:path w="401320" h="454660">
                <a:moveTo>
                  <a:pt x="369570" y="138683"/>
                </a:moveTo>
                <a:lnTo>
                  <a:pt x="369570" y="117348"/>
                </a:lnTo>
                <a:lnTo>
                  <a:pt x="367029" y="121157"/>
                </a:lnTo>
                <a:lnTo>
                  <a:pt x="364489" y="125729"/>
                </a:lnTo>
                <a:lnTo>
                  <a:pt x="364489" y="124967"/>
                </a:lnTo>
                <a:lnTo>
                  <a:pt x="360679" y="129539"/>
                </a:lnTo>
                <a:lnTo>
                  <a:pt x="361950" y="129539"/>
                </a:lnTo>
                <a:lnTo>
                  <a:pt x="361950" y="148589"/>
                </a:lnTo>
                <a:lnTo>
                  <a:pt x="363220" y="147065"/>
                </a:lnTo>
                <a:lnTo>
                  <a:pt x="367029" y="141731"/>
                </a:lnTo>
                <a:lnTo>
                  <a:pt x="369570" y="138683"/>
                </a:lnTo>
                <a:close/>
              </a:path>
              <a:path w="401320" h="454660">
                <a:moveTo>
                  <a:pt x="387350" y="112993"/>
                </a:moveTo>
                <a:lnTo>
                  <a:pt x="387350" y="64007"/>
                </a:lnTo>
                <a:lnTo>
                  <a:pt x="386079" y="72389"/>
                </a:lnTo>
                <a:lnTo>
                  <a:pt x="386079" y="71627"/>
                </a:lnTo>
                <a:lnTo>
                  <a:pt x="383539" y="88391"/>
                </a:lnTo>
                <a:lnTo>
                  <a:pt x="383539" y="87629"/>
                </a:lnTo>
                <a:lnTo>
                  <a:pt x="377189" y="102869"/>
                </a:lnTo>
                <a:lnTo>
                  <a:pt x="373379" y="110489"/>
                </a:lnTo>
                <a:lnTo>
                  <a:pt x="368300" y="118110"/>
                </a:lnTo>
                <a:lnTo>
                  <a:pt x="369570" y="117348"/>
                </a:lnTo>
                <a:lnTo>
                  <a:pt x="369570" y="138683"/>
                </a:lnTo>
                <a:lnTo>
                  <a:pt x="370839" y="137160"/>
                </a:lnTo>
                <a:lnTo>
                  <a:pt x="374650" y="133350"/>
                </a:lnTo>
                <a:lnTo>
                  <a:pt x="377189" y="128777"/>
                </a:lnTo>
                <a:lnTo>
                  <a:pt x="381000" y="124967"/>
                </a:lnTo>
                <a:lnTo>
                  <a:pt x="387350" y="112993"/>
                </a:lnTo>
                <a:close/>
              </a:path>
              <a:path w="401320" h="454660">
                <a:moveTo>
                  <a:pt x="400050" y="73913"/>
                </a:moveTo>
                <a:lnTo>
                  <a:pt x="400050" y="40386"/>
                </a:lnTo>
                <a:lnTo>
                  <a:pt x="398779" y="32765"/>
                </a:lnTo>
                <a:lnTo>
                  <a:pt x="397510" y="24384"/>
                </a:lnTo>
                <a:lnTo>
                  <a:pt x="394970" y="17525"/>
                </a:lnTo>
                <a:lnTo>
                  <a:pt x="389889" y="2286"/>
                </a:lnTo>
                <a:lnTo>
                  <a:pt x="388620" y="0"/>
                </a:lnTo>
                <a:lnTo>
                  <a:pt x="374650" y="0"/>
                </a:lnTo>
                <a:lnTo>
                  <a:pt x="374650" y="762"/>
                </a:lnTo>
                <a:lnTo>
                  <a:pt x="381000" y="14477"/>
                </a:lnTo>
                <a:lnTo>
                  <a:pt x="381000" y="13715"/>
                </a:lnTo>
                <a:lnTo>
                  <a:pt x="382270" y="21336"/>
                </a:lnTo>
                <a:lnTo>
                  <a:pt x="382270" y="20574"/>
                </a:lnTo>
                <a:lnTo>
                  <a:pt x="384810" y="27431"/>
                </a:lnTo>
                <a:lnTo>
                  <a:pt x="386079" y="35051"/>
                </a:lnTo>
                <a:lnTo>
                  <a:pt x="386079" y="34289"/>
                </a:lnTo>
                <a:lnTo>
                  <a:pt x="387350" y="41910"/>
                </a:lnTo>
                <a:lnTo>
                  <a:pt x="387350" y="112993"/>
                </a:lnTo>
                <a:lnTo>
                  <a:pt x="389889" y="108203"/>
                </a:lnTo>
                <a:lnTo>
                  <a:pt x="397510" y="83057"/>
                </a:lnTo>
                <a:lnTo>
                  <a:pt x="400050" y="73913"/>
                </a:lnTo>
                <a:close/>
              </a:path>
              <a:path w="401320" h="454660">
                <a:moveTo>
                  <a:pt x="401320" y="56387"/>
                </a:moveTo>
                <a:lnTo>
                  <a:pt x="400050" y="48005"/>
                </a:lnTo>
                <a:lnTo>
                  <a:pt x="400050" y="65531"/>
                </a:lnTo>
                <a:lnTo>
                  <a:pt x="401320" y="56387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655403" y="4649864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655403" y="5080566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668760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1543522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655403" y="5511268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668760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1543522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655403" y="5933175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 txBox="1"/>
          <p:nvPr/>
        </p:nvSpPr>
        <p:spPr>
          <a:xfrm>
            <a:off x="682118" y="4588299"/>
            <a:ext cx="848154" cy="1322640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46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78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456</a:t>
            </a:r>
            <a:endParaRPr sz="2266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5403" y="5946532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5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8042" y="804171"/>
            <a:ext cx="0" cy="111857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301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692796" y="804171"/>
            <a:ext cx="0" cy="111857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30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674685" y="817529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6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5834252" y="839359"/>
            <a:ext cx="344040" cy="76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5872912" y="868029"/>
            <a:ext cx="260637" cy="47783"/>
          </a:xfrm>
          <a:custGeom>
            <a:avLst/>
            <a:gdLst/>
            <a:ahLst/>
            <a:cxnLst/>
            <a:rect l="l" t="t" r="r" b="b"/>
            <a:pathLst>
              <a:path w="304800" h="55880">
                <a:moveTo>
                  <a:pt x="304542" y="55625"/>
                </a:moveTo>
                <a:lnTo>
                  <a:pt x="303021" y="54102"/>
                </a:lnTo>
                <a:lnTo>
                  <a:pt x="296151" y="48006"/>
                </a:lnTo>
                <a:lnTo>
                  <a:pt x="289293" y="42672"/>
                </a:lnTo>
                <a:lnTo>
                  <a:pt x="281685" y="36576"/>
                </a:lnTo>
                <a:lnTo>
                  <a:pt x="274053" y="32004"/>
                </a:lnTo>
                <a:lnTo>
                  <a:pt x="266445" y="26670"/>
                </a:lnTo>
                <a:lnTo>
                  <a:pt x="258051" y="22860"/>
                </a:lnTo>
                <a:lnTo>
                  <a:pt x="203199" y="4572"/>
                </a:lnTo>
                <a:lnTo>
                  <a:pt x="161277" y="0"/>
                </a:lnTo>
                <a:lnTo>
                  <a:pt x="139179" y="0"/>
                </a:lnTo>
                <a:lnTo>
                  <a:pt x="128523" y="762"/>
                </a:lnTo>
                <a:lnTo>
                  <a:pt x="118605" y="1524"/>
                </a:lnTo>
                <a:lnTo>
                  <a:pt x="98793" y="4572"/>
                </a:lnTo>
                <a:lnTo>
                  <a:pt x="89661" y="6858"/>
                </a:lnTo>
                <a:lnTo>
                  <a:pt x="79743" y="9144"/>
                </a:lnTo>
                <a:lnTo>
                  <a:pt x="71373" y="11430"/>
                </a:lnTo>
                <a:lnTo>
                  <a:pt x="62217" y="15240"/>
                </a:lnTo>
                <a:lnTo>
                  <a:pt x="53847" y="18288"/>
                </a:lnTo>
                <a:lnTo>
                  <a:pt x="45453" y="22098"/>
                </a:lnTo>
                <a:lnTo>
                  <a:pt x="30225" y="31242"/>
                </a:lnTo>
                <a:lnTo>
                  <a:pt x="22593" y="36576"/>
                </a:lnTo>
                <a:lnTo>
                  <a:pt x="15747" y="41910"/>
                </a:lnTo>
                <a:lnTo>
                  <a:pt x="8115" y="47244"/>
                </a:lnTo>
                <a:lnTo>
                  <a:pt x="2031" y="53340"/>
                </a:lnTo>
                <a:lnTo>
                  <a:pt x="0" y="55625"/>
                </a:lnTo>
                <a:lnTo>
                  <a:pt x="19010" y="55625"/>
                </a:lnTo>
                <a:lnTo>
                  <a:pt x="23355" y="51816"/>
                </a:lnTo>
                <a:lnTo>
                  <a:pt x="30225" y="46482"/>
                </a:lnTo>
                <a:lnTo>
                  <a:pt x="30225" y="47244"/>
                </a:lnTo>
                <a:lnTo>
                  <a:pt x="37083" y="41910"/>
                </a:lnTo>
                <a:lnTo>
                  <a:pt x="37083" y="42672"/>
                </a:lnTo>
                <a:lnTo>
                  <a:pt x="43929" y="38100"/>
                </a:lnTo>
                <a:lnTo>
                  <a:pt x="51561" y="33528"/>
                </a:lnTo>
                <a:lnTo>
                  <a:pt x="51561" y="34290"/>
                </a:lnTo>
                <a:lnTo>
                  <a:pt x="59181" y="30480"/>
                </a:lnTo>
                <a:lnTo>
                  <a:pt x="66801" y="27011"/>
                </a:lnTo>
                <a:lnTo>
                  <a:pt x="66801" y="26670"/>
                </a:lnTo>
                <a:lnTo>
                  <a:pt x="75183" y="23622"/>
                </a:lnTo>
                <a:lnTo>
                  <a:pt x="75183" y="24384"/>
                </a:lnTo>
                <a:lnTo>
                  <a:pt x="83553" y="21336"/>
                </a:lnTo>
                <a:lnTo>
                  <a:pt x="91947" y="19240"/>
                </a:lnTo>
                <a:lnTo>
                  <a:pt x="91947" y="19050"/>
                </a:lnTo>
                <a:lnTo>
                  <a:pt x="101079" y="17526"/>
                </a:lnTo>
                <a:lnTo>
                  <a:pt x="110235" y="15240"/>
                </a:lnTo>
                <a:lnTo>
                  <a:pt x="110235" y="16002"/>
                </a:lnTo>
                <a:lnTo>
                  <a:pt x="119367" y="14595"/>
                </a:lnTo>
                <a:lnTo>
                  <a:pt x="128523" y="13824"/>
                </a:lnTo>
                <a:lnTo>
                  <a:pt x="129285" y="13716"/>
                </a:lnTo>
                <a:lnTo>
                  <a:pt x="139179" y="13008"/>
                </a:lnTo>
                <a:lnTo>
                  <a:pt x="161277" y="13008"/>
                </a:lnTo>
                <a:lnTo>
                  <a:pt x="181851" y="14478"/>
                </a:lnTo>
                <a:lnTo>
                  <a:pt x="191007" y="15893"/>
                </a:lnTo>
                <a:lnTo>
                  <a:pt x="191007" y="15240"/>
                </a:lnTo>
                <a:lnTo>
                  <a:pt x="200901" y="17526"/>
                </a:lnTo>
                <a:lnTo>
                  <a:pt x="210057" y="19050"/>
                </a:lnTo>
                <a:lnTo>
                  <a:pt x="219201" y="21336"/>
                </a:lnTo>
                <a:lnTo>
                  <a:pt x="228345" y="24384"/>
                </a:lnTo>
                <a:lnTo>
                  <a:pt x="228345" y="24638"/>
                </a:lnTo>
                <a:lnTo>
                  <a:pt x="236715" y="27432"/>
                </a:lnTo>
                <a:lnTo>
                  <a:pt x="236715" y="27685"/>
                </a:lnTo>
                <a:lnTo>
                  <a:pt x="245109" y="30480"/>
                </a:lnTo>
                <a:lnTo>
                  <a:pt x="245109" y="30826"/>
                </a:lnTo>
                <a:lnTo>
                  <a:pt x="252717" y="34290"/>
                </a:lnTo>
                <a:lnTo>
                  <a:pt x="260349" y="38100"/>
                </a:lnTo>
                <a:lnTo>
                  <a:pt x="267207" y="42672"/>
                </a:lnTo>
                <a:lnTo>
                  <a:pt x="274815" y="47244"/>
                </a:lnTo>
                <a:lnTo>
                  <a:pt x="274815" y="47776"/>
                </a:lnTo>
                <a:lnTo>
                  <a:pt x="281685" y="52578"/>
                </a:lnTo>
                <a:lnTo>
                  <a:pt x="281685" y="53170"/>
                </a:lnTo>
                <a:lnTo>
                  <a:pt x="284842" y="55625"/>
                </a:lnTo>
                <a:lnTo>
                  <a:pt x="304542" y="55625"/>
                </a:lnTo>
                <a:close/>
              </a:path>
              <a:path w="304800" h="55880">
                <a:moveTo>
                  <a:pt x="67551" y="26670"/>
                </a:moveTo>
                <a:lnTo>
                  <a:pt x="66801" y="26670"/>
                </a:lnTo>
                <a:lnTo>
                  <a:pt x="66801" y="27011"/>
                </a:lnTo>
                <a:lnTo>
                  <a:pt x="67551" y="26670"/>
                </a:lnTo>
                <a:close/>
              </a:path>
              <a:path w="304800" h="55880">
                <a:moveTo>
                  <a:pt x="92709" y="19050"/>
                </a:moveTo>
                <a:lnTo>
                  <a:pt x="91947" y="19050"/>
                </a:lnTo>
                <a:lnTo>
                  <a:pt x="91947" y="19240"/>
                </a:lnTo>
                <a:lnTo>
                  <a:pt x="92709" y="19050"/>
                </a:lnTo>
                <a:close/>
              </a:path>
              <a:path w="304800" h="55880">
                <a:moveTo>
                  <a:pt x="120129" y="14478"/>
                </a:moveTo>
                <a:lnTo>
                  <a:pt x="119367" y="14478"/>
                </a:lnTo>
                <a:lnTo>
                  <a:pt x="120129" y="14478"/>
                </a:lnTo>
                <a:close/>
              </a:path>
              <a:path w="304800" h="55880">
                <a:moveTo>
                  <a:pt x="130047" y="13716"/>
                </a:moveTo>
                <a:lnTo>
                  <a:pt x="129285" y="13716"/>
                </a:lnTo>
                <a:lnTo>
                  <a:pt x="130047" y="13716"/>
                </a:lnTo>
                <a:close/>
              </a:path>
              <a:path w="304800" h="55880">
                <a:moveTo>
                  <a:pt x="139941" y="12954"/>
                </a:moveTo>
                <a:lnTo>
                  <a:pt x="139179" y="12954"/>
                </a:lnTo>
                <a:lnTo>
                  <a:pt x="139941" y="12954"/>
                </a:lnTo>
                <a:close/>
              </a:path>
              <a:path w="304800" h="55880">
                <a:moveTo>
                  <a:pt x="181851" y="14585"/>
                </a:moveTo>
                <a:lnTo>
                  <a:pt x="181101" y="14478"/>
                </a:lnTo>
                <a:lnTo>
                  <a:pt x="181851" y="14585"/>
                </a:lnTo>
                <a:close/>
              </a:path>
              <a:path w="304800" h="55880">
                <a:moveTo>
                  <a:pt x="191769" y="16002"/>
                </a:moveTo>
                <a:lnTo>
                  <a:pt x="191007" y="15240"/>
                </a:lnTo>
                <a:lnTo>
                  <a:pt x="191007" y="15893"/>
                </a:lnTo>
                <a:lnTo>
                  <a:pt x="191769" y="16002"/>
                </a:lnTo>
                <a:close/>
              </a:path>
              <a:path w="304800" h="55880">
                <a:moveTo>
                  <a:pt x="228345" y="24638"/>
                </a:moveTo>
                <a:lnTo>
                  <a:pt x="228345" y="24384"/>
                </a:lnTo>
                <a:lnTo>
                  <a:pt x="227583" y="24384"/>
                </a:lnTo>
                <a:lnTo>
                  <a:pt x="228345" y="24638"/>
                </a:lnTo>
                <a:close/>
              </a:path>
              <a:path w="304800" h="55880">
                <a:moveTo>
                  <a:pt x="236715" y="27685"/>
                </a:moveTo>
                <a:lnTo>
                  <a:pt x="236715" y="27432"/>
                </a:lnTo>
                <a:lnTo>
                  <a:pt x="235953" y="27432"/>
                </a:lnTo>
                <a:lnTo>
                  <a:pt x="236715" y="27685"/>
                </a:lnTo>
                <a:close/>
              </a:path>
              <a:path w="304800" h="55880">
                <a:moveTo>
                  <a:pt x="245109" y="30826"/>
                </a:moveTo>
                <a:lnTo>
                  <a:pt x="245109" y="30480"/>
                </a:lnTo>
                <a:lnTo>
                  <a:pt x="244347" y="30480"/>
                </a:lnTo>
                <a:lnTo>
                  <a:pt x="245109" y="30826"/>
                </a:lnTo>
                <a:close/>
              </a:path>
              <a:path w="304800" h="55880">
                <a:moveTo>
                  <a:pt x="274815" y="47776"/>
                </a:moveTo>
                <a:lnTo>
                  <a:pt x="274815" y="47244"/>
                </a:lnTo>
                <a:lnTo>
                  <a:pt x="274053" y="47244"/>
                </a:lnTo>
                <a:lnTo>
                  <a:pt x="274815" y="47776"/>
                </a:lnTo>
                <a:close/>
              </a:path>
              <a:path w="304800" h="55880">
                <a:moveTo>
                  <a:pt x="281685" y="53170"/>
                </a:moveTo>
                <a:lnTo>
                  <a:pt x="281685" y="52578"/>
                </a:lnTo>
                <a:lnTo>
                  <a:pt x="280923" y="52578"/>
                </a:lnTo>
                <a:lnTo>
                  <a:pt x="281685" y="5317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674685" y="1248558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688042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3692796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3764797" y="939052"/>
            <a:ext cx="1642010" cy="255750"/>
          </a:xfrm>
          <a:custGeom>
            <a:avLst/>
            <a:gdLst/>
            <a:ahLst/>
            <a:cxnLst/>
            <a:rect l="l" t="t" r="r" b="b"/>
            <a:pathLst>
              <a:path w="1920239" h="299084">
                <a:moveTo>
                  <a:pt x="1415796" y="224027"/>
                </a:moveTo>
                <a:lnTo>
                  <a:pt x="1415796" y="74675"/>
                </a:lnTo>
                <a:lnTo>
                  <a:pt x="0" y="74675"/>
                </a:lnTo>
                <a:lnTo>
                  <a:pt x="0" y="224027"/>
                </a:lnTo>
                <a:lnTo>
                  <a:pt x="1415796" y="224027"/>
                </a:lnTo>
                <a:close/>
              </a:path>
              <a:path w="1920239" h="299084">
                <a:moveTo>
                  <a:pt x="1920227" y="149351"/>
                </a:moveTo>
                <a:lnTo>
                  <a:pt x="1415796" y="0"/>
                </a:lnTo>
                <a:lnTo>
                  <a:pt x="1415796" y="298703"/>
                </a:lnTo>
                <a:lnTo>
                  <a:pt x="1920227" y="149351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3760236" y="933188"/>
            <a:ext cx="1663187" cy="268238"/>
          </a:xfrm>
          <a:custGeom>
            <a:avLst/>
            <a:gdLst/>
            <a:ahLst/>
            <a:cxnLst/>
            <a:rect l="l" t="t" r="r" b="b"/>
            <a:pathLst>
              <a:path w="1945004" h="313690">
                <a:moveTo>
                  <a:pt x="1421130" y="76200"/>
                </a:moveTo>
                <a:lnTo>
                  <a:pt x="0" y="76200"/>
                </a:lnTo>
                <a:lnTo>
                  <a:pt x="0" y="236220"/>
                </a:lnTo>
                <a:lnTo>
                  <a:pt x="5334" y="236220"/>
                </a:lnTo>
                <a:lnTo>
                  <a:pt x="5334" y="86868"/>
                </a:lnTo>
                <a:lnTo>
                  <a:pt x="10668" y="81534"/>
                </a:lnTo>
                <a:lnTo>
                  <a:pt x="10668" y="86868"/>
                </a:lnTo>
                <a:lnTo>
                  <a:pt x="1415796" y="86868"/>
                </a:lnTo>
                <a:lnTo>
                  <a:pt x="1415796" y="81534"/>
                </a:lnTo>
                <a:lnTo>
                  <a:pt x="1421130" y="76200"/>
                </a:lnTo>
                <a:close/>
              </a:path>
              <a:path w="1945004" h="313690">
                <a:moveTo>
                  <a:pt x="10668" y="86868"/>
                </a:moveTo>
                <a:lnTo>
                  <a:pt x="10668" y="81534"/>
                </a:lnTo>
                <a:lnTo>
                  <a:pt x="5334" y="86868"/>
                </a:lnTo>
                <a:lnTo>
                  <a:pt x="10668" y="86868"/>
                </a:lnTo>
                <a:close/>
              </a:path>
              <a:path w="1945004" h="313690">
                <a:moveTo>
                  <a:pt x="10668" y="225552"/>
                </a:moveTo>
                <a:lnTo>
                  <a:pt x="10668" y="86868"/>
                </a:lnTo>
                <a:lnTo>
                  <a:pt x="5334" y="86868"/>
                </a:lnTo>
                <a:lnTo>
                  <a:pt x="5334" y="225552"/>
                </a:lnTo>
                <a:lnTo>
                  <a:pt x="10668" y="225552"/>
                </a:lnTo>
                <a:close/>
              </a:path>
              <a:path w="1945004" h="313690">
                <a:moveTo>
                  <a:pt x="1426464" y="298952"/>
                </a:moveTo>
                <a:lnTo>
                  <a:pt x="1426464" y="225552"/>
                </a:lnTo>
                <a:lnTo>
                  <a:pt x="5334" y="225552"/>
                </a:lnTo>
                <a:lnTo>
                  <a:pt x="10668" y="230886"/>
                </a:lnTo>
                <a:lnTo>
                  <a:pt x="10668" y="236220"/>
                </a:lnTo>
                <a:lnTo>
                  <a:pt x="1415796" y="236220"/>
                </a:lnTo>
                <a:lnTo>
                  <a:pt x="1415796" y="230886"/>
                </a:lnTo>
                <a:lnTo>
                  <a:pt x="1421130" y="236220"/>
                </a:lnTo>
                <a:lnTo>
                  <a:pt x="1421130" y="300537"/>
                </a:lnTo>
                <a:lnTo>
                  <a:pt x="1426464" y="298952"/>
                </a:lnTo>
                <a:close/>
              </a:path>
              <a:path w="1945004" h="313690">
                <a:moveTo>
                  <a:pt x="10668" y="236220"/>
                </a:moveTo>
                <a:lnTo>
                  <a:pt x="10668" y="230886"/>
                </a:lnTo>
                <a:lnTo>
                  <a:pt x="5334" y="225552"/>
                </a:lnTo>
                <a:lnTo>
                  <a:pt x="5334" y="236220"/>
                </a:lnTo>
                <a:lnTo>
                  <a:pt x="10668" y="236220"/>
                </a:lnTo>
                <a:close/>
              </a:path>
              <a:path w="1945004" h="313690">
                <a:moveTo>
                  <a:pt x="1944611" y="156210"/>
                </a:moveTo>
                <a:lnTo>
                  <a:pt x="1415796" y="0"/>
                </a:lnTo>
                <a:lnTo>
                  <a:pt x="1415796" y="76200"/>
                </a:lnTo>
                <a:lnTo>
                  <a:pt x="1419606" y="76200"/>
                </a:lnTo>
                <a:lnTo>
                  <a:pt x="1419606" y="11430"/>
                </a:lnTo>
                <a:lnTo>
                  <a:pt x="1426464" y="6858"/>
                </a:lnTo>
                <a:lnTo>
                  <a:pt x="1426464" y="13467"/>
                </a:lnTo>
                <a:lnTo>
                  <a:pt x="1906848" y="156210"/>
                </a:lnTo>
                <a:lnTo>
                  <a:pt x="1924799" y="150876"/>
                </a:lnTo>
                <a:lnTo>
                  <a:pt x="1924799" y="162090"/>
                </a:lnTo>
                <a:lnTo>
                  <a:pt x="1944611" y="156210"/>
                </a:lnTo>
                <a:close/>
              </a:path>
              <a:path w="1945004" h="313690">
                <a:moveTo>
                  <a:pt x="1421130" y="86868"/>
                </a:moveTo>
                <a:lnTo>
                  <a:pt x="1421130" y="76200"/>
                </a:lnTo>
                <a:lnTo>
                  <a:pt x="1415796" y="81534"/>
                </a:lnTo>
                <a:lnTo>
                  <a:pt x="1415796" y="86868"/>
                </a:lnTo>
                <a:lnTo>
                  <a:pt x="1421130" y="86868"/>
                </a:lnTo>
                <a:close/>
              </a:path>
              <a:path w="1945004" h="313690">
                <a:moveTo>
                  <a:pt x="1421130" y="236220"/>
                </a:moveTo>
                <a:lnTo>
                  <a:pt x="1415796" y="230886"/>
                </a:lnTo>
                <a:lnTo>
                  <a:pt x="1415796" y="236220"/>
                </a:lnTo>
                <a:lnTo>
                  <a:pt x="1421130" y="236220"/>
                </a:lnTo>
                <a:close/>
              </a:path>
              <a:path w="1945004" h="313690">
                <a:moveTo>
                  <a:pt x="1421130" y="300537"/>
                </a:moveTo>
                <a:lnTo>
                  <a:pt x="1421130" y="236220"/>
                </a:lnTo>
                <a:lnTo>
                  <a:pt x="1415796" y="236220"/>
                </a:lnTo>
                <a:lnTo>
                  <a:pt x="1415796" y="313182"/>
                </a:lnTo>
                <a:lnTo>
                  <a:pt x="1419606" y="312051"/>
                </a:lnTo>
                <a:lnTo>
                  <a:pt x="1419606" y="300990"/>
                </a:lnTo>
                <a:lnTo>
                  <a:pt x="1421130" y="300537"/>
                </a:lnTo>
                <a:close/>
              </a:path>
              <a:path w="1945004" h="313690">
                <a:moveTo>
                  <a:pt x="1426464" y="13467"/>
                </a:moveTo>
                <a:lnTo>
                  <a:pt x="1426464" y="6858"/>
                </a:lnTo>
                <a:lnTo>
                  <a:pt x="1419606" y="11430"/>
                </a:lnTo>
                <a:lnTo>
                  <a:pt x="1426464" y="13467"/>
                </a:lnTo>
                <a:close/>
              </a:path>
              <a:path w="1945004" h="313690">
                <a:moveTo>
                  <a:pt x="1426464" y="86868"/>
                </a:moveTo>
                <a:lnTo>
                  <a:pt x="1426464" y="13467"/>
                </a:lnTo>
                <a:lnTo>
                  <a:pt x="1419606" y="11430"/>
                </a:lnTo>
                <a:lnTo>
                  <a:pt x="1419606" y="76200"/>
                </a:lnTo>
                <a:lnTo>
                  <a:pt x="1421130" y="76200"/>
                </a:lnTo>
                <a:lnTo>
                  <a:pt x="1421130" y="86868"/>
                </a:lnTo>
                <a:lnTo>
                  <a:pt x="1426464" y="86868"/>
                </a:lnTo>
                <a:close/>
              </a:path>
              <a:path w="1945004" h="313690">
                <a:moveTo>
                  <a:pt x="1924799" y="162090"/>
                </a:moveTo>
                <a:lnTo>
                  <a:pt x="1924799" y="161544"/>
                </a:lnTo>
                <a:lnTo>
                  <a:pt x="1906848" y="156210"/>
                </a:lnTo>
                <a:lnTo>
                  <a:pt x="1419606" y="300990"/>
                </a:lnTo>
                <a:lnTo>
                  <a:pt x="1426464" y="305562"/>
                </a:lnTo>
                <a:lnTo>
                  <a:pt x="1426464" y="310015"/>
                </a:lnTo>
                <a:lnTo>
                  <a:pt x="1924799" y="162090"/>
                </a:lnTo>
                <a:close/>
              </a:path>
              <a:path w="1945004" h="313690">
                <a:moveTo>
                  <a:pt x="1426464" y="310015"/>
                </a:moveTo>
                <a:lnTo>
                  <a:pt x="1426464" y="305562"/>
                </a:lnTo>
                <a:lnTo>
                  <a:pt x="1419606" y="300990"/>
                </a:lnTo>
                <a:lnTo>
                  <a:pt x="1419606" y="312051"/>
                </a:lnTo>
                <a:lnTo>
                  <a:pt x="1426464" y="310015"/>
                </a:lnTo>
                <a:close/>
              </a:path>
              <a:path w="1945004" h="313690">
                <a:moveTo>
                  <a:pt x="1924799" y="161544"/>
                </a:moveTo>
                <a:lnTo>
                  <a:pt x="1924799" y="150876"/>
                </a:lnTo>
                <a:lnTo>
                  <a:pt x="1906848" y="156210"/>
                </a:lnTo>
                <a:lnTo>
                  <a:pt x="1924799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5797762" y="915594"/>
            <a:ext cx="411806" cy="46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5835554" y="915594"/>
            <a:ext cx="332312" cy="306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5958695" y="1252468"/>
            <a:ext cx="88616" cy="88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5829679" y="915594"/>
            <a:ext cx="343171" cy="431136"/>
          </a:xfrm>
          <a:custGeom>
            <a:avLst/>
            <a:gdLst/>
            <a:ahLst/>
            <a:cxnLst/>
            <a:rect l="l" t="t" r="r" b="b"/>
            <a:pathLst>
              <a:path w="401320" h="504190">
                <a:moveTo>
                  <a:pt x="261378" y="503682"/>
                </a:moveTo>
                <a:lnTo>
                  <a:pt x="261378" y="387096"/>
                </a:lnTo>
                <a:lnTo>
                  <a:pt x="144792" y="387096"/>
                </a:lnTo>
                <a:lnTo>
                  <a:pt x="144792" y="503682"/>
                </a:lnTo>
                <a:lnTo>
                  <a:pt x="150876" y="503682"/>
                </a:lnTo>
                <a:lnTo>
                  <a:pt x="150876" y="400050"/>
                </a:lnTo>
                <a:lnTo>
                  <a:pt x="157734" y="393954"/>
                </a:lnTo>
                <a:lnTo>
                  <a:pt x="157734" y="400050"/>
                </a:lnTo>
                <a:lnTo>
                  <a:pt x="248412" y="400050"/>
                </a:lnTo>
                <a:lnTo>
                  <a:pt x="248412" y="393954"/>
                </a:lnTo>
                <a:lnTo>
                  <a:pt x="254520" y="400050"/>
                </a:lnTo>
                <a:lnTo>
                  <a:pt x="254520" y="503682"/>
                </a:lnTo>
                <a:lnTo>
                  <a:pt x="261378" y="503682"/>
                </a:lnTo>
                <a:close/>
              </a:path>
              <a:path w="401320" h="504190">
                <a:moveTo>
                  <a:pt x="157734" y="400050"/>
                </a:moveTo>
                <a:lnTo>
                  <a:pt x="157734" y="393954"/>
                </a:lnTo>
                <a:lnTo>
                  <a:pt x="150876" y="400050"/>
                </a:lnTo>
                <a:lnTo>
                  <a:pt x="157734" y="400050"/>
                </a:lnTo>
                <a:close/>
              </a:path>
              <a:path w="401320" h="504190">
                <a:moveTo>
                  <a:pt x="157734" y="490728"/>
                </a:moveTo>
                <a:lnTo>
                  <a:pt x="157734" y="400050"/>
                </a:lnTo>
                <a:lnTo>
                  <a:pt x="150876" y="400050"/>
                </a:lnTo>
                <a:lnTo>
                  <a:pt x="150876" y="490728"/>
                </a:lnTo>
                <a:lnTo>
                  <a:pt x="157734" y="490728"/>
                </a:lnTo>
                <a:close/>
              </a:path>
              <a:path w="401320" h="504190">
                <a:moveTo>
                  <a:pt x="254520" y="490728"/>
                </a:moveTo>
                <a:lnTo>
                  <a:pt x="150876" y="490728"/>
                </a:lnTo>
                <a:lnTo>
                  <a:pt x="157734" y="497586"/>
                </a:lnTo>
                <a:lnTo>
                  <a:pt x="157734" y="503682"/>
                </a:lnTo>
                <a:lnTo>
                  <a:pt x="248412" y="503682"/>
                </a:lnTo>
                <a:lnTo>
                  <a:pt x="248412" y="497586"/>
                </a:lnTo>
                <a:lnTo>
                  <a:pt x="254520" y="490728"/>
                </a:lnTo>
                <a:close/>
              </a:path>
              <a:path w="401320" h="504190">
                <a:moveTo>
                  <a:pt x="157734" y="503682"/>
                </a:moveTo>
                <a:lnTo>
                  <a:pt x="157734" y="497586"/>
                </a:lnTo>
                <a:lnTo>
                  <a:pt x="150876" y="490728"/>
                </a:lnTo>
                <a:lnTo>
                  <a:pt x="150876" y="503682"/>
                </a:lnTo>
                <a:lnTo>
                  <a:pt x="157734" y="503682"/>
                </a:lnTo>
                <a:close/>
              </a:path>
              <a:path w="401320" h="504190">
                <a:moveTo>
                  <a:pt x="254520" y="400050"/>
                </a:moveTo>
                <a:lnTo>
                  <a:pt x="248412" y="393954"/>
                </a:lnTo>
                <a:lnTo>
                  <a:pt x="248412" y="400050"/>
                </a:lnTo>
                <a:lnTo>
                  <a:pt x="254520" y="400050"/>
                </a:lnTo>
                <a:close/>
              </a:path>
              <a:path w="401320" h="504190">
                <a:moveTo>
                  <a:pt x="254520" y="490728"/>
                </a:moveTo>
                <a:lnTo>
                  <a:pt x="254520" y="400050"/>
                </a:lnTo>
                <a:lnTo>
                  <a:pt x="248412" y="400050"/>
                </a:lnTo>
                <a:lnTo>
                  <a:pt x="248412" y="490728"/>
                </a:lnTo>
                <a:lnTo>
                  <a:pt x="254520" y="490728"/>
                </a:lnTo>
                <a:close/>
              </a:path>
              <a:path w="401320" h="504190">
                <a:moveTo>
                  <a:pt x="254520" y="503682"/>
                </a:moveTo>
                <a:lnTo>
                  <a:pt x="254520" y="490728"/>
                </a:lnTo>
                <a:lnTo>
                  <a:pt x="248412" y="497586"/>
                </a:lnTo>
                <a:lnTo>
                  <a:pt x="248412" y="503682"/>
                </a:lnTo>
                <a:lnTo>
                  <a:pt x="254520" y="503682"/>
                </a:lnTo>
                <a:close/>
              </a:path>
              <a:path w="401320" h="504190">
                <a:moveTo>
                  <a:pt x="68579" y="0"/>
                </a:moveTo>
                <a:lnTo>
                  <a:pt x="49529" y="0"/>
                </a:lnTo>
                <a:lnTo>
                  <a:pt x="45720" y="4572"/>
                </a:lnTo>
                <a:lnTo>
                  <a:pt x="39370" y="10668"/>
                </a:lnTo>
                <a:lnTo>
                  <a:pt x="34290" y="17526"/>
                </a:lnTo>
                <a:lnTo>
                  <a:pt x="29209" y="23622"/>
                </a:lnTo>
                <a:lnTo>
                  <a:pt x="24129" y="30480"/>
                </a:lnTo>
                <a:lnTo>
                  <a:pt x="20320" y="38100"/>
                </a:lnTo>
                <a:lnTo>
                  <a:pt x="16509" y="44958"/>
                </a:lnTo>
                <a:lnTo>
                  <a:pt x="12700" y="52578"/>
                </a:lnTo>
                <a:lnTo>
                  <a:pt x="5079" y="75438"/>
                </a:lnTo>
                <a:lnTo>
                  <a:pt x="3809" y="83820"/>
                </a:lnTo>
                <a:lnTo>
                  <a:pt x="1270" y="92202"/>
                </a:lnTo>
                <a:lnTo>
                  <a:pt x="0" y="115062"/>
                </a:lnTo>
                <a:lnTo>
                  <a:pt x="7620" y="115987"/>
                </a:lnTo>
                <a:lnTo>
                  <a:pt x="7620" y="102870"/>
                </a:lnTo>
                <a:lnTo>
                  <a:pt x="13629" y="103591"/>
                </a:lnTo>
                <a:lnTo>
                  <a:pt x="13970" y="101346"/>
                </a:lnTo>
                <a:lnTo>
                  <a:pt x="17779" y="78486"/>
                </a:lnTo>
                <a:lnTo>
                  <a:pt x="17779" y="79248"/>
                </a:lnTo>
                <a:lnTo>
                  <a:pt x="22859" y="64008"/>
                </a:lnTo>
                <a:lnTo>
                  <a:pt x="22859" y="64770"/>
                </a:lnTo>
                <a:lnTo>
                  <a:pt x="25400" y="57150"/>
                </a:lnTo>
                <a:lnTo>
                  <a:pt x="25400" y="57912"/>
                </a:lnTo>
                <a:lnTo>
                  <a:pt x="27940" y="51054"/>
                </a:lnTo>
                <a:lnTo>
                  <a:pt x="35559" y="37338"/>
                </a:lnTo>
                <a:lnTo>
                  <a:pt x="35559" y="38100"/>
                </a:lnTo>
                <a:lnTo>
                  <a:pt x="39370" y="31242"/>
                </a:lnTo>
                <a:lnTo>
                  <a:pt x="44450" y="26365"/>
                </a:lnTo>
                <a:lnTo>
                  <a:pt x="44450" y="25146"/>
                </a:lnTo>
                <a:lnTo>
                  <a:pt x="54609" y="12954"/>
                </a:lnTo>
                <a:lnTo>
                  <a:pt x="60959" y="7620"/>
                </a:lnTo>
                <a:lnTo>
                  <a:pt x="67309" y="1524"/>
                </a:lnTo>
                <a:lnTo>
                  <a:pt x="68579" y="0"/>
                </a:lnTo>
                <a:close/>
              </a:path>
              <a:path w="401320" h="504190">
                <a:moveTo>
                  <a:pt x="13629" y="103591"/>
                </a:moveTo>
                <a:lnTo>
                  <a:pt x="7620" y="102870"/>
                </a:lnTo>
                <a:lnTo>
                  <a:pt x="12700" y="109728"/>
                </a:lnTo>
                <a:lnTo>
                  <a:pt x="13629" y="103591"/>
                </a:lnTo>
                <a:close/>
              </a:path>
              <a:path w="401320" h="504190">
                <a:moveTo>
                  <a:pt x="96929" y="113587"/>
                </a:moveTo>
                <a:lnTo>
                  <a:pt x="13629" y="103591"/>
                </a:lnTo>
                <a:lnTo>
                  <a:pt x="12700" y="109728"/>
                </a:lnTo>
                <a:lnTo>
                  <a:pt x="7620" y="102870"/>
                </a:lnTo>
                <a:lnTo>
                  <a:pt x="7620" y="115987"/>
                </a:lnTo>
                <a:lnTo>
                  <a:pt x="95250" y="126628"/>
                </a:lnTo>
                <a:lnTo>
                  <a:pt x="95250" y="119634"/>
                </a:lnTo>
                <a:lnTo>
                  <a:pt x="96929" y="113587"/>
                </a:lnTo>
                <a:close/>
              </a:path>
              <a:path w="401320" h="504190">
                <a:moveTo>
                  <a:pt x="45720" y="25146"/>
                </a:moveTo>
                <a:lnTo>
                  <a:pt x="44450" y="25146"/>
                </a:lnTo>
                <a:lnTo>
                  <a:pt x="44450" y="26365"/>
                </a:lnTo>
                <a:lnTo>
                  <a:pt x="45720" y="25146"/>
                </a:lnTo>
                <a:close/>
              </a:path>
              <a:path w="401320" h="504190">
                <a:moveTo>
                  <a:pt x="102870" y="114300"/>
                </a:moveTo>
                <a:lnTo>
                  <a:pt x="96929" y="113587"/>
                </a:lnTo>
                <a:lnTo>
                  <a:pt x="95250" y="119634"/>
                </a:lnTo>
                <a:lnTo>
                  <a:pt x="102870" y="114300"/>
                </a:lnTo>
                <a:close/>
              </a:path>
              <a:path w="401320" h="504190">
                <a:moveTo>
                  <a:pt x="102870" y="127553"/>
                </a:moveTo>
                <a:lnTo>
                  <a:pt x="102870" y="114300"/>
                </a:lnTo>
                <a:lnTo>
                  <a:pt x="95250" y="119634"/>
                </a:lnTo>
                <a:lnTo>
                  <a:pt x="95250" y="126628"/>
                </a:lnTo>
                <a:lnTo>
                  <a:pt x="102870" y="127553"/>
                </a:lnTo>
                <a:close/>
              </a:path>
              <a:path w="401320" h="504190">
                <a:moveTo>
                  <a:pt x="300990" y="102870"/>
                </a:moveTo>
                <a:lnTo>
                  <a:pt x="299720" y="95250"/>
                </a:lnTo>
                <a:lnTo>
                  <a:pt x="298450" y="86868"/>
                </a:lnTo>
                <a:lnTo>
                  <a:pt x="297179" y="79248"/>
                </a:lnTo>
                <a:lnTo>
                  <a:pt x="285750" y="58674"/>
                </a:lnTo>
                <a:lnTo>
                  <a:pt x="279400" y="52578"/>
                </a:lnTo>
                <a:lnTo>
                  <a:pt x="274320" y="46482"/>
                </a:lnTo>
                <a:lnTo>
                  <a:pt x="224790" y="24384"/>
                </a:lnTo>
                <a:lnTo>
                  <a:pt x="204470" y="22860"/>
                </a:lnTo>
                <a:lnTo>
                  <a:pt x="184150" y="24384"/>
                </a:lnTo>
                <a:lnTo>
                  <a:pt x="140970" y="41910"/>
                </a:lnTo>
                <a:lnTo>
                  <a:pt x="105409" y="86868"/>
                </a:lnTo>
                <a:lnTo>
                  <a:pt x="96929" y="113587"/>
                </a:lnTo>
                <a:lnTo>
                  <a:pt x="102870" y="114300"/>
                </a:lnTo>
                <a:lnTo>
                  <a:pt x="102870" y="127553"/>
                </a:lnTo>
                <a:lnTo>
                  <a:pt x="106679" y="128016"/>
                </a:lnTo>
                <a:lnTo>
                  <a:pt x="110490" y="111252"/>
                </a:lnTo>
                <a:lnTo>
                  <a:pt x="110490" y="112014"/>
                </a:lnTo>
                <a:lnTo>
                  <a:pt x="114300" y="101346"/>
                </a:lnTo>
                <a:lnTo>
                  <a:pt x="121920" y="83058"/>
                </a:lnTo>
                <a:lnTo>
                  <a:pt x="121920" y="83820"/>
                </a:lnTo>
                <a:lnTo>
                  <a:pt x="125729" y="75438"/>
                </a:lnTo>
                <a:lnTo>
                  <a:pt x="125729" y="76200"/>
                </a:lnTo>
                <a:lnTo>
                  <a:pt x="130809" y="68580"/>
                </a:lnTo>
                <a:lnTo>
                  <a:pt x="130809" y="69342"/>
                </a:lnTo>
                <a:lnTo>
                  <a:pt x="137159" y="62484"/>
                </a:lnTo>
                <a:lnTo>
                  <a:pt x="137159" y="63246"/>
                </a:lnTo>
                <a:lnTo>
                  <a:pt x="142240" y="57150"/>
                </a:lnTo>
                <a:lnTo>
                  <a:pt x="148590" y="51816"/>
                </a:lnTo>
                <a:lnTo>
                  <a:pt x="148590" y="52578"/>
                </a:lnTo>
                <a:lnTo>
                  <a:pt x="154940" y="48767"/>
                </a:lnTo>
                <a:lnTo>
                  <a:pt x="154940" y="48006"/>
                </a:lnTo>
                <a:lnTo>
                  <a:pt x="162559" y="44740"/>
                </a:lnTo>
                <a:lnTo>
                  <a:pt x="162559" y="44196"/>
                </a:lnTo>
                <a:lnTo>
                  <a:pt x="170179" y="41148"/>
                </a:lnTo>
                <a:lnTo>
                  <a:pt x="170179" y="41910"/>
                </a:lnTo>
                <a:lnTo>
                  <a:pt x="177800" y="39297"/>
                </a:lnTo>
                <a:lnTo>
                  <a:pt x="177800" y="38862"/>
                </a:lnTo>
                <a:lnTo>
                  <a:pt x="186690" y="37338"/>
                </a:lnTo>
                <a:lnTo>
                  <a:pt x="194309" y="36684"/>
                </a:lnTo>
                <a:lnTo>
                  <a:pt x="204470" y="35814"/>
                </a:lnTo>
                <a:lnTo>
                  <a:pt x="214629" y="36576"/>
                </a:lnTo>
                <a:lnTo>
                  <a:pt x="222250" y="37338"/>
                </a:lnTo>
                <a:lnTo>
                  <a:pt x="231140" y="38862"/>
                </a:lnTo>
                <a:lnTo>
                  <a:pt x="240029" y="41148"/>
                </a:lnTo>
                <a:lnTo>
                  <a:pt x="240029" y="41656"/>
                </a:lnTo>
                <a:lnTo>
                  <a:pt x="246379" y="44196"/>
                </a:lnTo>
                <a:lnTo>
                  <a:pt x="252729" y="47244"/>
                </a:lnTo>
                <a:lnTo>
                  <a:pt x="259079" y="51816"/>
                </a:lnTo>
                <a:lnTo>
                  <a:pt x="259079" y="51054"/>
                </a:lnTo>
                <a:lnTo>
                  <a:pt x="265429" y="56388"/>
                </a:lnTo>
                <a:lnTo>
                  <a:pt x="265429" y="56845"/>
                </a:lnTo>
                <a:lnTo>
                  <a:pt x="270509" y="61722"/>
                </a:lnTo>
                <a:lnTo>
                  <a:pt x="270509" y="60960"/>
                </a:lnTo>
                <a:lnTo>
                  <a:pt x="275590" y="67056"/>
                </a:lnTo>
                <a:lnTo>
                  <a:pt x="275590" y="67818"/>
                </a:lnTo>
                <a:lnTo>
                  <a:pt x="279400" y="72390"/>
                </a:lnTo>
                <a:lnTo>
                  <a:pt x="279400" y="73914"/>
                </a:lnTo>
                <a:lnTo>
                  <a:pt x="281940" y="78486"/>
                </a:lnTo>
                <a:lnTo>
                  <a:pt x="281940" y="77724"/>
                </a:lnTo>
                <a:lnTo>
                  <a:pt x="284479" y="83820"/>
                </a:lnTo>
                <a:lnTo>
                  <a:pt x="284479" y="86487"/>
                </a:lnTo>
                <a:lnTo>
                  <a:pt x="285750" y="89916"/>
                </a:lnTo>
                <a:lnTo>
                  <a:pt x="287020" y="96774"/>
                </a:lnTo>
                <a:lnTo>
                  <a:pt x="287020" y="145287"/>
                </a:lnTo>
                <a:lnTo>
                  <a:pt x="289559" y="141732"/>
                </a:lnTo>
                <a:lnTo>
                  <a:pt x="290829" y="136398"/>
                </a:lnTo>
                <a:lnTo>
                  <a:pt x="294640" y="131826"/>
                </a:lnTo>
                <a:lnTo>
                  <a:pt x="297179" y="125730"/>
                </a:lnTo>
                <a:lnTo>
                  <a:pt x="298450" y="120396"/>
                </a:lnTo>
                <a:lnTo>
                  <a:pt x="298450" y="115062"/>
                </a:lnTo>
                <a:lnTo>
                  <a:pt x="300990" y="102870"/>
                </a:lnTo>
                <a:close/>
              </a:path>
              <a:path w="401320" h="504190">
                <a:moveTo>
                  <a:pt x="275590" y="157352"/>
                </a:moveTo>
                <a:lnTo>
                  <a:pt x="275590" y="138684"/>
                </a:lnTo>
                <a:lnTo>
                  <a:pt x="257809" y="156210"/>
                </a:lnTo>
                <a:lnTo>
                  <a:pt x="250190" y="162306"/>
                </a:lnTo>
                <a:lnTo>
                  <a:pt x="241300" y="169164"/>
                </a:lnTo>
                <a:lnTo>
                  <a:pt x="232409" y="177546"/>
                </a:lnTo>
                <a:lnTo>
                  <a:pt x="220979" y="186690"/>
                </a:lnTo>
                <a:lnTo>
                  <a:pt x="210820" y="195834"/>
                </a:lnTo>
                <a:lnTo>
                  <a:pt x="200659" y="204216"/>
                </a:lnTo>
                <a:lnTo>
                  <a:pt x="182879" y="221742"/>
                </a:lnTo>
                <a:lnTo>
                  <a:pt x="160020" y="254508"/>
                </a:lnTo>
                <a:lnTo>
                  <a:pt x="143509" y="321564"/>
                </a:lnTo>
                <a:lnTo>
                  <a:pt x="143509" y="352806"/>
                </a:lnTo>
                <a:lnTo>
                  <a:pt x="144779" y="364236"/>
                </a:lnTo>
                <a:lnTo>
                  <a:pt x="149859" y="364236"/>
                </a:lnTo>
                <a:lnTo>
                  <a:pt x="149859" y="351282"/>
                </a:lnTo>
                <a:lnTo>
                  <a:pt x="156209" y="351282"/>
                </a:lnTo>
                <a:lnTo>
                  <a:pt x="156209" y="322326"/>
                </a:lnTo>
                <a:lnTo>
                  <a:pt x="158750" y="301752"/>
                </a:lnTo>
                <a:lnTo>
                  <a:pt x="158750" y="302514"/>
                </a:lnTo>
                <a:lnTo>
                  <a:pt x="160020" y="292608"/>
                </a:lnTo>
                <a:lnTo>
                  <a:pt x="162559" y="283464"/>
                </a:lnTo>
                <a:lnTo>
                  <a:pt x="162559" y="284226"/>
                </a:lnTo>
                <a:lnTo>
                  <a:pt x="165100" y="275082"/>
                </a:lnTo>
                <a:lnTo>
                  <a:pt x="165100" y="275844"/>
                </a:lnTo>
                <a:lnTo>
                  <a:pt x="167640" y="267462"/>
                </a:lnTo>
                <a:lnTo>
                  <a:pt x="167640" y="268224"/>
                </a:lnTo>
                <a:lnTo>
                  <a:pt x="171450" y="260604"/>
                </a:lnTo>
                <a:lnTo>
                  <a:pt x="175259" y="253746"/>
                </a:lnTo>
                <a:lnTo>
                  <a:pt x="180340" y="246126"/>
                </a:lnTo>
                <a:lnTo>
                  <a:pt x="180340" y="246888"/>
                </a:lnTo>
                <a:lnTo>
                  <a:pt x="185420" y="240182"/>
                </a:lnTo>
                <a:lnTo>
                  <a:pt x="185420" y="238506"/>
                </a:lnTo>
                <a:lnTo>
                  <a:pt x="191770" y="232156"/>
                </a:lnTo>
                <a:lnTo>
                  <a:pt x="191770" y="230886"/>
                </a:lnTo>
                <a:lnTo>
                  <a:pt x="209550" y="214122"/>
                </a:lnTo>
                <a:lnTo>
                  <a:pt x="218440" y="204978"/>
                </a:lnTo>
                <a:lnTo>
                  <a:pt x="218440" y="205740"/>
                </a:lnTo>
                <a:lnTo>
                  <a:pt x="241300" y="187452"/>
                </a:lnTo>
                <a:lnTo>
                  <a:pt x="250190" y="179070"/>
                </a:lnTo>
                <a:lnTo>
                  <a:pt x="259079" y="172212"/>
                </a:lnTo>
                <a:lnTo>
                  <a:pt x="266700" y="165354"/>
                </a:lnTo>
                <a:lnTo>
                  <a:pt x="273050" y="160020"/>
                </a:lnTo>
                <a:lnTo>
                  <a:pt x="275590" y="157352"/>
                </a:lnTo>
                <a:close/>
              </a:path>
              <a:path w="401320" h="504190">
                <a:moveTo>
                  <a:pt x="245109" y="351282"/>
                </a:moveTo>
                <a:lnTo>
                  <a:pt x="149859" y="351282"/>
                </a:lnTo>
                <a:lnTo>
                  <a:pt x="156209" y="356362"/>
                </a:lnTo>
                <a:lnTo>
                  <a:pt x="156209" y="352806"/>
                </a:lnTo>
                <a:lnTo>
                  <a:pt x="157479" y="357378"/>
                </a:lnTo>
                <a:lnTo>
                  <a:pt x="157479" y="364236"/>
                </a:lnTo>
                <a:lnTo>
                  <a:pt x="237490" y="364236"/>
                </a:lnTo>
                <a:lnTo>
                  <a:pt x="237490" y="358140"/>
                </a:lnTo>
                <a:lnTo>
                  <a:pt x="245109" y="351282"/>
                </a:lnTo>
                <a:close/>
              </a:path>
              <a:path w="401320" h="504190">
                <a:moveTo>
                  <a:pt x="157479" y="364236"/>
                </a:moveTo>
                <a:lnTo>
                  <a:pt x="157479" y="357378"/>
                </a:lnTo>
                <a:lnTo>
                  <a:pt x="149859" y="351282"/>
                </a:lnTo>
                <a:lnTo>
                  <a:pt x="149859" y="364236"/>
                </a:lnTo>
                <a:lnTo>
                  <a:pt x="157479" y="364236"/>
                </a:lnTo>
                <a:close/>
              </a:path>
              <a:path w="401320" h="504190">
                <a:moveTo>
                  <a:pt x="156209" y="48006"/>
                </a:moveTo>
                <a:lnTo>
                  <a:pt x="154940" y="48006"/>
                </a:lnTo>
                <a:lnTo>
                  <a:pt x="154940" y="48767"/>
                </a:lnTo>
                <a:lnTo>
                  <a:pt x="156209" y="48006"/>
                </a:lnTo>
                <a:close/>
              </a:path>
              <a:path w="401320" h="504190">
                <a:moveTo>
                  <a:pt x="157479" y="357378"/>
                </a:moveTo>
                <a:lnTo>
                  <a:pt x="156209" y="352806"/>
                </a:lnTo>
                <a:lnTo>
                  <a:pt x="156209" y="356362"/>
                </a:lnTo>
                <a:lnTo>
                  <a:pt x="157479" y="357378"/>
                </a:lnTo>
                <a:close/>
              </a:path>
              <a:path w="401320" h="504190">
                <a:moveTo>
                  <a:pt x="163829" y="44196"/>
                </a:moveTo>
                <a:lnTo>
                  <a:pt x="162559" y="44196"/>
                </a:lnTo>
                <a:lnTo>
                  <a:pt x="162559" y="44740"/>
                </a:lnTo>
                <a:lnTo>
                  <a:pt x="163829" y="44196"/>
                </a:lnTo>
                <a:close/>
              </a:path>
              <a:path w="401320" h="504190">
                <a:moveTo>
                  <a:pt x="179070" y="38862"/>
                </a:moveTo>
                <a:lnTo>
                  <a:pt x="177800" y="38862"/>
                </a:lnTo>
                <a:lnTo>
                  <a:pt x="177800" y="39297"/>
                </a:lnTo>
                <a:lnTo>
                  <a:pt x="179070" y="38862"/>
                </a:lnTo>
                <a:close/>
              </a:path>
              <a:path w="401320" h="504190">
                <a:moveTo>
                  <a:pt x="186690" y="238506"/>
                </a:moveTo>
                <a:lnTo>
                  <a:pt x="185420" y="238506"/>
                </a:lnTo>
                <a:lnTo>
                  <a:pt x="185420" y="240182"/>
                </a:lnTo>
                <a:lnTo>
                  <a:pt x="186690" y="238506"/>
                </a:lnTo>
                <a:close/>
              </a:path>
              <a:path w="401320" h="504190">
                <a:moveTo>
                  <a:pt x="193040" y="230886"/>
                </a:moveTo>
                <a:lnTo>
                  <a:pt x="191770" y="230886"/>
                </a:lnTo>
                <a:lnTo>
                  <a:pt x="191770" y="232156"/>
                </a:lnTo>
                <a:lnTo>
                  <a:pt x="193040" y="230886"/>
                </a:lnTo>
                <a:close/>
              </a:path>
              <a:path w="401320" h="504190">
                <a:moveTo>
                  <a:pt x="195579" y="36576"/>
                </a:moveTo>
                <a:lnTo>
                  <a:pt x="194309" y="36576"/>
                </a:lnTo>
                <a:lnTo>
                  <a:pt x="195579" y="36576"/>
                </a:lnTo>
                <a:close/>
              </a:path>
              <a:path w="401320" h="504190">
                <a:moveTo>
                  <a:pt x="214629" y="36684"/>
                </a:moveTo>
                <a:lnTo>
                  <a:pt x="213359" y="36576"/>
                </a:lnTo>
                <a:lnTo>
                  <a:pt x="214629" y="36684"/>
                </a:lnTo>
                <a:close/>
              </a:path>
              <a:path w="401320" h="504190">
                <a:moveTo>
                  <a:pt x="388620" y="161036"/>
                </a:moveTo>
                <a:lnTo>
                  <a:pt x="388620" y="113538"/>
                </a:lnTo>
                <a:lnTo>
                  <a:pt x="387350" y="122682"/>
                </a:lnTo>
                <a:lnTo>
                  <a:pt x="387350" y="121920"/>
                </a:lnTo>
                <a:lnTo>
                  <a:pt x="386079" y="130302"/>
                </a:lnTo>
                <a:lnTo>
                  <a:pt x="386079" y="129540"/>
                </a:lnTo>
                <a:lnTo>
                  <a:pt x="383540" y="137922"/>
                </a:lnTo>
                <a:lnTo>
                  <a:pt x="383540" y="137160"/>
                </a:lnTo>
                <a:lnTo>
                  <a:pt x="381000" y="145542"/>
                </a:lnTo>
                <a:lnTo>
                  <a:pt x="381000" y="144780"/>
                </a:lnTo>
                <a:lnTo>
                  <a:pt x="378459" y="153162"/>
                </a:lnTo>
                <a:lnTo>
                  <a:pt x="378459" y="152400"/>
                </a:lnTo>
                <a:lnTo>
                  <a:pt x="374650" y="160782"/>
                </a:lnTo>
                <a:lnTo>
                  <a:pt x="374650" y="160020"/>
                </a:lnTo>
                <a:lnTo>
                  <a:pt x="361950" y="179070"/>
                </a:lnTo>
                <a:lnTo>
                  <a:pt x="350520" y="192786"/>
                </a:lnTo>
                <a:lnTo>
                  <a:pt x="340359" y="202692"/>
                </a:lnTo>
                <a:lnTo>
                  <a:pt x="335279" y="208026"/>
                </a:lnTo>
                <a:lnTo>
                  <a:pt x="328929" y="213360"/>
                </a:lnTo>
                <a:lnTo>
                  <a:pt x="323850" y="218694"/>
                </a:lnTo>
                <a:lnTo>
                  <a:pt x="317500" y="224790"/>
                </a:lnTo>
                <a:lnTo>
                  <a:pt x="303529" y="236982"/>
                </a:lnTo>
                <a:lnTo>
                  <a:pt x="288290" y="249174"/>
                </a:lnTo>
                <a:lnTo>
                  <a:pt x="273050" y="262890"/>
                </a:lnTo>
                <a:lnTo>
                  <a:pt x="260350" y="275082"/>
                </a:lnTo>
                <a:lnTo>
                  <a:pt x="251459" y="285750"/>
                </a:lnTo>
                <a:lnTo>
                  <a:pt x="248920" y="290322"/>
                </a:lnTo>
                <a:lnTo>
                  <a:pt x="245109" y="295656"/>
                </a:lnTo>
                <a:lnTo>
                  <a:pt x="243840" y="300990"/>
                </a:lnTo>
                <a:lnTo>
                  <a:pt x="241300" y="307086"/>
                </a:lnTo>
                <a:lnTo>
                  <a:pt x="241300" y="313182"/>
                </a:lnTo>
                <a:lnTo>
                  <a:pt x="240029" y="320802"/>
                </a:lnTo>
                <a:lnTo>
                  <a:pt x="237490" y="337566"/>
                </a:lnTo>
                <a:lnTo>
                  <a:pt x="237490" y="351282"/>
                </a:lnTo>
                <a:lnTo>
                  <a:pt x="245109" y="351282"/>
                </a:lnTo>
                <a:lnTo>
                  <a:pt x="245109" y="364236"/>
                </a:lnTo>
                <a:lnTo>
                  <a:pt x="251459" y="364236"/>
                </a:lnTo>
                <a:lnTo>
                  <a:pt x="251459" y="329946"/>
                </a:lnTo>
                <a:lnTo>
                  <a:pt x="252729" y="322326"/>
                </a:lnTo>
                <a:lnTo>
                  <a:pt x="252729" y="316230"/>
                </a:lnTo>
                <a:lnTo>
                  <a:pt x="255270" y="309372"/>
                </a:lnTo>
                <a:lnTo>
                  <a:pt x="255270" y="310134"/>
                </a:lnTo>
                <a:lnTo>
                  <a:pt x="256540" y="304800"/>
                </a:lnTo>
                <a:lnTo>
                  <a:pt x="256540" y="305562"/>
                </a:lnTo>
                <a:lnTo>
                  <a:pt x="257809" y="300990"/>
                </a:lnTo>
                <a:lnTo>
                  <a:pt x="257809" y="301752"/>
                </a:lnTo>
                <a:lnTo>
                  <a:pt x="259079" y="299466"/>
                </a:lnTo>
                <a:lnTo>
                  <a:pt x="259079" y="297942"/>
                </a:lnTo>
                <a:lnTo>
                  <a:pt x="266700" y="288798"/>
                </a:lnTo>
                <a:lnTo>
                  <a:pt x="270509" y="283464"/>
                </a:lnTo>
                <a:lnTo>
                  <a:pt x="281940" y="272034"/>
                </a:lnTo>
                <a:lnTo>
                  <a:pt x="289559" y="265938"/>
                </a:lnTo>
                <a:lnTo>
                  <a:pt x="297179" y="259080"/>
                </a:lnTo>
                <a:lnTo>
                  <a:pt x="312420" y="246888"/>
                </a:lnTo>
                <a:lnTo>
                  <a:pt x="318770" y="240030"/>
                </a:lnTo>
                <a:lnTo>
                  <a:pt x="325120" y="233934"/>
                </a:lnTo>
                <a:lnTo>
                  <a:pt x="332740" y="228600"/>
                </a:lnTo>
                <a:lnTo>
                  <a:pt x="354329" y="206502"/>
                </a:lnTo>
                <a:lnTo>
                  <a:pt x="359409" y="201168"/>
                </a:lnTo>
                <a:lnTo>
                  <a:pt x="368300" y="192024"/>
                </a:lnTo>
                <a:lnTo>
                  <a:pt x="370840" y="187452"/>
                </a:lnTo>
                <a:lnTo>
                  <a:pt x="378459" y="178308"/>
                </a:lnTo>
                <a:lnTo>
                  <a:pt x="381000" y="174498"/>
                </a:lnTo>
                <a:lnTo>
                  <a:pt x="386079" y="166116"/>
                </a:lnTo>
                <a:lnTo>
                  <a:pt x="388620" y="161036"/>
                </a:lnTo>
                <a:close/>
              </a:path>
              <a:path w="401320" h="504190">
                <a:moveTo>
                  <a:pt x="245109" y="364236"/>
                </a:moveTo>
                <a:lnTo>
                  <a:pt x="245109" y="351282"/>
                </a:lnTo>
                <a:lnTo>
                  <a:pt x="237490" y="358140"/>
                </a:lnTo>
                <a:lnTo>
                  <a:pt x="237490" y="364236"/>
                </a:lnTo>
                <a:lnTo>
                  <a:pt x="245109" y="364236"/>
                </a:lnTo>
                <a:close/>
              </a:path>
              <a:path w="401320" h="504190">
                <a:moveTo>
                  <a:pt x="240029" y="41656"/>
                </a:moveTo>
                <a:lnTo>
                  <a:pt x="240029" y="41148"/>
                </a:lnTo>
                <a:lnTo>
                  <a:pt x="238759" y="41148"/>
                </a:lnTo>
                <a:lnTo>
                  <a:pt x="240029" y="41656"/>
                </a:lnTo>
                <a:close/>
              </a:path>
              <a:path w="401320" h="504190">
                <a:moveTo>
                  <a:pt x="260350" y="297180"/>
                </a:moveTo>
                <a:lnTo>
                  <a:pt x="259079" y="297942"/>
                </a:lnTo>
                <a:lnTo>
                  <a:pt x="259079" y="299466"/>
                </a:lnTo>
                <a:lnTo>
                  <a:pt x="260350" y="297180"/>
                </a:lnTo>
                <a:close/>
              </a:path>
              <a:path w="401320" h="504190">
                <a:moveTo>
                  <a:pt x="265429" y="56845"/>
                </a:moveTo>
                <a:lnTo>
                  <a:pt x="265429" y="56388"/>
                </a:lnTo>
                <a:lnTo>
                  <a:pt x="264159" y="55626"/>
                </a:lnTo>
                <a:lnTo>
                  <a:pt x="265429" y="56845"/>
                </a:lnTo>
                <a:close/>
              </a:path>
              <a:path w="401320" h="504190">
                <a:moveTo>
                  <a:pt x="275590" y="67818"/>
                </a:moveTo>
                <a:lnTo>
                  <a:pt x="275590" y="67056"/>
                </a:lnTo>
                <a:lnTo>
                  <a:pt x="274320" y="66294"/>
                </a:lnTo>
                <a:lnTo>
                  <a:pt x="275590" y="67818"/>
                </a:lnTo>
                <a:close/>
              </a:path>
              <a:path w="401320" h="504190">
                <a:moveTo>
                  <a:pt x="280670" y="152145"/>
                </a:moveTo>
                <a:lnTo>
                  <a:pt x="280670" y="130302"/>
                </a:lnTo>
                <a:lnTo>
                  <a:pt x="274320" y="139446"/>
                </a:lnTo>
                <a:lnTo>
                  <a:pt x="275590" y="138684"/>
                </a:lnTo>
                <a:lnTo>
                  <a:pt x="275590" y="157352"/>
                </a:lnTo>
                <a:lnTo>
                  <a:pt x="278129" y="154686"/>
                </a:lnTo>
                <a:lnTo>
                  <a:pt x="280670" y="152145"/>
                </a:lnTo>
                <a:close/>
              </a:path>
              <a:path w="401320" h="504190">
                <a:moveTo>
                  <a:pt x="279400" y="73914"/>
                </a:moveTo>
                <a:lnTo>
                  <a:pt x="279400" y="72390"/>
                </a:lnTo>
                <a:lnTo>
                  <a:pt x="278129" y="71628"/>
                </a:lnTo>
                <a:lnTo>
                  <a:pt x="279400" y="73914"/>
                </a:lnTo>
                <a:close/>
              </a:path>
              <a:path w="401320" h="504190">
                <a:moveTo>
                  <a:pt x="284479" y="148336"/>
                </a:moveTo>
                <a:lnTo>
                  <a:pt x="284479" y="121920"/>
                </a:lnTo>
                <a:lnTo>
                  <a:pt x="281940" y="126492"/>
                </a:lnTo>
                <a:lnTo>
                  <a:pt x="281940" y="125730"/>
                </a:lnTo>
                <a:lnTo>
                  <a:pt x="279400" y="131064"/>
                </a:lnTo>
                <a:lnTo>
                  <a:pt x="280670" y="130302"/>
                </a:lnTo>
                <a:lnTo>
                  <a:pt x="280670" y="152145"/>
                </a:lnTo>
                <a:lnTo>
                  <a:pt x="284479" y="148336"/>
                </a:lnTo>
                <a:close/>
              </a:path>
              <a:path w="401320" h="504190">
                <a:moveTo>
                  <a:pt x="284479" y="86487"/>
                </a:moveTo>
                <a:lnTo>
                  <a:pt x="284479" y="83820"/>
                </a:lnTo>
                <a:lnTo>
                  <a:pt x="283209" y="83058"/>
                </a:lnTo>
                <a:lnTo>
                  <a:pt x="284479" y="86487"/>
                </a:lnTo>
                <a:close/>
              </a:path>
              <a:path w="401320" h="504190">
                <a:moveTo>
                  <a:pt x="287020" y="145287"/>
                </a:moveTo>
                <a:lnTo>
                  <a:pt x="287020" y="112776"/>
                </a:lnTo>
                <a:lnTo>
                  <a:pt x="283209" y="121920"/>
                </a:lnTo>
                <a:lnTo>
                  <a:pt x="284479" y="121920"/>
                </a:lnTo>
                <a:lnTo>
                  <a:pt x="284479" y="148336"/>
                </a:lnTo>
                <a:lnTo>
                  <a:pt x="285750" y="147066"/>
                </a:lnTo>
                <a:lnTo>
                  <a:pt x="287020" y="145287"/>
                </a:lnTo>
                <a:close/>
              </a:path>
              <a:path w="401320" h="504190">
                <a:moveTo>
                  <a:pt x="287020" y="112776"/>
                </a:moveTo>
                <a:lnTo>
                  <a:pt x="287020" y="107442"/>
                </a:lnTo>
                <a:lnTo>
                  <a:pt x="285750" y="112776"/>
                </a:lnTo>
                <a:lnTo>
                  <a:pt x="287020" y="112776"/>
                </a:lnTo>
                <a:close/>
              </a:path>
              <a:path w="401320" h="504190">
                <a:moveTo>
                  <a:pt x="401320" y="115062"/>
                </a:moveTo>
                <a:lnTo>
                  <a:pt x="401320" y="98298"/>
                </a:lnTo>
                <a:lnTo>
                  <a:pt x="400050" y="89916"/>
                </a:lnTo>
                <a:lnTo>
                  <a:pt x="400050" y="82296"/>
                </a:lnTo>
                <a:lnTo>
                  <a:pt x="397509" y="74676"/>
                </a:lnTo>
                <a:lnTo>
                  <a:pt x="393700" y="59436"/>
                </a:lnTo>
                <a:lnTo>
                  <a:pt x="389890" y="52578"/>
                </a:lnTo>
                <a:lnTo>
                  <a:pt x="387350" y="44958"/>
                </a:lnTo>
                <a:lnTo>
                  <a:pt x="379729" y="31242"/>
                </a:lnTo>
                <a:lnTo>
                  <a:pt x="369570" y="17526"/>
                </a:lnTo>
                <a:lnTo>
                  <a:pt x="364490" y="11430"/>
                </a:lnTo>
                <a:lnTo>
                  <a:pt x="359409" y="4572"/>
                </a:lnTo>
                <a:lnTo>
                  <a:pt x="354329" y="0"/>
                </a:lnTo>
                <a:lnTo>
                  <a:pt x="335279" y="0"/>
                </a:lnTo>
                <a:lnTo>
                  <a:pt x="337820" y="2286"/>
                </a:lnTo>
                <a:lnTo>
                  <a:pt x="344170" y="8382"/>
                </a:lnTo>
                <a:lnTo>
                  <a:pt x="344170" y="7620"/>
                </a:lnTo>
                <a:lnTo>
                  <a:pt x="350520" y="13716"/>
                </a:lnTo>
                <a:lnTo>
                  <a:pt x="350520" y="14935"/>
                </a:lnTo>
                <a:lnTo>
                  <a:pt x="355600" y="19812"/>
                </a:lnTo>
                <a:lnTo>
                  <a:pt x="355600" y="21336"/>
                </a:lnTo>
                <a:lnTo>
                  <a:pt x="369570" y="38100"/>
                </a:lnTo>
                <a:lnTo>
                  <a:pt x="369570" y="39624"/>
                </a:lnTo>
                <a:lnTo>
                  <a:pt x="373379" y="44196"/>
                </a:lnTo>
                <a:lnTo>
                  <a:pt x="373379" y="46482"/>
                </a:lnTo>
                <a:lnTo>
                  <a:pt x="375920" y="51054"/>
                </a:lnTo>
                <a:lnTo>
                  <a:pt x="375920" y="50292"/>
                </a:lnTo>
                <a:lnTo>
                  <a:pt x="383540" y="70866"/>
                </a:lnTo>
                <a:lnTo>
                  <a:pt x="383540" y="70104"/>
                </a:lnTo>
                <a:lnTo>
                  <a:pt x="384809" y="77724"/>
                </a:lnTo>
                <a:lnTo>
                  <a:pt x="384809" y="76962"/>
                </a:lnTo>
                <a:lnTo>
                  <a:pt x="386079" y="84582"/>
                </a:lnTo>
                <a:lnTo>
                  <a:pt x="387350" y="91440"/>
                </a:lnTo>
                <a:lnTo>
                  <a:pt x="388620" y="99060"/>
                </a:lnTo>
                <a:lnTo>
                  <a:pt x="388620" y="161036"/>
                </a:lnTo>
                <a:lnTo>
                  <a:pt x="389890" y="158496"/>
                </a:lnTo>
                <a:lnTo>
                  <a:pt x="393700" y="150114"/>
                </a:lnTo>
                <a:lnTo>
                  <a:pt x="396240" y="141732"/>
                </a:lnTo>
                <a:lnTo>
                  <a:pt x="398779" y="132588"/>
                </a:lnTo>
                <a:lnTo>
                  <a:pt x="400050" y="124206"/>
                </a:lnTo>
                <a:lnTo>
                  <a:pt x="401320" y="115062"/>
                </a:lnTo>
                <a:close/>
              </a:path>
              <a:path w="401320" h="504190">
                <a:moveTo>
                  <a:pt x="350520" y="14935"/>
                </a:moveTo>
                <a:lnTo>
                  <a:pt x="350520" y="13716"/>
                </a:lnTo>
                <a:lnTo>
                  <a:pt x="349250" y="13716"/>
                </a:lnTo>
                <a:lnTo>
                  <a:pt x="350520" y="14935"/>
                </a:lnTo>
                <a:close/>
              </a:path>
              <a:path w="401320" h="504190">
                <a:moveTo>
                  <a:pt x="355600" y="21336"/>
                </a:moveTo>
                <a:lnTo>
                  <a:pt x="355600" y="19812"/>
                </a:lnTo>
                <a:lnTo>
                  <a:pt x="354329" y="19812"/>
                </a:lnTo>
                <a:lnTo>
                  <a:pt x="355600" y="21336"/>
                </a:lnTo>
                <a:close/>
              </a:path>
              <a:path w="401320" h="504190">
                <a:moveTo>
                  <a:pt x="369570" y="39624"/>
                </a:moveTo>
                <a:lnTo>
                  <a:pt x="369570" y="38100"/>
                </a:lnTo>
                <a:lnTo>
                  <a:pt x="368300" y="38100"/>
                </a:lnTo>
                <a:lnTo>
                  <a:pt x="369570" y="39624"/>
                </a:lnTo>
                <a:close/>
              </a:path>
              <a:path w="401320" h="504190">
                <a:moveTo>
                  <a:pt x="373379" y="46482"/>
                </a:moveTo>
                <a:lnTo>
                  <a:pt x="373379" y="44196"/>
                </a:lnTo>
                <a:lnTo>
                  <a:pt x="372109" y="44196"/>
                </a:lnTo>
                <a:lnTo>
                  <a:pt x="373379" y="46482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2674685" y="1679260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674685" y="2109961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2688042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692796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2701400" y="873459"/>
            <a:ext cx="2965827" cy="1518779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6669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234</a:t>
            </a:r>
            <a:endParaRPr sz="226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36" dirty="0">
              <a:latin typeface="Times New Roman"/>
              <a:cs typeface="Times New Roman"/>
            </a:endParaRPr>
          </a:p>
          <a:p>
            <a:pPr marL="1373218">
              <a:lnSpc>
                <a:spcPts val="2715"/>
              </a:lnSpc>
              <a:spcBef>
                <a:spcPts val="4"/>
              </a:spcBef>
            </a:pPr>
            <a:r>
              <a:rPr sz="2266" spc="-4" dirty="0">
                <a:latin typeface="黑体"/>
                <a:cs typeface="黑体"/>
              </a:rPr>
              <a:t>空顺序表</a:t>
            </a:r>
            <a:endParaRPr sz="2266" dirty="0">
              <a:latin typeface="黑体"/>
              <a:cs typeface="黑体"/>
            </a:endParaRPr>
          </a:p>
          <a:p>
            <a:pPr marL="1373218">
              <a:lnSpc>
                <a:spcPts val="2715"/>
              </a:lnSpc>
            </a:pPr>
            <a:r>
              <a:rPr sz="2266" spc="-4" dirty="0">
                <a:latin typeface="黑体"/>
                <a:cs typeface="黑体"/>
              </a:rPr>
              <a:t>插入元素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74685" y="2540663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2661110" y="2972886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5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688042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692796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2674685" y="3402393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5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2688042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3692796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674685" y="3833094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5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674685" y="4264122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2688042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692796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2674685" y="4694824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2674685" y="5125527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688042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692796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2674685" y="5556229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688042" y="5220008"/>
            <a:ext cx="0" cy="780824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74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3692796" y="5220008"/>
            <a:ext cx="0" cy="780824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74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674685" y="5986931"/>
            <a:ext cx="1031686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206246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3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775" y="980471"/>
            <a:ext cx="7688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CBBD83"/>
                  </a:solidFill>
                </a:uFill>
              </a:rPr>
              <a:t>2.1基本概念与抽象数据类型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521" y="1776475"/>
            <a:ext cx="7154545" cy="395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8890">
              <a:lnSpc>
                <a:spcPct val="100000"/>
              </a:lnSpc>
              <a:spcBef>
                <a:spcPts val="105"/>
              </a:spcBef>
            </a:pPr>
            <a:r>
              <a:rPr sz="2800" b="1" spc="20" dirty="0">
                <a:latin typeface="宋体"/>
                <a:cs typeface="宋体"/>
              </a:rPr>
              <a:t>线</a:t>
            </a:r>
            <a:r>
              <a:rPr sz="2800" b="1" spc="15" dirty="0">
                <a:latin typeface="宋体"/>
                <a:cs typeface="宋体"/>
              </a:rPr>
              <a:t>性表</a:t>
            </a:r>
            <a:r>
              <a:rPr sz="2800" b="1" spc="20" dirty="0">
                <a:latin typeface="宋体"/>
                <a:cs typeface="宋体"/>
              </a:rPr>
              <a:t>（</a:t>
            </a:r>
            <a:r>
              <a:rPr sz="2800" spc="5" dirty="0">
                <a:latin typeface="宋体"/>
                <a:cs typeface="宋体"/>
              </a:rPr>
              <a:t>简称</a:t>
            </a:r>
            <a:r>
              <a:rPr sz="2800" spc="-25" dirty="0">
                <a:latin typeface="宋体"/>
                <a:cs typeface="宋体"/>
              </a:rPr>
              <a:t>为</a:t>
            </a:r>
            <a:r>
              <a:rPr sz="2800" spc="5" dirty="0">
                <a:latin typeface="宋体"/>
                <a:cs typeface="宋体"/>
              </a:rPr>
              <a:t>表）</a:t>
            </a:r>
            <a:r>
              <a:rPr sz="2800" spc="-25" dirty="0">
                <a:latin typeface="宋体"/>
                <a:cs typeface="宋体"/>
              </a:rPr>
              <a:t>是</a:t>
            </a:r>
            <a:r>
              <a:rPr sz="2800" spc="5" dirty="0">
                <a:latin typeface="宋体"/>
                <a:cs typeface="宋体"/>
              </a:rPr>
              <a:t>零个</a:t>
            </a:r>
            <a:r>
              <a:rPr sz="2800" spc="-25" dirty="0">
                <a:latin typeface="宋体"/>
                <a:cs typeface="宋体"/>
              </a:rPr>
              <a:t>或</a:t>
            </a:r>
            <a:r>
              <a:rPr sz="2800" spc="5" dirty="0">
                <a:latin typeface="宋体"/>
                <a:cs typeface="宋体"/>
              </a:rPr>
              <a:t>多个</a:t>
            </a:r>
            <a:r>
              <a:rPr sz="2800" spc="-25" dirty="0">
                <a:latin typeface="宋体"/>
                <a:cs typeface="宋体"/>
              </a:rPr>
              <a:t>元</a:t>
            </a:r>
            <a:r>
              <a:rPr sz="2800" spc="5" dirty="0">
                <a:latin typeface="宋体"/>
                <a:cs typeface="宋体"/>
              </a:rPr>
              <a:t>素的有 穷序列。</a:t>
            </a:r>
            <a:endParaRPr sz="2800">
              <a:latin typeface="宋体"/>
              <a:cs typeface="宋体"/>
            </a:endParaRPr>
          </a:p>
          <a:p>
            <a:pPr marL="2520950">
              <a:lnSpc>
                <a:spcPct val="100000"/>
              </a:lnSpc>
              <a:spcBef>
                <a:spcPts val="650"/>
              </a:spcBef>
            </a:pPr>
            <a:r>
              <a:rPr sz="2800" b="1" spc="5" dirty="0">
                <a:latin typeface="Times New Roman"/>
                <a:cs typeface="Times New Roman"/>
              </a:rPr>
              <a:t>L</a:t>
            </a:r>
            <a:r>
              <a:rPr sz="2800" spc="5" dirty="0">
                <a:latin typeface="Times New Roman"/>
                <a:cs typeface="Times New Roman"/>
              </a:rPr>
              <a:t>=(</a:t>
            </a:r>
            <a:r>
              <a:rPr sz="2800" i="1" spc="5" dirty="0">
                <a:latin typeface="Times New Roman"/>
                <a:cs typeface="Times New Roman"/>
              </a:rPr>
              <a:t>k</a:t>
            </a:r>
            <a:r>
              <a:rPr sz="2775" spc="7" baseline="-19519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775" baseline="-19519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,…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775" i="1" baseline="-19519" dirty="0">
                <a:latin typeface="Times New Roman"/>
                <a:cs typeface="Times New Roman"/>
              </a:rPr>
              <a:t>n</a:t>
            </a:r>
            <a:r>
              <a:rPr sz="2775" baseline="-19519" dirty="0">
                <a:latin typeface="Times New Roman"/>
                <a:cs typeface="Times New Roman"/>
              </a:rPr>
              <a:t>-1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线性表的逻辑结构：</a:t>
            </a:r>
            <a:r>
              <a:rPr sz="2800" spc="-805" dirty="0">
                <a:latin typeface="宋体"/>
                <a:cs typeface="宋体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L</a:t>
            </a:r>
            <a:r>
              <a:rPr sz="2800" spc="10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Symbol"/>
                <a:cs typeface="Symbol"/>
              </a:rPr>
              <a:t></a:t>
            </a:r>
            <a:r>
              <a:rPr sz="2800" b="1" spc="10" dirty="0">
                <a:latin typeface="Times New Roman"/>
                <a:cs typeface="Times New Roman"/>
              </a:rPr>
              <a:t>K</a:t>
            </a:r>
            <a:r>
              <a:rPr sz="2800" spc="10" dirty="0">
                <a:latin typeface="Times New Roman"/>
                <a:cs typeface="Times New Roman"/>
              </a:rPr>
              <a:t>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Symbol"/>
                <a:cs typeface="Symbol"/>
              </a:rPr>
              <a:t></a:t>
            </a:r>
            <a:endParaRPr sz="2800">
              <a:latin typeface="Symbol"/>
              <a:cs typeface="Symbol"/>
            </a:endParaRPr>
          </a:p>
          <a:p>
            <a:pPr marL="36576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宋体"/>
                <a:cs typeface="宋体"/>
              </a:rPr>
              <a:t>其中</a:t>
            </a:r>
            <a:r>
              <a:rPr sz="2800" b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={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775" baseline="-19519" dirty="0">
                <a:latin typeface="Times New Roman"/>
                <a:cs typeface="Times New Roman"/>
              </a:rPr>
              <a:t>0</a:t>
            </a:r>
            <a:r>
              <a:rPr sz="2775" spc="-89" baseline="-195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775" baseline="-19519" dirty="0">
                <a:latin typeface="Times New Roman"/>
                <a:cs typeface="Times New Roman"/>
              </a:rPr>
              <a:t>1</a:t>
            </a:r>
            <a:r>
              <a:rPr sz="2775" spc="-15" baseline="-1951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,…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775" i="1" baseline="-19519" dirty="0">
                <a:latin typeface="Times New Roman"/>
                <a:cs typeface="Times New Roman"/>
              </a:rPr>
              <a:t>n</a:t>
            </a:r>
            <a:r>
              <a:rPr sz="2775" baseline="-19519" dirty="0">
                <a:latin typeface="Times New Roman"/>
                <a:cs typeface="Times New Roman"/>
              </a:rPr>
              <a:t>-1</a:t>
            </a:r>
            <a:r>
              <a:rPr sz="2800" dirty="0">
                <a:latin typeface="Times New Roman"/>
                <a:cs typeface="Times New Roman"/>
              </a:rPr>
              <a:t>}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988060">
              <a:lnSpc>
                <a:spcPct val="100000"/>
              </a:lnSpc>
              <a:spcBef>
                <a:spcPts val="670"/>
              </a:spcBef>
            </a:pPr>
            <a:r>
              <a:rPr sz="2800" b="1" spc="5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={</a:t>
            </a:r>
            <a:r>
              <a:rPr sz="2800" b="1" spc="5" dirty="0">
                <a:latin typeface="Symbol"/>
                <a:cs typeface="Symbol"/>
              </a:rPr>
              <a:t></a:t>
            </a:r>
            <a:r>
              <a:rPr sz="2800" i="1" spc="5" dirty="0">
                <a:latin typeface="Times New Roman"/>
                <a:cs typeface="Times New Roman"/>
              </a:rPr>
              <a:t>k</a:t>
            </a:r>
            <a:r>
              <a:rPr sz="2775" i="1" spc="7" baseline="-19519" dirty="0">
                <a:latin typeface="Times New Roman"/>
                <a:cs typeface="Times New Roman"/>
              </a:rPr>
              <a:t>i </a:t>
            </a:r>
            <a:r>
              <a:rPr sz="2800" spc="5" dirty="0">
                <a:latin typeface="Times New Roman"/>
                <a:cs typeface="Times New Roman"/>
              </a:rPr>
              <a:t>,</a:t>
            </a:r>
            <a:r>
              <a:rPr sz="2800" i="1" spc="5" dirty="0">
                <a:latin typeface="Times New Roman"/>
                <a:cs typeface="Times New Roman"/>
              </a:rPr>
              <a:t>k</a:t>
            </a:r>
            <a:r>
              <a:rPr sz="2775" i="1" spc="7" baseline="-19519" dirty="0">
                <a:latin typeface="Times New Roman"/>
                <a:cs typeface="Times New Roman"/>
              </a:rPr>
              <a:t>i</a:t>
            </a:r>
            <a:r>
              <a:rPr sz="2775" spc="7" baseline="-19519" dirty="0">
                <a:latin typeface="Times New Roman"/>
                <a:cs typeface="Times New Roman"/>
              </a:rPr>
              <a:t>+1 </a:t>
            </a:r>
            <a:r>
              <a:rPr sz="2800" b="1" dirty="0">
                <a:latin typeface="Symbol"/>
                <a:cs typeface="Symbol"/>
              </a:rPr>
              <a:t>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|0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-2}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65760" marR="2439670">
              <a:lnSpc>
                <a:spcPct val="120000"/>
              </a:lnSpc>
            </a:pP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宋体"/>
                <a:cs typeface="宋体"/>
              </a:rPr>
              <a:t>称为元素</a:t>
            </a:r>
            <a:r>
              <a:rPr sz="2800" i="1" spc="5" dirty="0">
                <a:latin typeface="Times New Roman"/>
                <a:cs typeface="Times New Roman"/>
              </a:rPr>
              <a:t>k</a:t>
            </a:r>
            <a:r>
              <a:rPr sz="2775" i="1" spc="7" baseline="-19519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宋体"/>
                <a:cs typeface="宋体"/>
              </a:rPr>
              <a:t>的</a:t>
            </a:r>
            <a:r>
              <a:rPr sz="2800" b="1" spc="20" dirty="0">
                <a:latin typeface="宋体"/>
                <a:cs typeface="宋体"/>
              </a:rPr>
              <a:t>索</a:t>
            </a:r>
            <a:r>
              <a:rPr sz="2800" b="1" spc="15" dirty="0">
                <a:latin typeface="宋体"/>
                <a:cs typeface="宋体"/>
              </a:rPr>
              <a:t>引</a:t>
            </a:r>
            <a:r>
              <a:rPr sz="2800" spc="-20" dirty="0">
                <a:latin typeface="宋体"/>
                <a:cs typeface="宋体"/>
              </a:rPr>
              <a:t>或</a:t>
            </a:r>
            <a:r>
              <a:rPr sz="2800" b="1" spc="20" dirty="0">
                <a:latin typeface="宋体"/>
                <a:cs typeface="宋体"/>
              </a:rPr>
              <a:t>下</a:t>
            </a:r>
            <a:r>
              <a:rPr sz="2800" b="1" spc="-10" dirty="0">
                <a:latin typeface="宋体"/>
                <a:cs typeface="宋体"/>
              </a:rPr>
              <a:t>标</a:t>
            </a:r>
            <a:r>
              <a:rPr sz="2800" spc="5" dirty="0">
                <a:latin typeface="宋体"/>
                <a:cs typeface="宋体"/>
              </a:rPr>
              <a:t>。 表中的元素又称</a:t>
            </a:r>
            <a:r>
              <a:rPr sz="2800" b="1" spc="20" dirty="0">
                <a:latin typeface="宋体"/>
                <a:cs typeface="宋体"/>
              </a:rPr>
              <a:t>表</a:t>
            </a:r>
            <a:r>
              <a:rPr sz="2800" b="1" spc="15" dirty="0">
                <a:latin typeface="宋体"/>
                <a:cs typeface="宋体"/>
              </a:rPr>
              <a:t>目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428576" y="2568030"/>
            <a:ext cx="1642010" cy="322538"/>
          </a:xfrm>
          <a:custGeom>
            <a:avLst/>
            <a:gdLst/>
            <a:ahLst/>
            <a:cxnLst/>
            <a:rect l="l" t="t" r="r" b="b"/>
            <a:pathLst>
              <a:path w="1920239" h="377189">
                <a:moveTo>
                  <a:pt x="1282445" y="282701"/>
                </a:moveTo>
                <a:lnTo>
                  <a:pt x="1282445" y="94487"/>
                </a:lnTo>
                <a:lnTo>
                  <a:pt x="0" y="94487"/>
                </a:lnTo>
                <a:lnTo>
                  <a:pt x="0" y="282701"/>
                </a:lnTo>
                <a:lnTo>
                  <a:pt x="1282445" y="282701"/>
                </a:lnTo>
                <a:close/>
              </a:path>
              <a:path w="1920239" h="377189">
                <a:moveTo>
                  <a:pt x="1920239" y="188213"/>
                </a:moveTo>
                <a:lnTo>
                  <a:pt x="1282445" y="0"/>
                </a:lnTo>
                <a:lnTo>
                  <a:pt x="1282445" y="377189"/>
                </a:lnTo>
                <a:lnTo>
                  <a:pt x="1920239" y="188213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3424015" y="2561514"/>
            <a:ext cx="1662644" cy="335570"/>
          </a:xfrm>
          <a:custGeom>
            <a:avLst/>
            <a:gdLst/>
            <a:ahLst/>
            <a:cxnLst/>
            <a:rect l="l" t="t" r="r" b="b"/>
            <a:pathLst>
              <a:path w="1944370" h="392430">
                <a:moveTo>
                  <a:pt x="1287779" y="96773"/>
                </a:moveTo>
                <a:lnTo>
                  <a:pt x="0" y="96773"/>
                </a:lnTo>
                <a:lnTo>
                  <a:pt x="0" y="295655"/>
                </a:lnTo>
                <a:lnTo>
                  <a:pt x="5334" y="295655"/>
                </a:lnTo>
                <a:lnTo>
                  <a:pt x="5334" y="106679"/>
                </a:lnTo>
                <a:lnTo>
                  <a:pt x="9906" y="102107"/>
                </a:lnTo>
                <a:lnTo>
                  <a:pt x="9906" y="106679"/>
                </a:lnTo>
                <a:lnTo>
                  <a:pt x="1282446" y="106679"/>
                </a:lnTo>
                <a:lnTo>
                  <a:pt x="1282446" y="102107"/>
                </a:lnTo>
                <a:lnTo>
                  <a:pt x="1287779" y="96773"/>
                </a:lnTo>
                <a:close/>
              </a:path>
              <a:path w="1944370" h="392430">
                <a:moveTo>
                  <a:pt x="9906" y="106679"/>
                </a:moveTo>
                <a:lnTo>
                  <a:pt x="9906" y="102107"/>
                </a:lnTo>
                <a:lnTo>
                  <a:pt x="5334" y="106679"/>
                </a:lnTo>
                <a:lnTo>
                  <a:pt x="9906" y="106679"/>
                </a:lnTo>
                <a:close/>
              </a:path>
              <a:path w="1944370" h="392430">
                <a:moveTo>
                  <a:pt x="9906" y="285749"/>
                </a:moveTo>
                <a:lnTo>
                  <a:pt x="9906" y="106679"/>
                </a:lnTo>
                <a:lnTo>
                  <a:pt x="5334" y="106679"/>
                </a:lnTo>
                <a:lnTo>
                  <a:pt x="5334" y="285749"/>
                </a:lnTo>
                <a:lnTo>
                  <a:pt x="9906" y="285749"/>
                </a:lnTo>
                <a:close/>
              </a:path>
              <a:path w="1944370" h="392430">
                <a:moveTo>
                  <a:pt x="1293114" y="378205"/>
                </a:moveTo>
                <a:lnTo>
                  <a:pt x="1293114" y="285749"/>
                </a:lnTo>
                <a:lnTo>
                  <a:pt x="5334" y="285749"/>
                </a:lnTo>
                <a:lnTo>
                  <a:pt x="9906" y="290321"/>
                </a:lnTo>
                <a:lnTo>
                  <a:pt x="9906" y="295655"/>
                </a:lnTo>
                <a:lnTo>
                  <a:pt x="1282446" y="295655"/>
                </a:lnTo>
                <a:lnTo>
                  <a:pt x="1282446" y="290321"/>
                </a:lnTo>
                <a:lnTo>
                  <a:pt x="1287779" y="295655"/>
                </a:lnTo>
                <a:lnTo>
                  <a:pt x="1287779" y="379786"/>
                </a:lnTo>
                <a:lnTo>
                  <a:pt x="1293114" y="378205"/>
                </a:lnTo>
                <a:close/>
              </a:path>
              <a:path w="1944370" h="392430">
                <a:moveTo>
                  <a:pt x="9906" y="295655"/>
                </a:moveTo>
                <a:lnTo>
                  <a:pt x="9906" y="290321"/>
                </a:lnTo>
                <a:lnTo>
                  <a:pt x="5334" y="285749"/>
                </a:lnTo>
                <a:lnTo>
                  <a:pt x="5334" y="295655"/>
                </a:lnTo>
                <a:lnTo>
                  <a:pt x="9906" y="295655"/>
                </a:lnTo>
                <a:close/>
              </a:path>
              <a:path w="1944370" h="392430">
                <a:moveTo>
                  <a:pt x="1943862" y="195833"/>
                </a:moveTo>
                <a:lnTo>
                  <a:pt x="1282446" y="0"/>
                </a:lnTo>
                <a:lnTo>
                  <a:pt x="1282446" y="96773"/>
                </a:lnTo>
                <a:lnTo>
                  <a:pt x="1286256" y="96773"/>
                </a:lnTo>
                <a:lnTo>
                  <a:pt x="1286256" y="12191"/>
                </a:lnTo>
                <a:lnTo>
                  <a:pt x="1293114" y="7619"/>
                </a:lnTo>
                <a:lnTo>
                  <a:pt x="1293114" y="14223"/>
                </a:lnTo>
                <a:lnTo>
                  <a:pt x="1907333" y="196214"/>
                </a:lnTo>
                <a:lnTo>
                  <a:pt x="1924050" y="191261"/>
                </a:lnTo>
                <a:lnTo>
                  <a:pt x="1924050" y="201722"/>
                </a:lnTo>
                <a:lnTo>
                  <a:pt x="1943862" y="195833"/>
                </a:lnTo>
                <a:close/>
              </a:path>
              <a:path w="1944370" h="392430">
                <a:moveTo>
                  <a:pt x="1287779" y="106679"/>
                </a:moveTo>
                <a:lnTo>
                  <a:pt x="1287779" y="96773"/>
                </a:lnTo>
                <a:lnTo>
                  <a:pt x="1282446" y="102107"/>
                </a:lnTo>
                <a:lnTo>
                  <a:pt x="1282446" y="106679"/>
                </a:lnTo>
                <a:lnTo>
                  <a:pt x="1287779" y="106679"/>
                </a:lnTo>
                <a:close/>
              </a:path>
              <a:path w="1944370" h="392430">
                <a:moveTo>
                  <a:pt x="1287779" y="295655"/>
                </a:moveTo>
                <a:lnTo>
                  <a:pt x="1282446" y="290321"/>
                </a:lnTo>
                <a:lnTo>
                  <a:pt x="1282446" y="295655"/>
                </a:lnTo>
                <a:lnTo>
                  <a:pt x="1287779" y="295655"/>
                </a:lnTo>
                <a:close/>
              </a:path>
              <a:path w="1944370" h="392430">
                <a:moveTo>
                  <a:pt x="1287779" y="379786"/>
                </a:moveTo>
                <a:lnTo>
                  <a:pt x="1287779" y="295655"/>
                </a:lnTo>
                <a:lnTo>
                  <a:pt x="1282446" y="295655"/>
                </a:lnTo>
                <a:lnTo>
                  <a:pt x="1282446" y="392429"/>
                </a:lnTo>
                <a:lnTo>
                  <a:pt x="1286256" y="391297"/>
                </a:lnTo>
                <a:lnTo>
                  <a:pt x="1286256" y="380237"/>
                </a:lnTo>
                <a:lnTo>
                  <a:pt x="1287779" y="379786"/>
                </a:lnTo>
                <a:close/>
              </a:path>
              <a:path w="1944370" h="392430">
                <a:moveTo>
                  <a:pt x="1293114" y="14223"/>
                </a:moveTo>
                <a:lnTo>
                  <a:pt x="1293114" y="7619"/>
                </a:lnTo>
                <a:lnTo>
                  <a:pt x="1286256" y="12191"/>
                </a:lnTo>
                <a:lnTo>
                  <a:pt x="1293114" y="14223"/>
                </a:lnTo>
                <a:close/>
              </a:path>
              <a:path w="1944370" h="392430">
                <a:moveTo>
                  <a:pt x="1293114" y="106679"/>
                </a:moveTo>
                <a:lnTo>
                  <a:pt x="1293114" y="14223"/>
                </a:lnTo>
                <a:lnTo>
                  <a:pt x="1286256" y="12191"/>
                </a:lnTo>
                <a:lnTo>
                  <a:pt x="1286256" y="96773"/>
                </a:lnTo>
                <a:lnTo>
                  <a:pt x="1287779" y="96773"/>
                </a:lnTo>
                <a:lnTo>
                  <a:pt x="1287779" y="106679"/>
                </a:lnTo>
                <a:lnTo>
                  <a:pt x="1293114" y="106679"/>
                </a:lnTo>
                <a:close/>
              </a:path>
              <a:path w="1944370" h="392430">
                <a:moveTo>
                  <a:pt x="1924050" y="201722"/>
                </a:moveTo>
                <a:lnTo>
                  <a:pt x="1924050" y="201167"/>
                </a:lnTo>
                <a:lnTo>
                  <a:pt x="1907333" y="196214"/>
                </a:lnTo>
                <a:lnTo>
                  <a:pt x="1286256" y="380237"/>
                </a:lnTo>
                <a:lnTo>
                  <a:pt x="1293114" y="384809"/>
                </a:lnTo>
                <a:lnTo>
                  <a:pt x="1293114" y="389259"/>
                </a:lnTo>
                <a:lnTo>
                  <a:pt x="1924050" y="201722"/>
                </a:lnTo>
                <a:close/>
              </a:path>
              <a:path w="1944370" h="392430">
                <a:moveTo>
                  <a:pt x="1293114" y="389259"/>
                </a:moveTo>
                <a:lnTo>
                  <a:pt x="1293114" y="384809"/>
                </a:lnTo>
                <a:lnTo>
                  <a:pt x="1286256" y="380237"/>
                </a:lnTo>
                <a:lnTo>
                  <a:pt x="1286256" y="391297"/>
                </a:lnTo>
                <a:lnTo>
                  <a:pt x="1293114" y="389259"/>
                </a:lnTo>
                <a:close/>
              </a:path>
              <a:path w="1944370" h="392430">
                <a:moveTo>
                  <a:pt x="1924050" y="201167"/>
                </a:moveTo>
                <a:lnTo>
                  <a:pt x="1924050" y="191261"/>
                </a:lnTo>
                <a:lnTo>
                  <a:pt x="1907333" y="196214"/>
                </a:lnTo>
                <a:lnTo>
                  <a:pt x="1924050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328616" y="2455305"/>
            <a:ext cx="411806" cy="542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367712" y="2489623"/>
            <a:ext cx="332301" cy="347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490863" y="2867763"/>
            <a:ext cx="88616" cy="8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5361838" y="2483323"/>
            <a:ext cx="343171" cy="478377"/>
          </a:xfrm>
          <a:custGeom>
            <a:avLst/>
            <a:gdLst/>
            <a:ahLst/>
            <a:cxnLst/>
            <a:rect l="l" t="t" r="r" b="b"/>
            <a:pathLst>
              <a:path w="401320" h="559435">
                <a:moveTo>
                  <a:pt x="261365" y="559308"/>
                </a:moveTo>
                <a:lnTo>
                  <a:pt x="261365" y="442722"/>
                </a:lnTo>
                <a:lnTo>
                  <a:pt x="144017" y="442722"/>
                </a:lnTo>
                <a:lnTo>
                  <a:pt x="144017" y="559308"/>
                </a:lnTo>
                <a:lnTo>
                  <a:pt x="150888" y="559308"/>
                </a:lnTo>
                <a:lnTo>
                  <a:pt x="150888" y="455676"/>
                </a:lnTo>
                <a:lnTo>
                  <a:pt x="156984" y="449580"/>
                </a:lnTo>
                <a:lnTo>
                  <a:pt x="156984" y="455676"/>
                </a:lnTo>
                <a:lnTo>
                  <a:pt x="248424" y="455676"/>
                </a:lnTo>
                <a:lnTo>
                  <a:pt x="248424" y="449580"/>
                </a:lnTo>
                <a:lnTo>
                  <a:pt x="254520" y="455676"/>
                </a:lnTo>
                <a:lnTo>
                  <a:pt x="254520" y="559308"/>
                </a:lnTo>
                <a:lnTo>
                  <a:pt x="261365" y="559308"/>
                </a:lnTo>
                <a:close/>
              </a:path>
              <a:path w="401320" h="559435">
                <a:moveTo>
                  <a:pt x="156984" y="455676"/>
                </a:moveTo>
                <a:lnTo>
                  <a:pt x="156984" y="449580"/>
                </a:lnTo>
                <a:lnTo>
                  <a:pt x="150888" y="455676"/>
                </a:lnTo>
                <a:lnTo>
                  <a:pt x="156984" y="455676"/>
                </a:lnTo>
                <a:close/>
              </a:path>
              <a:path w="401320" h="559435">
                <a:moveTo>
                  <a:pt x="156984" y="546354"/>
                </a:moveTo>
                <a:lnTo>
                  <a:pt x="156984" y="455676"/>
                </a:lnTo>
                <a:lnTo>
                  <a:pt x="150888" y="455676"/>
                </a:lnTo>
                <a:lnTo>
                  <a:pt x="150888" y="546354"/>
                </a:lnTo>
                <a:lnTo>
                  <a:pt x="156984" y="546354"/>
                </a:lnTo>
                <a:close/>
              </a:path>
              <a:path w="401320" h="559435">
                <a:moveTo>
                  <a:pt x="254520" y="546354"/>
                </a:moveTo>
                <a:lnTo>
                  <a:pt x="150888" y="546354"/>
                </a:lnTo>
                <a:lnTo>
                  <a:pt x="156984" y="553212"/>
                </a:lnTo>
                <a:lnTo>
                  <a:pt x="156984" y="559308"/>
                </a:lnTo>
                <a:lnTo>
                  <a:pt x="248424" y="559308"/>
                </a:lnTo>
                <a:lnTo>
                  <a:pt x="248424" y="553212"/>
                </a:lnTo>
                <a:lnTo>
                  <a:pt x="254520" y="546354"/>
                </a:lnTo>
                <a:close/>
              </a:path>
              <a:path w="401320" h="559435">
                <a:moveTo>
                  <a:pt x="156984" y="559308"/>
                </a:moveTo>
                <a:lnTo>
                  <a:pt x="156984" y="553212"/>
                </a:lnTo>
                <a:lnTo>
                  <a:pt x="150888" y="546354"/>
                </a:lnTo>
                <a:lnTo>
                  <a:pt x="150888" y="559308"/>
                </a:lnTo>
                <a:lnTo>
                  <a:pt x="156984" y="559308"/>
                </a:lnTo>
                <a:close/>
              </a:path>
              <a:path w="401320" h="559435">
                <a:moveTo>
                  <a:pt x="254520" y="455676"/>
                </a:moveTo>
                <a:lnTo>
                  <a:pt x="248424" y="449580"/>
                </a:lnTo>
                <a:lnTo>
                  <a:pt x="248424" y="455676"/>
                </a:lnTo>
                <a:lnTo>
                  <a:pt x="254520" y="455676"/>
                </a:lnTo>
                <a:close/>
              </a:path>
              <a:path w="401320" h="559435">
                <a:moveTo>
                  <a:pt x="254520" y="546354"/>
                </a:moveTo>
                <a:lnTo>
                  <a:pt x="254520" y="455676"/>
                </a:lnTo>
                <a:lnTo>
                  <a:pt x="248424" y="455676"/>
                </a:lnTo>
                <a:lnTo>
                  <a:pt x="248424" y="546354"/>
                </a:lnTo>
                <a:lnTo>
                  <a:pt x="254520" y="546354"/>
                </a:lnTo>
                <a:close/>
              </a:path>
              <a:path w="401320" h="559435">
                <a:moveTo>
                  <a:pt x="254520" y="559308"/>
                </a:moveTo>
                <a:lnTo>
                  <a:pt x="254520" y="546354"/>
                </a:lnTo>
                <a:lnTo>
                  <a:pt x="248424" y="553212"/>
                </a:lnTo>
                <a:lnTo>
                  <a:pt x="248424" y="559308"/>
                </a:lnTo>
                <a:lnTo>
                  <a:pt x="254520" y="559308"/>
                </a:lnTo>
                <a:close/>
              </a:path>
              <a:path w="401320" h="559435">
                <a:moveTo>
                  <a:pt x="401320" y="170688"/>
                </a:moveTo>
                <a:lnTo>
                  <a:pt x="401320" y="153924"/>
                </a:lnTo>
                <a:lnTo>
                  <a:pt x="400050" y="145542"/>
                </a:lnTo>
                <a:lnTo>
                  <a:pt x="400050" y="137922"/>
                </a:lnTo>
                <a:lnTo>
                  <a:pt x="397509" y="130302"/>
                </a:lnTo>
                <a:lnTo>
                  <a:pt x="393700" y="115062"/>
                </a:lnTo>
                <a:lnTo>
                  <a:pt x="389890" y="108204"/>
                </a:lnTo>
                <a:lnTo>
                  <a:pt x="369570" y="73152"/>
                </a:lnTo>
                <a:lnTo>
                  <a:pt x="339090" y="42672"/>
                </a:lnTo>
                <a:lnTo>
                  <a:pt x="331470" y="36576"/>
                </a:lnTo>
                <a:lnTo>
                  <a:pt x="290829" y="15240"/>
                </a:lnTo>
                <a:lnTo>
                  <a:pt x="252729" y="4572"/>
                </a:lnTo>
                <a:lnTo>
                  <a:pt x="210820" y="0"/>
                </a:lnTo>
                <a:lnTo>
                  <a:pt x="189229" y="0"/>
                </a:lnTo>
                <a:lnTo>
                  <a:pt x="148589" y="4572"/>
                </a:lnTo>
                <a:lnTo>
                  <a:pt x="104139" y="18288"/>
                </a:lnTo>
                <a:lnTo>
                  <a:pt x="95250" y="22860"/>
                </a:lnTo>
                <a:lnTo>
                  <a:pt x="87629" y="26670"/>
                </a:lnTo>
                <a:lnTo>
                  <a:pt x="80010" y="31242"/>
                </a:lnTo>
                <a:lnTo>
                  <a:pt x="64770" y="41910"/>
                </a:lnTo>
                <a:lnTo>
                  <a:pt x="39370" y="66293"/>
                </a:lnTo>
                <a:lnTo>
                  <a:pt x="34289" y="73152"/>
                </a:lnTo>
                <a:lnTo>
                  <a:pt x="29210" y="79248"/>
                </a:lnTo>
                <a:lnTo>
                  <a:pt x="5079" y="131064"/>
                </a:lnTo>
                <a:lnTo>
                  <a:pt x="1270" y="147828"/>
                </a:lnTo>
                <a:lnTo>
                  <a:pt x="1270" y="156210"/>
                </a:lnTo>
                <a:lnTo>
                  <a:pt x="0" y="170688"/>
                </a:lnTo>
                <a:lnTo>
                  <a:pt x="7620" y="171624"/>
                </a:lnTo>
                <a:lnTo>
                  <a:pt x="7620" y="158496"/>
                </a:lnTo>
                <a:lnTo>
                  <a:pt x="12700" y="159105"/>
                </a:lnTo>
                <a:lnTo>
                  <a:pt x="12700" y="157734"/>
                </a:lnTo>
                <a:lnTo>
                  <a:pt x="15239" y="149352"/>
                </a:lnTo>
                <a:lnTo>
                  <a:pt x="15239" y="150114"/>
                </a:lnTo>
                <a:lnTo>
                  <a:pt x="16510" y="141732"/>
                </a:lnTo>
                <a:lnTo>
                  <a:pt x="16510" y="142494"/>
                </a:lnTo>
                <a:lnTo>
                  <a:pt x="17779" y="134112"/>
                </a:lnTo>
                <a:lnTo>
                  <a:pt x="17779" y="134874"/>
                </a:lnTo>
                <a:lnTo>
                  <a:pt x="20320" y="127254"/>
                </a:lnTo>
                <a:lnTo>
                  <a:pt x="24129" y="116967"/>
                </a:lnTo>
                <a:lnTo>
                  <a:pt x="24129" y="113538"/>
                </a:lnTo>
                <a:lnTo>
                  <a:pt x="35560" y="92964"/>
                </a:lnTo>
                <a:lnTo>
                  <a:pt x="35560" y="93726"/>
                </a:lnTo>
                <a:lnTo>
                  <a:pt x="39370" y="86868"/>
                </a:lnTo>
                <a:lnTo>
                  <a:pt x="39370" y="87630"/>
                </a:lnTo>
                <a:lnTo>
                  <a:pt x="44450" y="80772"/>
                </a:lnTo>
                <a:lnTo>
                  <a:pt x="54610" y="68580"/>
                </a:lnTo>
                <a:lnTo>
                  <a:pt x="54610" y="69342"/>
                </a:lnTo>
                <a:lnTo>
                  <a:pt x="66039" y="58369"/>
                </a:lnTo>
                <a:lnTo>
                  <a:pt x="66039" y="57912"/>
                </a:lnTo>
                <a:lnTo>
                  <a:pt x="73660" y="51816"/>
                </a:lnTo>
                <a:lnTo>
                  <a:pt x="80010" y="47243"/>
                </a:lnTo>
                <a:lnTo>
                  <a:pt x="86360" y="41910"/>
                </a:lnTo>
                <a:lnTo>
                  <a:pt x="86360" y="42672"/>
                </a:lnTo>
                <a:lnTo>
                  <a:pt x="93979" y="38100"/>
                </a:lnTo>
                <a:lnTo>
                  <a:pt x="116839" y="26670"/>
                </a:lnTo>
                <a:lnTo>
                  <a:pt x="116839" y="27432"/>
                </a:lnTo>
                <a:lnTo>
                  <a:pt x="133350" y="21336"/>
                </a:lnTo>
                <a:lnTo>
                  <a:pt x="142239" y="19050"/>
                </a:lnTo>
                <a:lnTo>
                  <a:pt x="160020" y="16002"/>
                </a:lnTo>
                <a:lnTo>
                  <a:pt x="168910" y="14668"/>
                </a:lnTo>
                <a:lnTo>
                  <a:pt x="168910" y="14478"/>
                </a:lnTo>
                <a:lnTo>
                  <a:pt x="180339" y="13631"/>
                </a:lnTo>
                <a:lnTo>
                  <a:pt x="189229" y="13038"/>
                </a:lnTo>
                <a:lnTo>
                  <a:pt x="210820" y="12954"/>
                </a:lnTo>
                <a:lnTo>
                  <a:pt x="231139" y="14478"/>
                </a:lnTo>
                <a:lnTo>
                  <a:pt x="251459" y="17526"/>
                </a:lnTo>
                <a:lnTo>
                  <a:pt x="260350" y="19050"/>
                </a:lnTo>
                <a:lnTo>
                  <a:pt x="269240" y="21336"/>
                </a:lnTo>
                <a:lnTo>
                  <a:pt x="278129" y="24384"/>
                </a:lnTo>
                <a:lnTo>
                  <a:pt x="278129" y="24765"/>
                </a:lnTo>
                <a:lnTo>
                  <a:pt x="287020" y="27432"/>
                </a:lnTo>
                <a:lnTo>
                  <a:pt x="287020" y="27867"/>
                </a:lnTo>
                <a:lnTo>
                  <a:pt x="294640" y="30480"/>
                </a:lnTo>
                <a:lnTo>
                  <a:pt x="309879" y="38100"/>
                </a:lnTo>
                <a:lnTo>
                  <a:pt x="317500" y="42672"/>
                </a:lnTo>
                <a:lnTo>
                  <a:pt x="323850" y="47243"/>
                </a:lnTo>
                <a:lnTo>
                  <a:pt x="337820" y="57912"/>
                </a:lnTo>
                <a:lnTo>
                  <a:pt x="344170" y="64008"/>
                </a:lnTo>
                <a:lnTo>
                  <a:pt x="350520" y="69342"/>
                </a:lnTo>
                <a:lnTo>
                  <a:pt x="350520" y="70561"/>
                </a:lnTo>
                <a:lnTo>
                  <a:pt x="355600" y="75438"/>
                </a:lnTo>
                <a:lnTo>
                  <a:pt x="355600" y="76962"/>
                </a:lnTo>
                <a:lnTo>
                  <a:pt x="364490" y="87630"/>
                </a:lnTo>
                <a:lnTo>
                  <a:pt x="368300" y="93726"/>
                </a:lnTo>
                <a:lnTo>
                  <a:pt x="372109" y="100584"/>
                </a:lnTo>
                <a:lnTo>
                  <a:pt x="372109" y="99822"/>
                </a:lnTo>
                <a:lnTo>
                  <a:pt x="375920" y="106680"/>
                </a:lnTo>
                <a:lnTo>
                  <a:pt x="378459" y="113538"/>
                </a:lnTo>
                <a:lnTo>
                  <a:pt x="378459" y="112776"/>
                </a:lnTo>
                <a:lnTo>
                  <a:pt x="383540" y="126492"/>
                </a:lnTo>
                <a:lnTo>
                  <a:pt x="386079" y="140208"/>
                </a:lnTo>
                <a:lnTo>
                  <a:pt x="387350" y="147828"/>
                </a:lnTo>
                <a:lnTo>
                  <a:pt x="387350" y="147066"/>
                </a:lnTo>
                <a:lnTo>
                  <a:pt x="388620" y="154686"/>
                </a:lnTo>
                <a:lnTo>
                  <a:pt x="388620" y="216915"/>
                </a:lnTo>
                <a:lnTo>
                  <a:pt x="393700" y="205740"/>
                </a:lnTo>
                <a:lnTo>
                  <a:pt x="394970" y="197358"/>
                </a:lnTo>
                <a:lnTo>
                  <a:pt x="397509" y="188214"/>
                </a:lnTo>
                <a:lnTo>
                  <a:pt x="400050" y="179832"/>
                </a:lnTo>
                <a:lnTo>
                  <a:pt x="401320" y="170688"/>
                </a:lnTo>
                <a:close/>
              </a:path>
              <a:path w="401320" h="559435">
                <a:moveTo>
                  <a:pt x="96602" y="169173"/>
                </a:moveTo>
                <a:lnTo>
                  <a:pt x="7620" y="158496"/>
                </a:lnTo>
                <a:lnTo>
                  <a:pt x="12700" y="165354"/>
                </a:lnTo>
                <a:lnTo>
                  <a:pt x="12700" y="172248"/>
                </a:lnTo>
                <a:lnTo>
                  <a:pt x="95250" y="182393"/>
                </a:lnTo>
                <a:lnTo>
                  <a:pt x="95250" y="175260"/>
                </a:lnTo>
                <a:lnTo>
                  <a:pt x="96602" y="169173"/>
                </a:lnTo>
                <a:close/>
              </a:path>
              <a:path w="401320" h="559435">
                <a:moveTo>
                  <a:pt x="12700" y="172248"/>
                </a:moveTo>
                <a:lnTo>
                  <a:pt x="12700" y="165354"/>
                </a:lnTo>
                <a:lnTo>
                  <a:pt x="7620" y="158496"/>
                </a:lnTo>
                <a:lnTo>
                  <a:pt x="7620" y="171624"/>
                </a:lnTo>
                <a:lnTo>
                  <a:pt x="12700" y="172248"/>
                </a:lnTo>
                <a:close/>
              </a:path>
              <a:path w="401320" h="559435">
                <a:moveTo>
                  <a:pt x="25400" y="113538"/>
                </a:moveTo>
                <a:lnTo>
                  <a:pt x="24129" y="113538"/>
                </a:lnTo>
                <a:lnTo>
                  <a:pt x="24129" y="116967"/>
                </a:lnTo>
                <a:lnTo>
                  <a:pt x="25400" y="113538"/>
                </a:lnTo>
                <a:close/>
              </a:path>
              <a:path w="401320" h="559435">
                <a:moveTo>
                  <a:pt x="67310" y="57150"/>
                </a:moveTo>
                <a:lnTo>
                  <a:pt x="66039" y="57912"/>
                </a:lnTo>
                <a:lnTo>
                  <a:pt x="66039" y="58369"/>
                </a:lnTo>
                <a:lnTo>
                  <a:pt x="67310" y="57150"/>
                </a:lnTo>
                <a:close/>
              </a:path>
              <a:path w="401320" h="559435">
                <a:moveTo>
                  <a:pt x="102870" y="169926"/>
                </a:moveTo>
                <a:lnTo>
                  <a:pt x="96602" y="169173"/>
                </a:lnTo>
                <a:lnTo>
                  <a:pt x="95250" y="175260"/>
                </a:lnTo>
                <a:lnTo>
                  <a:pt x="102870" y="169926"/>
                </a:lnTo>
                <a:close/>
              </a:path>
              <a:path w="401320" h="559435">
                <a:moveTo>
                  <a:pt x="102870" y="183329"/>
                </a:moveTo>
                <a:lnTo>
                  <a:pt x="102870" y="169926"/>
                </a:lnTo>
                <a:lnTo>
                  <a:pt x="95250" y="175260"/>
                </a:lnTo>
                <a:lnTo>
                  <a:pt x="95250" y="182393"/>
                </a:lnTo>
                <a:lnTo>
                  <a:pt x="102870" y="183329"/>
                </a:lnTo>
                <a:close/>
              </a:path>
              <a:path w="401320" h="559435">
                <a:moveTo>
                  <a:pt x="299720" y="164592"/>
                </a:moveTo>
                <a:lnTo>
                  <a:pt x="299720" y="150876"/>
                </a:lnTo>
                <a:lnTo>
                  <a:pt x="298450" y="143256"/>
                </a:lnTo>
                <a:lnTo>
                  <a:pt x="293370" y="128016"/>
                </a:lnTo>
                <a:lnTo>
                  <a:pt x="285750" y="114300"/>
                </a:lnTo>
                <a:lnTo>
                  <a:pt x="279400" y="108204"/>
                </a:lnTo>
                <a:lnTo>
                  <a:pt x="274320" y="102108"/>
                </a:lnTo>
                <a:lnTo>
                  <a:pt x="224789" y="80010"/>
                </a:lnTo>
                <a:lnTo>
                  <a:pt x="214629" y="79248"/>
                </a:lnTo>
                <a:lnTo>
                  <a:pt x="194310" y="79248"/>
                </a:lnTo>
                <a:lnTo>
                  <a:pt x="148589" y="92202"/>
                </a:lnTo>
                <a:lnTo>
                  <a:pt x="110489" y="133350"/>
                </a:lnTo>
                <a:lnTo>
                  <a:pt x="96602" y="169173"/>
                </a:lnTo>
                <a:lnTo>
                  <a:pt x="102870" y="169926"/>
                </a:lnTo>
                <a:lnTo>
                  <a:pt x="102870" y="183329"/>
                </a:lnTo>
                <a:lnTo>
                  <a:pt x="105410" y="183642"/>
                </a:lnTo>
                <a:lnTo>
                  <a:pt x="110489" y="166878"/>
                </a:lnTo>
                <a:lnTo>
                  <a:pt x="110489" y="167640"/>
                </a:lnTo>
                <a:lnTo>
                  <a:pt x="114300" y="156972"/>
                </a:lnTo>
                <a:lnTo>
                  <a:pt x="114300" y="157734"/>
                </a:lnTo>
                <a:lnTo>
                  <a:pt x="116839" y="151130"/>
                </a:lnTo>
                <a:lnTo>
                  <a:pt x="116839" y="147828"/>
                </a:lnTo>
                <a:lnTo>
                  <a:pt x="121920" y="139446"/>
                </a:lnTo>
                <a:lnTo>
                  <a:pt x="125729" y="131826"/>
                </a:lnTo>
                <a:lnTo>
                  <a:pt x="130810" y="124206"/>
                </a:lnTo>
                <a:lnTo>
                  <a:pt x="130810" y="124968"/>
                </a:lnTo>
                <a:lnTo>
                  <a:pt x="135889" y="119481"/>
                </a:lnTo>
                <a:lnTo>
                  <a:pt x="135889" y="118872"/>
                </a:lnTo>
                <a:lnTo>
                  <a:pt x="142239" y="112776"/>
                </a:lnTo>
                <a:lnTo>
                  <a:pt x="148589" y="108204"/>
                </a:lnTo>
                <a:lnTo>
                  <a:pt x="154939" y="104394"/>
                </a:lnTo>
                <a:lnTo>
                  <a:pt x="154939" y="103632"/>
                </a:lnTo>
                <a:lnTo>
                  <a:pt x="162560" y="99822"/>
                </a:lnTo>
                <a:lnTo>
                  <a:pt x="162560" y="100584"/>
                </a:lnTo>
                <a:lnTo>
                  <a:pt x="170179" y="96774"/>
                </a:lnTo>
                <a:lnTo>
                  <a:pt x="170179" y="97155"/>
                </a:lnTo>
                <a:lnTo>
                  <a:pt x="179070" y="94488"/>
                </a:lnTo>
                <a:lnTo>
                  <a:pt x="179070" y="94923"/>
                </a:lnTo>
                <a:lnTo>
                  <a:pt x="186689" y="92964"/>
                </a:lnTo>
                <a:lnTo>
                  <a:pt x="194310" y="92310"/>
                </a:lnTo>
                <a:lnTo>
                  <a:pt x="214629" y="92310"/>
                </a:lnTo>
                <a:lnTo>
                  <a:pt x="222250" y="92964"/>
                </a:lnTo>
                <a:lnTo>
                  <a:pt x="231139" y="95250"/>
                </a:lnTo>
                <a:lnTo>
                  <a:pt x="231139" y="94488"/>
                </a:lnTo>
                <a:lnTo>
                  <a:pt x="238759" y="96774"/>
                </a:lnTo>
                <a:lnTo>
                  <a:pt x="246379" y="99822"/>
                </a:lnTo>
                <a:lnTo>
                  <a:pt x="246379" y="100457"/>
                </a:lnTo>
                <a:lnTo>
                  <a:pt x="252729" y="103632"/>
                </a:lnTo>
                <a:lnTo>
                  <a:pt x="252729" y="102870"/>
                </a:lnTo>
                <a:lnTo>
                  <a:pt x="259079" y="107442"/>
                </a:lnTo>
                <a:lnTo>
                  <a:pt x="259079" y="106680"/>
                </a:lnTo>
                <a:lnTo>
                  <a:pt x="265429" y="112014"/>
                </a:lnTo>
                <a:lnTo>
                  <a:pt x="265429" y="113080"/>
                </a:lnTo>
                <a:lnTo>
                  <a:pt x="270509" y="117348"/>
                </a:lnTo>
                <a:lnTo>
                  <a:pt x="270509" y="116586"/>
                </a:lnTo>
                <a:lnTo>
                  <a:pt x="275590" y="122682"/>
                </a:lnTo>
                <a:lnTo>
                  <a:pt x="275590" y="123952"/>
                </a:lnTo>
                <a:lnTo>
                  <a:pt x="278129" y="128016"/>
                </a:lnTo>
                <a:lnTo>
                  <a:pt x="278129" y="127254"/>
                </a:lnTo>
                <a:lnTo>
                  <a:pt x="280670" y="134112"/>
                </a:lnTo>
                <a:lnTo>
                  <a:pt x="280670" y="133350"/>
                </a:lnTo>
                <a:lnTo>
                  <a:pt x="284479" y="140208"/>
                </a:lnTo>
                <a:lnTo>
                  <a:pt x="284479" y="142875"/>
                </a:lnTo>
                <a:lnTo>
                  <a:pt x="285750" y="146304"/>
                </a:lnTo>
                <a:lnTo>
                  <a:pt x="285750" y="145542"/>
                </a:lnTo>
                <a:lnTo>
                  <a:pt x="287020" y="152400"/>
                </a:lnTo>
                <a:lnTo>
                  <a:pt x="287020" y="200025"/>
                </a:lnTo>
                <a:lnTo>
                  <a:pt x="288290" y="197358"/>
                </a:lnTo>
                <a:lnTo>
                  <a:pt x="290829" y="192786"/>
                </a:lnTo>
                <a:lnTo>
                  <a:pt x="294640" y="187452"/>
                </a:lnTo>
                <a:lnTo>
                  <a:pt x="295909" y="182118"/>
                </a:lnTo>
                <a:lnTo>
                  <a:pt x="298450" y="176022"/>
                </a:lnTo>
                <a:lnTo>
                  <a:pt x="298450" y="170688"/>
                </a:lnTo>
                <a:lnTo>
                  <a:pt x="299720" y="164592"/>
                </a:lnTo>
                <a:close/>
              </a:path>
              <a:path w="401320" h="559435">
                <a:moveTo>
                  <a:pt x="118110" y="147828"/>
                </a:moveTo>
                <a:lnTo>
                  <a:pt x="116839" y="147828"/>
                </a:lnTo>
                <a:lnTo>
                  <a:pt x="116839" y="151130"/>
                </a:lnTo>
                <a:lnTo>
                  <a:pt x="118110" y="147828"/>
                </a:lnTo>
                <a:close/>
              </a:path>
              <a:path w="401320" h="559435">
                <a:moveTo>
                  <a:pt x="137160" y="118110"/>
                </a:moveTo>
                <a:lnTo>
                  <a:pt x="135889" y="118872"/>
                </a:lnTo>
                <a:lnTo>
                  <a:pt x="135889" y="119481"/>
                </a:lnTo>
                <a:lnTo>
                  <a:pt x="137160" y="118110"/>
                </a:lnTo>
                <a:close/>
              </a:path>
              <a:path w="401320" h="559435">
                <a:moveTo>
                  <a:pt x="284479" y="203962"/>
                </a:moveTo>
                <a:lnTo>
                  <a:pt x="284479" y="177546"/>
                </a:lnTo>
                <a:lnTo>
                  <a:pt x="279400" y="186690"/>
                </a:lnTo>
                <a:lnTo>
                  <a:pt x="279400" y="185928"/>
                </a:lnTo>
                <a:lnTo>
                  <a:pt x="274320" y="195072"/>
                </a:lnTo>
                <a:lnTo>
                  <a:pt x="274320" y="194310"/>
                </a:lnTo>
                <a:lnTo>
                  <a:pt x="271779" y="198120"/>
                </a:lnTo>
                <a:lnTo>
                  <a:pt x="271779" y="197358"/>
                </a:lnTo>
                <a:lnTo>
                  <a:pt x="267970" y="201930"/>
                </a:lnTo>
                <a:lnTo>
                  <a:pt x="267970" y="201168"/>
                </a:lnTo>
                <a:lnTo>
                  <a:pt x="264159" y="206502"/>
                </a:lnTo>
                <a:lnTo>
                  <a:pt x="264159" y="205740"/>
                </a:lnTo>
                <a:lnTo>
                  <a:pt x="257809" y="211836"/>
                </a:lnTo>
                <a:lnTo>
                  <a:pt x="250190" y="217932"/>
                </a:lnTo>
                <a:lnTo>
                  <a:pt x="246379" y="221742"/>
                </a:lnTo>
                <a:lnTo>
                  <a:pt x="237490" y="229362"/>
                </a:lnTo>
                <a:lnTo>
                  <a:pt x="232409" y="233172"/>
                </a:lnTo>
                <a:lnTo>
                  <a:pt x="227329" y="237744"/>
                </a:lnTo>
                <a:lnTo>
                  <a:pt x="220979" y="242316"/>
                </a:lnTo>
                <a:lnTo>
                  <a:pt x="191770" y="268986"/>
                </a:lnTo>
                <a:lnTo>
                  <a:pt x="163829" y="302514"/>
                </a:lnTo>
                <a:lnTo>
                  <a:pt x="160020" y="310896"/>
                </a:lnTo>
                <a:lnTo>
                  <a:pt x="156210" y="318516"/>
                </a:lnTo>
                <a:lnTo>
                  <a:pt x="152400" y="326898"/>
                </a:lnTo>
                <a:lnTo>
                  <a:pt x="149860" y="336042"/>
                </a:lnTo>
                <a:lnTo>
                  <a:pt x="147320" y="345948"/>
                </a:lnTo>
                <a:lnTo>
                  <a:pt x="146050" y="355854"/>
                </a:lnTo>
                <a:lnTo>
                  <a:pt x="143510" y="366522"/>
                </a:lnTo>
                <a:lnTo>
                  <a:pt x="143510" y="419862"/>
                </a:lnTo>
                <a:lnTo>
                  <a:pt x="149860" y="419862"/>
                </a:lnTo>
                <a:lnTo>
                  <a:pt x="149860" y="406908"/>
                </a:lnTo>
                <a:lnTo>
                  <a:pt x="156210" y="406908"/>
                </a:lnTo>
                <a:lnTo>
                  <a:pt x="156210" y="377952"/>
                </a:lnTo>
                <a:lnTo>
                  <a:pt x="157479" y="367284"/>
                </a:lnTo>
                <a:lnTo>
                  <a:pt x="157479" y="368046"/>
                </a:lnTo>
                <a:lnTo>
                  <a:pt x="158750" y="357378"/>
                </a:lnTo>
                <a:lnTo>
                  <a:pt x="158750" y="358140"/>
                </a:lnTo>
                <a:lnTo>
                  <a:pt x="160020" y="348234"/>
                </a:lnTo>
                <a:lnTo>
                  <a:pt x="161289" y="339090"/>
                </a:lnTo>
                <a:lnTo>
                  <a:pt x="161289" y="339852"/>
                </a:lnTo>
                <a:lnTo>
                  <a:pt x="165100" y="331470"/>
                </a:lnTo>
                <a:lnTo>
                  <a:pt x="167639" y="323850"/>
                </a:lnTo>
                <a:lnTo>
                  <a:pt x="171450" y="316230"/>
                </a:lnTo>
                <a:lnTo>
                  <a:pt x="171450" y="316992"/>
                </a:lnTo>
                <a:lnTo>
                  <a:pt x="175260" y="309372"/>
                </a:lnTo>
                <a:lnTo>
                  <a:pt x="179070" y="303656"/>
                </a:lnTo>
                <a:lnTo>
                  <a:pt x="179070" y="302514"/>
                </a:lnTo>
                <a:lnTo>
                  <a:pt x="185420" y="295528"/>
                </a:lnTo>
                <a:lnTo>
                  <a:pt x="185420" y="294894"/>
                </a:lnTo>
                <a:lnTo>
                  <a:pt x="191770" y="287908"/>
                </a:lnTo>
                <a:lnTo>
                  <a:pt x="191770" y="286512"/>
                </a:lnTo>
                <a:lnTo>
                  <a:pt x="218439" y="261366"/>
                </a:lnTo>
                <a:lnTo>
                  <a:pt x="240029" y="243078"/>
                </a:lnTo>
                <a:lnTo>
                  <a:pt x="255270" y="231648"/>
                </a:lnTo>
                <a:lnTo>
                  <a:pt x="257809" y="227838"/>
                </a:lnTo>
                <a:lnTo>
                  <a:pt x="266700" y="221742"/>
                </a:lnTo>
                <a:lnTo>
                  <a:pt x="276859" y="210312"/>
                </a:lnTo>
                <a:lnTo>
                  <a:pt x="281940" y="206502"/>
                </a:lnTo>
                <a:lnTo>
                  <a:pt x="284479" y="203962"/>
                </a:lnTo>
                <a:close/>
              </a:path>
              <a:path w="401320" h="559435">
                <a:moveTo>
                  <a:pt x="243840" y="406908"/>
                </a:moveTo>
                <a:lnTo>
                  <a:pt x="149860" y="406908"/>
                </a:lnTo>
                <a:lnTo>
                  <a:pt x="156210" y="413766"/>
                </a:lnTo>
                <a:lnTo>
                  <a:pt x="156210" y="419862"/>
                </a:lnTo>
                <a:lnTo>
                  <a:pt x="237490" y="419862"/>
                </a:lnTo>
                <a:lnTo>
                  <a:pt x="237490" y="413766"/>
                </a:lnTo>
                <a:lnTo>
                  <a:pt x="243840" y="406908"/>
                </a:lnTo>
                <a:close/>
              </a:path>
              <a:path w="401320" h="559435">
                <a:moveTo>
                  <a:pt x="156210" y="419862"/>
                </a:moveTo>
                <a:lnTo>
                  <a:pt x="156210" y="413766"/>
                </a:lnTo>
                <a:lnTo>
                  <a:pt x="149860" y="406908"/>
                </a:lnTo>
                <a:lnTo>
                  <a:pt x="149860" y="419862"/>
                </a:lnTo>
                <a:lnTo>
                  <a:pt x="156210" y="419862"/>
                </a:lnTo>
                <a:close/>
              </a:path>
              <a:path w="401320" h="559435">
                <a:moveTo>
                  <a:pt x="156210" y="103632"/>
                </a:moveTo>
                <a:lnTo>
                  <a:pt x="154939" y="103632"/>
                </a:lnTo>
                <a:lnTo>
                  <a:pt x="154939" y="104394"/>
                </a:lnTo>
                <a:lnTo>
                  <a:pt x="156210" y="103632"/>
                </a:lnTo>
                <a:close/>
              </a:path>
              <a:path w="401320" h="559435">
                <a:moveTo>
                  <a:pt x="170179" y="14478"/>
                </a:moveTo>
                <a:lnTo>
                  <a:pt x="168910" y="14478"/>
                </a:lnTo>
                <a:lnTo>
                  <a:pt x="168910" y="14668"/>
                </a:lnTo>
                <a:lnTo>
                  <a:pt x="170179" y="14478"/>
                </a:lnTo>
                <a:close/>
              </a:path>
              <a:path w="401320" h="559435">
                <a:moveTo>
                  <a:pt x="170179" y="97155"/>
                </a:moveTo>
                <a:lnTo>
                  <a:pt x="170179" y="96774"/>
                </a:lnTo>
                <a:lnTo>
                  <a:pt x="168910" y="97536"/>
                </a:lnTo>
                <a:lnTo>
                  <a:pt x="170179" y="97155"/>
                </a:lnTo>
                <a:close/>
              </a:path>
              <a:path w="401320" h="559435">
                <a:moveTo>
                  <a:pt x="179070" y="94923"/>
                </a:moveTo>
                <a:lnTo>
                  <a:pt x="179070" y="94488"/>
                </a:lnTo>
                <a:lnTo>
                  <a:pt x="177800" y="95250"/>
                </a:lnTo>
                <a:lnTo>
                  <a:pt x="179070" y="94923"/>
                </a:lnTo>
                <a:close/>
              </a:path>
              <a:path w="401320" h="559435">
                <a:moveTo>
                  <a:pt x="180339" y="301752"/>
                </a:moveTo>
                <a:lnTo>
                  <a:pt x="179070" y="302514"/>
                </a:lnTo>
                <a:lnTo>
                  <a:pt x="179070" y="303656"/>
                </a:lnTo>
                <a:lnTo>
                  <a:pt x="180339" y="301752"/>
                </a:lnTo>
                <a:close/>
              </a:path>
              <a:path w="401320" h="559435">
                <a:moveTo>
                  <a:pt x="186689" y="294132"/>
                </a:moveTo>
                <a:lnTo>
                  <a:pt x="185420" y="294894"/>
                </a:lnTo>
                <a:lnTo>
                  <a:pt x="185420" y="295528"/>
                </a:lnTo>
                <a:lnTo>
                  <a:pt x="186689" y="294132"/>
                </a:lnTo>
                <a:close/>
              </a:path>
              <a:path w="401320" h="559435">
                <a:moveTo>
                  <a:pt x="190500" y="12954"/>
                </a:moveTo>
                <a:lnTo>
                  <a:pt x="189229" y="12954"/>
                </a:lnTo>
                <a:lnTo>
                  <a:pt x="190500" y="12954"/>
                </a:lnTo>
                <a:close/>
              </a:path>
              <a:path w="401320" h="559435">
                <a:moveTo>
                  <a:pt x="193039" y="286512"/>
                </a:moveTo>
                <a:lnTo>
                  <a:pt x="191770" y="286512"/>
                </a:lnTo>
                <a:lnTo>
                  <a:pt x="191770" y="287908"/>
                </a:lnTo>
                <a:lnTo>
                  <a:pt x="193039" y="286512"/>
                </a:lnTo>
                <a:close/>
              </a:path>
              <a:path w="401320" h="559435">
                <a:moveTo>
                  <a:pt x="195579" y="92202"/>
                </a:moveTo>
                <a:lnTo>
                  <a:pt x="194310" y="92202"/>
                </a:lnTo>
                <a:lnTo>
                  <a:pt x="195579" y="92202"/>
                </a:lnTo>
                <a:close/>
              </a:path>
              <a:path w="401320" h="559435">
                <a:moveTo>
                  <a:pt x="378459" y="234696"/>
                </a:moveTo>
                <a:lnTo>
                  <a:pt x="378459" y="208026"/>
                </a:lnTo>
                <a:lnTo>
                  <a:pt x="374650" y="216408"/>
                </a:lnTo>
                <a:lnTo>
                  <a:pt x="374650" y="215646"/>
                </a:lnTo>
                <a:lnTo>
                  <a:pt x="364490" y="230886"/>
                </a:lnTo>
                <a:lnTo>
                  <a:pt x="361950" y="235458"/>
                </a:lnTo>
                <a:lnTo>
                  <a:pt x="361950" y="234696"/>
                </a:lnTo>
                <a:lnTo>
                  <a:pt x="350520" y="248412"/>
                </a:lnTo>
                <a:lnTo>
                  <a:pt x="345440" y="253746"/>
                </a:lnTo>
                <a:lnTo>
                  <a:pt x="345440" y="252984"/>
                </a:lnTo>
                <a:lnTo>
                  <a:pt x="323850" y="275082"/>
                </a:lnTo>
                <a:lnTo>
                  <a:pt x="323850" y="274320"/>
                </a:lnTo>
                <a:lnTo>
                  <a:pt x="317500" y="280416"/>
                </a:lnTo>
                <a:lnTo>
                  <a:pt x="303529" y="292608"/>
                </a:lnTo>
                <a:lnTo>
                  <a:pt x="295909" y="298704"/>
                </a:lnTo>
                <a:lnTo>
                  <a:pt x="288290" y="305562"/>
                </a:lnTo>
                <a:lnTo>
                  <a:pt x="280670" y="311658"/>
                </a:lnTo>
                <a:lnTo>
                  <a:pt x="273050" y="318516"/>
                </a:lnTo>
                <a:lnTo>
                  <a:pt x="260350" y="330708"/>
                </a:lnTo>
                <a:lnTo>
                  <a:pt x="251459" y="341376"/>
                </a:lnTo>
                <a:lnTo>
                  <a:pt x="248920" y="346710"/>
                </a:lnTo>
                <a:lnTo>
                  <a:pt x="245109" y="351282"/>
                </a:lnTo>
                <a:lnTo>
                  <a:pt x="242570" y="356616"/>
                </a:lnTo>
                <a:lnTo>
                  <a:pt x="240029" y="368808"/>
                </a:lnTo>
                <a:lnTo>
                  <a:pt x="238759" y="376428"/>
                </a:lnTo>
                <a:lnTo>
                  <a:pt x="238759" y="384810"/>
                </a:lnTo>
                <a:lnTo>
                  <a:pt x="237490" y="393954"/>
                </a:lnTo>
                <a:lnTo>
                  <a:pt x="237490" y="406908"/>
                </a:lnTo>
                <a:lnTo>
                  <a:pt x="243840" y="406908"/>
                </a:lnTo>
                <a:lnTo>
                  <a:pt x="243840" y="419862"/>
                </a:lnTo>
                <a:lnTo>
                  <a:pt x="251459" y="419862"/>
                </a:lnTo>
                <a:lnTo>
                  <a:pt x="251459" y="385572"/>
                </a:lnTo>
                <a:lnTo>
                  <a:pt x="252729" y="377952"/>
                </a:lnTo>
                <a:lnTo>
                  <a:pt x="252729" y="371856"/>
                </a:lnTo>
                <a:lnTo>
                  <a:pt x="255270" y="365760"/>
                </a:lnTo>
                <a:lnTo>
                  <a:pt x="255270" y="361188"/>
                </a:lnTo>
                <a:lnTo>
                  <a:pt x="256540" y="358901"/>
                </a:lnTo>
                <a:lnTo>
                  <a:pt x="256540" y="357378"/>
                </a:lnTo>
                <a:lnTo>
                  <a:pt x="259079" y="352806"/>
                </a:lnTo>
                <a:lnTo>
                  <a:pt x="259079" y="353568"/>
                </a:lnTo>
                <a:lnTo>
                  <a:pt x="261620" y="348996"/>
                </a:lnTo>
                <a:lnTo>
                  <a:pt x="266700" y="344424"/>
                </a:lnTo>
                <a:lnTo>
                  <a:pt x="270509" y="339090"/>
                </a:lnTo>
                <a:lnTo>
                  <a:pt x="281940" y="327660"/>
                </a:lnTo>
                <a:lnTo>
                  <a:pt x="289559" y="321564"/>
                </a:lnTo>
                <a:lnTo>
                  <a:pt x="295909" y="315468"/>
                </a:lnTo>
                <a:lnTo>
                  <a:pt x="332740" y="284226"/>
                </a:lnTo>
                <a:lnTo>
                  <a:pt x="363220" y="252222"/>
                </a:lnTo>
                <a:lnTo>
                  <a:pt x="374650" y="238506"/>
                </a:lnTo>
                <a:lnTo>
                  <a:pt x="378459" y="234696"/>
                </a:lnTo>
                <a:close/>
              </a:path>
              <a:path w="401320" h="559435">
                <a:moveTo>
                  <a:pt x="243840" y="419862"/>
                </a:moveTo>
                <a:lnTo>
                  <a:pt x="243840" y="406908"/>
                </a:lnTo>
                <a:lnTo>
                  <a:pt x="237490" y="413766"/>
                </a:lnTo>
                <a:lnTo>
                  <a:pt x="237490" y="419862"/>
                </a:lnTo>
                <a:lnTo>
                  <a:pt x="243840" y="419862"/>
                </a:lnTo>
                <a:close/>
              </a:path>
              <a:path w="401320" h="559435">
                <a:moveTo>
                  <a:pt x="246379" y="100457"/>
                </a:moveTo>
                <a:lnTo>
                  <a:pt x="246379" y="99822"/>
                </a:lnTo>
                <a:lnTo>
                  <a:pt x="245109" y="99822"/>
                </a:lnTo>
                <a:lnTo>
                  <a:pt x="246379" y="100457"/>
                </a:lnTo>
                <a:close/>
              </a:path>
              <a:path w="401320" h="559435">
                <a:moveTo>
                  <a:pt x="256540" y="360426"/>
                </a:moveTo>
                <a:lnTo>
                  <a:pt x="255270" y="361188"/>
                </a:lnTo>
                <a:lnTo>
                  <a:pt x="255270" y="365760"/>
                </a:lnTo>
                <a:lnTo>
                  <a:pt x="256540" y="360426"/>
                </a:lnTo>
                <a:close/>
              </a:path>
              <a:path w="401320" h="559435">
                <a:moveTo>
                  <a:pt x="257809" y="356616"/>
                </a:moveTo>
                <a:lnTo>
                  <a:pt x="256540" y="357378"/>
                </a:lnTo>
                <a:lnTo>
                  <a:pt x="256540" y="358901"/>
                </a:lnTo>
                <a:lnTo>
                  <a:pt x="257809" y="356616"/>
                </a:lnTo>
                <a:close/>
              </a:path>
              <a:path w="401320" h="559435">
                <a:moveTo>
                  <a:pt x="265429" y="113080"/>
                </a:moveTo>
                <a:lnTo>
                  <a:pt x="265429" y="112014"/>
                </a:lnTo>
                <a:lnTo>
                  <a:pt x="264159" y="112014"/>
                </a:lnTo>
                <a:lnTo>
                  <a:pt x="265429" y="113080"/>
                </a:lnTo>
                <a:close/>
              </a:path>
              <a:path w="401320" h="559435">
                <a:moveTo>
                  <a:pt x="275590" y="123952"/>
                </a:moveTo>
                <a:lnTo>
                  <a:pt x="275590" y="122682"/>
                </a:lnTo>
                <a:lnTo>
                  <a:pt x="274320" y="121920"/>
                </a:lnTo>
                <a:lnTo>
                  <a:pt x="275590" y="123952"/>
                </a:lnTo>
                <a:close/>
              </a:path>
              <a:path w="401320" h="559435">
                <a:moveTo>
                  <a:pt x="278129" y="24765"/>
                </a:moveTo>
                <a:lnTo>
                  <a:pt x="278129" y="24384"/>
                </a:lnTo>
                <a:lnTo>
                  <a:pt x="276859" y="24384"/>
                </a:lnTo>
                <a:lnTo>
                  <a:pt x="278129" y="24765"/>
                </a:lnTo>
                <a:close/>
              </a:path>
              <a:path w="401320" h="559435">
                <a:moveTo>
                  <a:pt x="284479" y="142875"/>
                </a:moveTo>
                <a:lnTo>
                  <a:pt x="284479" y="140208"/>
                </a:lnTo>
                <a:lnTo>
                  <a:pt x="283209" y="139446"/>
                </a:lnTo>
                <a:lnTo>
                  <a:pt x="284479" y="142875"/>
                </a:lnTo>
                <a:close/>
              </a:path>
              <a:path w="401320" h="559435">
                <a:moveTo>
                  <a:pt x="287020" y="200025"/>
                </a:moveTo>
                <a:lnTo>
                  <a:pt x="287020" y="163830"/>
                </a:lnTo>
                <a:lnTo>
                  <a:pt x="285750" y="168402"/>
                </a:lnTo>
                <a:lnTo>
                  <a:pt x="285750" y="172974"/>
                </a:lnTo>
                <a:lnTo>
                  <a:pt x="283209" y="178308"/>
                </a:lnTo>
                <a:lnTo>
                  <a:pt x="284479" y="177546"/>
                </a:lnTo>
                <a:lnTo>
                  <a:pt x="284479" y="203962"/>
                </a:lnTo>
                <a:lnTo>
                  <a:pt x="285750" y="202692"/>
                </a:lnTo>
                <a:lnTo>
                  <a:pt x="287020" y="200025"/>
                </a:lnTo>
                <a:close/>
              </a:path>
              <a:path w="401320" h="559435">
                <a:moveTo>
                  <a:pt x="287020" y="27867"/>
                </a:moveTo>
                <a:lnTo>
                  <a:pt x="287020" y="27432"/>
                </a:lnTo>
                <a:lnTo>
                  <a:pt x="285750" y="27432"/>
                </a:lnTo>
                <a:lnTo>
                  <a:pt x="287020" y="27867"/>
                </a:lnTo>
                <a:close/>
              </a:path>
              <a:path w="401320" h="559435">
                <a:moveTo>
                  <a:pt x="350520" y="70561"/>
                </a:moveTo>
                <a:lnTo>
                  <a:pt x="350520" y="69342"/>
                </a:lnTo>
                <a:lnTo>
                  <a:pt x="349250" y="69342"/>
                </a:lnTo>
                <a:lnTo>
                  <a:pt x="350520" y="70561"/>
                </a:lnTo>
                <a:close/>
              </a:path>
              <a:path w="401320" h="559435">
                <a:moveTo>
                  <a:pt x="355600" y="76962"/>
                </a:moveTo>
                <a:lnTo>
                  <a:pt x="355600" y="75438"/>
                </a:lnTo>
                <a:lnTo>
                  <a:pt x="354329" y="75438"/>
                </a:lnTo>
                <a:lnTo>
                  <a:pt x="355600" y="76962"/>
                </a:lnTo>
                <a:close/>
              </a:path>
              <a:path w="401320" h="559435">
                <a:moveTo>
                  <a:pt x="388620" y="216915"/>
                </a:moveTo>
                <a:lnTo>
                  <a:pt x="388620" y="169926"/>
                </a:lnTo>
                <a:lnTo>
                  <a:pt x="387350" y="178308"/>
                </a:lnTo>
                <a:lnTo>
                  <a:pt x="387350" y="177546"/>
                </a:lnTo>
                <a:lnTo>
                  <a:pt x="386079" y="185928"/>
                </a:lnTo>
                <a:lnTo>
                  <a:pt x="386079" y="185166"/>
                </a:lnTo>
                <a:lnTo>
                  <a:pt x="383540" y="193548"/>
                </a:lnTo>
                <a:lnTo>
                  <a:pt x="381000" y="201168"/>
                </a:lnTo>
                <a:lnTo>
                  <a:pt x="377190" y="208788"/>
                </a:lnTo>
                <a:lnTo>
                  <a:pt x="378459" y="208026"/>
                </a:lnTo>
                <a:lnTo>
                  <a:pt x="378459" y="234696"/>
                </a:lnTo>
                <a:lnTo>
                  <a:pt x="381000" y="230124"/>
                </a:lnTo>
                <a:lnTo>
                  <a:pt x="386079" y="222504"/>
                </a:lnTo>
                <a:lnTo>
                  <a:pt x="388620" y="216915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866712" y="46498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5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1866712" y="508056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5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376376" y="4627385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4">
                <a:moveTo>
                  <a:pt x="0" y="0"/>
                </a:moveTo>
                <a:lnTo>
                  <a:pt x="1054607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76376" y="5058087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4">
                <a:moveTo>
                  <a:pt x="0" y="0"/>
                </a:moveTo>
                <a:lnTo>
                  <a:pt x="1054607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1866712" y="551126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5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376376" y="5489114"/>
            <a:ext cx="901911" cy="0"/>
          </a:xfrm>
          <a:custGeom>
            <a:avLst/>
            <a:gdLst/>
            <a:ahLst/>
            <a:cxnLst/>
            <a:rect l="l" t="t" r="r" b="b"/>
            <a:pathLst>
              <a:path w="1054734">
                <a:moveTo>
                  <a:pt x="0" y="0"/>
                </a:moveTo>
                <a:lnTo>
                  <a:pt x="1054607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/>
          </p:nvPr>
        </p:nvGraphicFramePr>
        <p:xfrm>
          <a:off x="1847164" y="1056569"/>
          <a:ext cx="5384861" cy="514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70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55" dirty="0">
                          <a:latin typeface="Arial"/>
                          <a:cs typeface="Arial"/>
                        </a:rPr>
                        <a:t>111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55" dirty="0">
                          <a:latin typeface="Arial"/>
                          <a:cs typeface="Arial"/>
                        </a:rPr>
                        <a:t>111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22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5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28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300" spc="-5" dirty="0">
                          <a:latin typeface="黑体"/>
                          <a:cs typeface="黑体"/>
                        </a:rPr>
                        <a:t>下标</a:t>
                      </a:r>
                      <a:r>
                        <a:rPr sz="23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300" spc="-5" dirty="0">
                          <a:latin typeface="黑体"/>
                          <a:cs typeface="黑体"/>
                        </a:rPr>
                        <a:t>前</a:t>
                      </a:r>
                      <a:endParaRPr sz="2300" dirty="0">
                        <a:latin typeface="黑体"/>
                        <a:cs typeface="黑体"/>
                      </a:endParaRPr>
                    </a:p>
                  </a:txBody>
                  <a:tcPr marL="0" marR="0" marT="13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22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8888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5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2810">
                        <a:lnSpc>
                          <a:spcPts val="2515"/>
                        </a:lnSpc>
                      </a:pPr>
                      <a:r>
                        <a:rPr sz="2300" spc="-5" dirty="0">
                          <a:latin typeface="黑体"/>
                          <a:cs typeface="黑体"/>
                        </a:rPr>
                        <a:t>插入</a:t>
                      </a:r>
                      <a:r>
                        <a:rPr sz="2300" spc="-5" dirty="0">
                          <a:latin typeface="Times New Roman"/>
                          <a:cs typeface="Times New Roman"/>
                        </a:rPr>
                        <a:t>234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8888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333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606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solidFill>
                            <a:srgbClr val="8FA642"/>
                          </a:solidFill>
                          <a:latin typeface="Arial"/>
                          <a:cs typeface="Arial"/>
                        </a:rPr>
                        <a:t>234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123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spc="-10" dirty="0">
                          <a:solidFill>
                            <a:srgbClr val="CCCC00"/>
                          </a:solidFill>
                          <a:latin typeface="Arial"/>
                          <a:cs typeface="Arial"/>
                        </a:rPr>
                        <a:t>333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5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56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spc="-10" dirty="0">
                          <a:solidFill>
                            <a:srgbClr val="CCCC00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5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99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solidFill>
                            <a:srgbClr val="CCCC00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solidFill>
                            <a:srgbClr val="CCCC0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1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4017" y="1637123"/>
            <a:ext cx="10284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/>
              <a:t>下标</a:t>
            </a:r>
            <a:r>
              <a:rPr sz="2266" spc="-4" dirty="0">
                <a:latin typeface="Times New Roman"/>
                <a:cs typeface="Times New Roman"/>
              </a:rPr>
              <a:t>4</a:t>
            </a:r>
            <a:r>
              <a:rPr sz="2266" spc="-4" dirty="0"/>
              <a:t>前 插入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198193"/>
            <a:ext cx="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21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3966791" y="2554347"/>
            <a:ext cx="1615404" cy="336656"/>
          </a:xfrm>
          <a:custGeom>
            <a:avLst/>
            <a:gdLst/>
            <a:ahLst/>
            <a:cxnLst/>
            <a:rect l="l" t="t" r="r" b="b"/>
            <a:pathLst>
              <a:path w="1889125" h="393700">
                <a:moveTo>
                  <a:pt x="196595" y="393191"/>
                </a:moveTo>
                <a:lnTo>
                  <a:pt x="196595" y="0"/>
                </a:lnTo>
                <a:lnTo>
                  <a:pt x="0" y="196595"/>
                </a:lnTo>
                <a:lnTo>
                  <a:pt x="196595" y="393191"/>
                </a:lnTo>
                <a:close/>
              </a:path>
              <a:path w="1889125" h="393700">
                <a:moveTo>
                  <a:pt x="1888985" y="294894"/>
                </a:moveTo>
                <a:lnTo>
                  <a:pt x="1888985" y="98297"/>
                </a:lnTo>
                <a:lnTo>
                  <a:pt x="196595" y="98297"/>
                </a:lnTo>
                <a:lnTo>
                  <a:pt x="196595" y="294894"/>
                </a:lnTo>
                <a:lnTo>
                  <a:pt x="1888985" y="294894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953759" y="2541315"/>
            <a:ext cx="1640381" cy="362719"/>
          </a:xfrm>
          <a:custGeom>
            <a:avLst/>
            <a:gdLst/>
            <a:ahLst/>
            <a:cxnLst/>
            <a:rect l="l" t="t" r="r" b="b"/>
            <a:pathLst>
              <a:path w="1918334" h="424180">
                <a:moveTo>
                  <a:pt x="226313" y="99821"/>
                </a:moveTo>
                <a:lnTo>
                  <a:pt x="226313" y="9143"/>
                </a:lnTo>
                <a:lnTo>
                  <a:pt x="222503" y="4571"/>
                </a:lnTo>
                <a:lnTo>
                  <a:pt x="211835" y="0"/>
                </a:lnTo>
                <a:lnTo>
                  <a:pt x="205739" y="1523"/>
                </a:lnTo>
                <a:lnTo>
                  <a:pt x="0" y="207263"/>
                </a:lnTo>
                <a:lnTo>
                  <a:pt x="0" y="216407"/>
                </a:lnTo>
                <a:lnTo>
                  <a:pt x="25145" y="241553"/>
                </a:lnTo>
                <a:lnTo>
                  <a:pt x="25145" y="201929"/>
                </a:lnTo>
                <a:lnTo>
                  <a:pt x="35051" y="211835"/>
                </a:lnTo>
                <a:lnTo>
                  <a:pt x="198119" y="48768"/>
                </a:lnTo>
                <a:lnTo>
                  <a:pt x="198119" y="15239"/>
                </a:lnTo>
                <a:lnTo>
                  <a:pt x="221741" y="25145"/>
                </a:lnTo>
                <a:lnTo>
                  <a:pt x="221741" y="99821"/>
                </a:lnTo>
                <a:lnTo>
                  <a:pt x="226313" y="99821"/>
                </a:lnTo>
                <a:close/>
              </a:path>
              <a:path w="1918334" h="424180">
                <a:moveTo>
                  <a:pt x="35051" y="211835"/>
                </a:moveTo>
                <a:lnTo>
                  <a:pt x="25145" y="201929"/>
                </a:lnTo>
                <a:lnTo>
                  <a:pt x="25145" y="221741"/>
                </a:lnTo>
                <a:lnTo>
                  <a:pt x="35051" y="211835"/>
                </a:lnTo>
                <a:close/>
              </a:path>
              <a:path w="1918334" h="424180">
                <a:moveTo>
                  <a:pt x="221741" y="398525"/>
                </a:moveTo>
                <a:lnTo>
                  <a:pt x="35051" y="211835"/>
                </a:lnTo>
                <a:lnTo>
                  <a:pt x="25145" y="221741"/>
                </a:lnTo>
                <a:lnTo>
                  <a:pt x="25145" y="241553"/>
                </a:lnTo>
                <a:lnTo>
                  <a:pt x="198119" y="414527"/>
                </a:lnTo>
                <a:lnTo>
                  <a:pt x="198119" y="408431"/>
                </a:lnTo>
                <a:lnTo>
                  <a:pt x="221741" y="398525"/>
                </a:lnTo>
                <a:close/>
              </a:path>
              <a:path w="1918334" h="424180">
                <a:moveTo>
                  <a:pt x="221741" y="25145"/>
                </a:moveTo>
                <a:lnTo>
                  <a:pt x="198119" y="15239"/>
                </a:lnTo>
                <a:lnTo>
                  <a:pt x="198119" y="48768"/>
                </a:lnTo>
                <a:lnTo>
                  <a:pt x="221741" y="25145"/>
                </a:lnTo>
                <a:close/>
              </a:path>
              <a:path w="1918334" h="424180">
                <a:moveTo>
                  <a:pt x="221741" y="99821"/>
                </a:moveTo>
                <a:lnTo>
                  <a:pt x="221741" y="25145"/>
                </a:lnTo>
                <a:lnTo>
                  <a:pt x="198119" y="48768"/>
                </a:lnTo>
                <a:lnTo>
                  <a:pt x="198119" y="121157"/>
                </a:lnTo>
                <a:lnTo>
                  <a:pt x="204215" y="127253"/>
                </a:lnTo>
                <a:lnTo>
                  <a:pt x="211835" y="127253"/>
                </a:lnTo>
                <a:lnTo>
                  <a:pt x="211835" y="99821"/>
                </a:lnTo>
                <a:lnTo>
                  <a:pt x="221741" y="99821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204215" y="296417"/>
                </a:lnTo>
                <a:lnTo>
                  <a:pt x="198119" y="302513"/>
                </a:lnTo>
                <a:lnTo>
                  <a:pt x="198119" y="374903"/>
                </a:lnTo>
                <a:lnTo>
                  <a:pt x="211835" y="388619"/>
                </a:lnTo>
                <a:lnTo>
                  <a:pt x="211835" y="324611"/>
                </a:lnTo>
                <a:lnTo>
                  <a:pt x="226313" y="310133"/>
                </a:lnTo>
                <a:lnTo>
                  <a:pt x="226313" y="324611"/>
                </a:lnTo>
                <a:lnTo>
                  <a:pt x="1890509" y="324611"/>
                </a:lnTo>
                <a:lnTo>
                  <a:pt x="1890509" y="310133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221741" y="420079"/>
                </a:moveTo>
                <a:lnTo>
                  <a:pt x="221741" y="398525"/>
                </a:lnTo>
                <a:lnTo>
                  <a:pt x="198119" y="408431"/>
                </a:lnTo>
                <a:lnTo>
                  <a:pt x="198119" y="414527"/>
                </a:lnTo>
                <a:lnTo>
                  <a:pt x="201929" y="418337"/>
                </a:lnTo>
                <a:lnTo>
                  <a:pt x="205739" y="422909"/>
                </a:lnTo>
                <a:lnTo>
                  <a:pt x="211835" y="423671"/>
                </a:lnTo>
                <a:lnTo>
                  <a:pt x="217169" y="421385"/>
                </a:lnTo>
                <a:lnTo>
                  <a:pt x="221741" y="420079"/>
                </a:lnTo>
                <a:close/>
              </a:path>
              <a:path w="1918334" h="424180">
                <a:moveTo>
                  <a:pt x="1917953" y="317753"/>
                </a:moveTo>
                <a:lnTo>
                  <a:pt x="1917953" y="105917"/>
                </a:lnTo>
                <a:lnTo>
                  <a:pt x="1911845" y="99821"/>
                </a:lnTo>
                <a:lnTo>
                  <a:pt x="211835" y="99821"/>
                </a:lnTo>
                <a:lnTo>
                  <a:pt x="226313" y="113537"/>
                </a:lnTo>
                <a:lnTo>
                  <a:pt x="226313" y="127253"/>
                </a:lnTo>
                <a:lnTo>
                  <a:pt x="1890509" y="127253"/>
                </a:lnTo>
                <a:lnTo>
                  <a:pt x="1890509" y="113537"/>
                </a:lnTo>
                <a:lnTo>
                  <a:pt x="1904225" y="127253"/>
                </a:lnTo>
                <a:lnTo>
                  <a:pt x="1904225" y="324611"/>
                </a:lnTo>
                <a:lnTo>
                  <a:pt x="1911845" y="324611"/>
                </a:lnTo>
                <a:lnTo>
                  <a:pt x="1917953" y="317753"/>
                </a:lnTo>
                <a:close/>
              </a:path>
              <a:path w="1918334" h="424180">
                <a:moveTo>
                  <a:pt x="226313" y="127253"/>
                </a:moveTo>
                <a:lnTo>
                  <a:pt x="226313" y="113537"/>
                </a:lnTo>
                <a:lnTo>
                  <a:pt x="211835" y="99821"/>
                </a:lnTo>
                <a:lnTo>
                  <a:pt x="211835" y="127253"/>
                </a:lnTo>
                <a:lnTo>
                  <a:pt x="226313" y="127253"/>
                </a:lnTo>
                <a:close/>
              </a:path>
              <a:path w="1918334" h="424180">
                <a:moveTo>
                  <a:pt x="226313" y="324611"/>
                </a:moveTo>
                <a:lnTo>
                  <a:pt x="226313" y="310133"/>
                </a:lnTo>
                <a:lnTo>
                  <a:pt x="211835" y="324611"/>
                </a:lnTo>
                <a:lnTo>
                  <a:pt x="226313" y="324611"/>
                </a:lnTo>
                <a:close/>
              </a:path>
              <a:path w="1918334" h="424180">
                <a:moveTo>
                  <a:pt x="226313" y="414527"/>
                </a:moveTo>
                <a:lnTo>
                  <a:pt x="226313" y="324611"/>
                </a:lnTo>
                <a:lnTo>
                  <a:pt x="211835" y="324611"/>
                </a:lnTo>
                <a:lnTo>
                  <a:pt x="211835" y="388619"/>
                </a:lnTo>
                <a:lnTo>
                  <a:pt x="221741" y="398525"/>
                </a:lnTo>
                <a:lnTo>
                  <a:pt x="221741" y="420079"/>
                </a:lnTo>
                <a:lnTo>
                  <a:pt x="222503" y="419861"/>
                </a:lnTo>
                <a:lnTo>
                  <a:pt x="226313" y="414527"/>
                </a:lnTo>
                <a:close/>
              </a:path>
              <a:path w="1918334" h="424180">
                <a:moveTo>
                  <a:pt x="1904225" y="127253"/>
                </a:moveTo>
                <a:lnTo>
                  <a:pt x="1890509" y="113537"/>
                </a:lnTo>
                <a:lnTo>
                  <a:pt x="1890509" y="127253"/>
                </a:lnTo>
                <a:lnTo>
                  <a:pt x="1904225" y="127253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1904225" y="127253"/>
                </a:lnTo>
                <a:lnTo>
                  <a:pt x="1890509" y="127253"/>
                </a:lnTo>
                <a:lnTo>
                  <a:pt x="1890509" y="296417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1904225" y="324611"/>
                </a:moveTo>
                <a:lnTo>
                  <a:pt x="1904225" y="296417"/>
                </a:lnTo>
                <a:lnTo>
                  <a:pt x="1890509" y="310133"/>
                </a:lnTo>
                <a:lnTo>
                  <a:pt x="1890509" y="324611"/>
                </a:lnTo>
                <a:lnTo>
                  <a:pt x="1904225" y="324611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48353" y="759212"/>
          <a:ext cx="870418" cy="5169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70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55" dirty="0">
                          <a:latin typeface="Arial"/>
                          <a:cs typeface="Arial"/>
                        </a:rPr>
                        <a:t>111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22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28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8888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333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56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99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711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832237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948354" y="77289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2948354" y="120359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2948354" y="163071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961711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832237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2975068" y="711342"/>
            <a:ext cx="843811" cy="88418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8354" y="1636580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948354" y="2065001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961711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832237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2975068" y="1658625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5068" y="2089328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4017" y="1637123"/>
            <a:ext cx="10284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下标</a:t>
            </a:r>
            <a:r>
              <a:rPr sz="2266" spc="-4" dirty="0">
                <a:latin typeface="Times New Roman"/>
                <a:cs typeface="Times New Roman"/>
              </a:rPr>
              <a:t>4</a:t>
            </a:r>
            <a:r>
              <a:rPr sz="2266" spc="-4" dirty="0">
                <a:latin typeface="黑体"/>
                <a:cs typeface="黑体"/>
              </a:rPr>
              <a:t>前 插入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8354" y="249602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948354" y="29267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961711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832237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966791" y="2554347"/>
            <a:ext cx="1615404" cy="336656"/>
          </a:xfrm>
          <a:custGeom>
            <a:avLst/>
            <a:gdLst/>
            <a:ahLst/>
            <a:cxnLst/>
            <a:rect l="l" t="t" r="r" b="b"/>
            <a:pathLst>
              <a:path w="1889125" h="393700">
                <a:moveTo>
                  <a:pt x="196595" y="393191"/>
                </a:moveTo>
                <a:lnTo>
                  <a:pt x="196595" y="0"/>
                </a:lnTo>
                <a:lnTo>
                  <a:pt x="0" y="196595"/>
                </a:lnTo>
                <a:lnTo>
                  <a:pt x="196595" y="393191"/>
                </a:lnTo>
                <a:close/>
              </a:path>
              <a:path w="1889125" h="393700">
                <a:moveTo>
                  <a:pt x="1888985" y="294894"/>
                </a:moveTo>
                <a:lnTo>
                  <a:pt x="1888985" y="98297"/>
                </a:lnTo>
                <a:lnTo>
                  <a:pt x="196595" y="98297"/>
                </a:lnTo>
                <a:lnTo>
                  <a:pt x="196595" y="294894"/>
                </a:lnTo>
                <a:lnTo>
                  <a:pt x="1888985" y="294894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953759" y="2541315"/>
            <a:ext cx="1640381" cy="362719"/>
          </a:xfrm>
          <a:custGeom>
            <a:avLst/>
            <a:gdLst/>
            <a:ahLst/>
            <a:cxnLst/>
            <a:rect l="l" t="t" r="r" b="b"/>
            <a:pathLst>
              <a:path w="1918334" h="424180">
                <a:moveTo>
                  <a:pt x="226313" y="99821"/>
                </a:moveTo>
                <a:lnTo>
                  <a:pt x="226313" y="9143"/>
                </a:lnTo>
                <a:lnTo>
                  <a:pt x="222503" y="4571"/>
                </a:lnTo>
                <a:lnTo>
                  <a:pt x="211835" y="0"/>
                </a:lnTo>
                <a:lnTo>
                  <a:pt x="205739" y="1523"/>
                </a:lnTo>
                <a:lnTo>
                  <a:pt x="0" y="207263"/>
                </a:lnTo>
                <a:lnTo>
                  <a:pt x="0" y="216407"/>
                </a:lnTo>
                <a:lnTo>
                  <a:pt x="25145" y="241553"/>
                </a:lnTo>
                <a:lnTo>
                  <a:pt x="25145" y="201929"/>
                </a:lnTo>
                <a:lnTo>
                  <a:pt x="35051" y="211835"/>
                </a:lnTo>
                <a:lnTo>
                  <a:pt x="198119" y="48768"/>
                </a:lnTo>
                <a:lnTo>
                  <a:pt x="198119" y="15239"/>
                </a:lnTo>
                <a:lnTo>
                  <a:pt x="221741" y="25145"/>
                </a:lnTo>
                <a:lnTo>
                  <a:pt x="221741" y="99821"/>
                </a:lnTo>
                <a:lnTo>
                  <a:pt x="226313" y="99821"/>
                </a:lnTo>
                <a:close/>
              </a:path>
              <a:path w="1918334" h="424180">
                <a:moveTo>
                  <a:pt x="35051" y="211835"/>
                </a:moveTo>
                <a:lnTo>
                  <a:pt x="25145" y="201929"/>
                </a:lnTo>
                <a:lnTo>
                  <a:pt x="25145" y="221741"/>
                </a:lnTo>
                <a:lnTo>
                  <a:pt x="35051" y="211835"/>
                </a:lnTo>
                <a:close/>
              </a:path>
              <a:path w="1918334" h="424180">
                <a:moveTo>
                  <a:pt x="221741" y="398525"/>
                </a:moveTo>
                <a:lnTo>
                  <a:pt x="35051" y="211835"/>
                </a:lnTo>
                <a:lnTo>
                  <a:pt x="25145" y="221741"/>
                </a:lnTo>
                <a:lnTo>
                  <a:pt x="25145" y="241553"/>
                </a:lnTo>
                <a:lnTo>
                  <a:pt x="198119" y="414527"/>
                </a:lnTo>
                <a:lnTo>
                  <a:pt x="198119" y="408431"/>
                </a:lnTo>
                <a:lnTo>
                  <a:pt x="221741" y="398525"/>
                </a:lnTo>
                <a:close/>
              </a:path>
              <a:path w="1918334" h="424180">
                <a:moveTo>
                  <a:pt x="221741" y="25145"/>
                </a:moveTo>
                <a:lnTo>
                  <a:pt x="198119" y="15239"/>
                </a:lnTo>
                <a:lnTo>
                  <a:pt x="198119" y="48768"/>
                </a:lnTo>
                <a:lnTo>
                  <a:pt x="221741" y="25145"/>
                </a:lnTo>
                <a:close/>
              </a:path>
              <a:path w="1918334" h="424180">
                <a:moveTo>
                  <a:pt x="221741" y="99821"/>
                </a:moveTo>
                <a:lnTo>
                  <a:pt x="221741" y="25145"/>
                </a:lnTo>
                <a:lnTo>
                  <a:pt x="198119" y="48768"/>
                </a:lnTo>
                <a:lnTo>
                  <a:pt x="198119" y="121157"/>
                </a:lnTo>
                <a:lnTo>
                  <a:pt x="204215" y="127253"/>
                </a:lnTo>
                <a:lnTo>
                  <a:pt x="211835" y="127253"/>
                </a:lnTo>
                <a:lnTo>
                  <a:pt x="211835" y="99821"/>
                </a:lnTo>
                <a:lnTo>
                  <a:pt x="221741" y="99821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204215" y="296417"/>
                </a:lnTo>
                <a:lnTo>
                  <a:pt x="198119" y="302513"/>
                </a:lnTo>
                <a:lnTo>
                  <a:pt x="198119" y="374903"/>
                </a:lnTo>
                <a:lnTo>
                  <a:pt x="211835" y="388619"/>
                </a:lnTo>
                <a:lnTo>
                  <a:pt x="211835" y="324611"/>
                </a:lnTo>
                <a:lnTo>
                  <a:pt x="226313" y="310133"/>
                </a:lnTo>
                <a:lnTo>
                  <a:pt x="226313" y="324611"/>
                </a:lnTo>
                <a:lnTo>
                  <a:pt x="1890509" y="324611"/>
                </a:lnTo>
                <a:lnTo>
                  <a:pt x="1890509" y="310133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221741" y="420079"/>
                </a:moveTo>
                <a:lnTo>
                  <a:pt x="221741" y="398525"/>
                </a:lnTo>
                <a:lnTo>
                  <a:pt x="198119" y="408431"/>
                </a:lnTo>
                <a:lnTo>
                  <a:pt x="198119" y="414527"/>
                </a:lnTo>
                <a:lnTo>
                  <a:pt x="201929" y="418337"/>
                </a:lnTo>
                <a:lnTo>
                  <a:pt x="205739" y="422909"/>
                </a:lnTo>
                <a:lnTo>
                  <a:pt x="211835" y="423671"/>
                </a:lnTo>
                <a:lnTo>
                  <a:pt x="217169" y="421385"/>
                </a:lnTo>
                <a:lnTo>
                  <a:pt x="221741" y="420079"/>
                </a:lnTo>
                <a:close/>
              </a:path>
              <a:path w="1918334" h="424180">
                <a:moveTo>
                  <a:pt x="1917953" y="317753"/>
                </a:moveTo>
                <a:lnTo>
                  <a:pt x="1917953" y="105917"/>
                </a:lnTo>
                <a:lnTo>
                  <a:pt x="1911845" y="99821"/>
                </a:lnTo>
                <a:lnTo>
                  <a:pt x="211835" y="99821"/>
                </a:lnTo>
                <a:lnTo>
                  <a:pt x="226313" y="113537"/>
                </a:lnTo>
                <a:lnTo>
                  <a:pt x="226313" y="127253"/>
                </a:lnTo>
                <a:lnTo>
                  <a:pt x="1890509" y="127253"/>
                </a:lnTo>
                <a:lnTo>
                  <a:pt x="1890509" y="113537"/>
                </a:lnTo>
                <a:lnTo>
                  <a:pt x="1904225" y="127253"/>
                </a:lnTo>
                <a:lnTo>
                  <a:pt x="1904225" y="324611"/>
                </a:lnTo>
                <a:lnTo>
                  <a:pt x="1911845" y="324611"/>
                </a:lnTo>
                <a:lnTo>
                  <a:pt x="1917953" y="317753"/>
                </a:lnTo>
                <a:close/>
              </a:path>
              <a:path w="1918334" h="424180">
                <a:moveTo>
                  <a:pt x="226313" y="127253"/>
                </a:moveTo>
                <a:lnTo>
                  <a:pt x="226313" y="113537"/>
                </a:lnTo>
                <a:lnTo>
                  <a:pt x="211835" y="99821"/>
                </a:lnTo>
                <a:lnTo>
                  <a:pt x="211835" y="127253"/>
                </a:lnTo>
                <a:lnTo>
                  <a:pt x="226313" y="127253"/>
                </a:lnTo>
                <a:close/>
              </a:path>
              <a:path w="1918334" h="424180">
                <a:moveTo>
                  <a:pt x="226313" y="324611"/>
                </a:moveTo>
                <a:lnTo>
                  <a:pt x="226313" y="310133"/>
                </a:lnTo>
                <a:lnTo>
                  <a:pt x="211835" y="324611"/>
                </a:lnTo>
                <a:lnTo>
                  <a:pt x="226313" y="324611"/>
                </a:lnTo>
                <a:close/>
              </a:path>
              <a:path w="1918334" h="424180">
                <a:moveTo>
                  <a:pt x="226313" y="414527"/>
                </a:moveTo>
                <a:lnTo>
                  <a:pt x="226313" y="324611"/>
                </a:lnTo>
                <a:lnTo>
                  <a:pt x="211835" y="324611"/>
                </a:lnTo>
                <a:lnTo>
                  <a:pt x="211835" y="388619"/>
                </a:lnTo>
                <a:lnTo>
                  <a:pt x="221741" y="398525"/>
                </a:lnTo>
                <a:lnTo>
                  <a:pt x="221741" y="420079"/>
                </a:lnTo>
                <a:lnTo>
                  <a:pt x="222503" y="419861"/>
                </a:lnTo>
                <a:lnTo>
                  <a:pt x="226313" y="414527"/>
                </a:lnTo>
                <a:close/>
              </a:path>
              <a:path w="1918334" h="424180">
                <a:moveTo>
                  <a:pt x="1904225" y="127253"/>
                </a:moveTo>
                <a:lnTo>
                  <a:pt x="1890509" y="113537"/>
                </a:lnTo>
                <a:lnTo>
                  <a:pt x="1890509" y="127253"/>
                </a:lnTo>
                <a:lnTo>
                  <a:pt x="1904225" y="127253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1904225" y="127253"/>
                </a:lnTo>
                <a:lnTo>
                  <a:pt x="1890509" y="127253"/>
                </a:lnTo>
                <a:lnTo>
                  <a:pt x="1890509" y="296417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1904225" y="324611"/>
                </a:moveTo>
                <a:lnTo>
                  <a:pt x="1904225" y="296417"/>
                </a:lnTo>
                <a:lnTo>
                  <a:pt x="1890509" y="310133"/>
                </a:lnTo>
                <a:lnTo>
                  <a:pt x="1890509" y="324611"/>
                </a:lnTo>
                <a:lnTo>
                  <a:pt x="1904225" y="324611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948354" y="335743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2948354" y="378389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2961711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832237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2948354" y="37897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948354" y="4219163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961711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3832237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2975068" y="2434141"/>
            <a:ext cx="843811" cy="2210832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3506">
              <a:latin typeface="Times New Roman"/>
              <a:cs typeface="Times New Roman"/>
            </a:endParaRPr>
          </a:p>
          <a:p>
            <a:pPr marL="72217"/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8354" y="46498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948354" y="508056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961711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832237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948354" y="551126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2961711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3832237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948354" y="593317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2948354" y="59465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2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711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832237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948354" y="77289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2948354" y="120359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2948354" y="163071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961711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832237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2975068" y="711342"/>
            <a:ext cx="843811" cy="88418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8354" y="1636580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948354" y="2065001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961711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832237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2975068" y="1658625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5068" y="2089328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4017" y="1637123"/>
            <a:ext cx="10284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下标</a:t>
            </a:r>
            <a:r>
              <a:rPr sz="2266" spc="-4" dirty="0">
                <a:latin typeface="Times New Roman"/>
                <a:cs typeface="Times New Roman"/>
              </a:rPr>
              <a:t>4</a:t>
            </a:r>
            <a:r>
              <a:rPr sz="2266" spc="-4" dirty="0">
                <a:latin typeface="黑体"/>
                <a:cs typeface="黑体"/>
              </a:rPr>
              <a:t>前 插入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8354" y="249602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948354" y="29267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961711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832237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966791" y="2554347"/>
            <a:ext cx="1615404" cy="336656"/>
          </a:xfrm>
          <a:custGeom>
            <a:avLst/>
            <a:gdLst/>
            <a:ahLst/>
            <a:cxnLst/>
            <a:rect l="l" t="t" r="r" b="b"/>
            <a:pathLst>
              <a:path w="1889125" h="393700">
                <a:moveTo>
                  <a:pt x="196595" y="393191"/>
                </a:moveTo>
                <a:lnTo>
                  <a:pt x="196595" y="0"/>
                </a:lnTo>
                <a:lnTo>
                  <a:pt x="0" y="196595"/>
                </a:lnTo>
                <a:lnTo>
                  <a:pt x="196595" y="393191"/>
                </a:lnTo>
                <a:close/>
              </a:path>
              <a:path w="1889125" h="393700">
                <a:moveTo>
                  <a:pt x="1888985" y="294894"/>
                </a:moveTo>
                <a:lnTo>
                  <a:pt x="1888985" y="98297"/>
                </a:lnTo>
                <a:lnTo>
                  <a:pt x="196595" y="98297"/>
                </a:lnTo>
                <a:lnTo>
                  <a:pt x="196595" y="294894"/>
                </a:lnTo>
                <a:lnTo>
                  <a:pt x="1888985" y="294894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953759" y="2541315"/>
            <a:ext cx="1640381" cy="362719"/>
          </a:xfrm>
          <a:custGeom>
            <a:avLst/>
            <a:gdLst/>
            <a:ahLst/>
            <a:cxnLst/>
            <a:rect l="l" t="t" r="r" b="b"/>
            <a:pathLst>
              <a:path w="1918334" h="424180">
                <a:moveTo>
                  <a:pt x="226313" y="99821"/>
                </a:moveTo>
                <a:lnTo>
                  <a:pt x="226313" y="9143"/>
                </a:lnTo>
                <a:lnTo>
                  <a:pt x="222503" y="4571"/>
                </a:lnTo>
                <a:lnTo>
                  <a:pt x="211835" y="0"/>
                </a:lnTo>
                <a:lnTo>
                  <a:pt x="205739" y="1523"/>
                </a:lnTo>
                <a:lnTo>
                  <a:pt x="0" y="207263"/>
                </a:lnTo>
                <a:lnTo>
                  <a:pt x="0" y="216407"/>
                </a:lnTo>
                <a:lnTo>
                  <a:pt x="25145" y="241553"/>
                </a:lnTo>
                <a:lnTo>
                  <a:pt x="25145" y="201929"/>
                </a:lnTo>
                <a:lnTo>
                  <a:pt x="35051" y="211835"/>
                </a:lnTo>
                <a:lnTo>
                  <a:pt x="198119" y="48768"/>
                </a:lnTo>
                <a:lnTo>
                  <a:pt x="198119" y="15239"/>
                </a:lnTo>
                <a:lnTo>
                  <a:pt x="221741" y="25145"/>
                </a:lnTo>
                <a:lnTo>
                  <a:pt x="221741" y="99821"/>
                </a:lnTo>
                <a:lnTo>
                  <a:pt x="226313" y="99821"/>
                </a:lnTo>
                <a:close/>
              </a:path>
              <a:path w="1918334" h="424180">
                <a:moveTo>
                  <a:pt x="35051" y="211835"/>
                </a:moveTo>
                <a:lnTo>
                  <a:pt x="25145" y="201929"/>
                </a:lnTo>
                <a:lnTo>
                  <a:pt x="25145" y="221741"/>
                </a:lnTo>
                <a:lnTo>
                  <a:pt x="35051" y="211835"/>
                </a:lnTo>
                <a:close/>
              </a:path>
              <a:path w="1918334" h="424180">
                <a:moveTo>
                  <a:pt x="221741" y="398525"/>
                </a:moveTo>
                <a:lnTo>
                  <a:pt x="35051" y="211835"/>
                </a:lnTo>
                <a:lnTo>
                  <a:pt x="25145" y="221741"/>
                </a:lnTo>
                <a:lnTo>
                  <a:pt x="25145" y="241553"/>
                </a:lnTo>
                <a:lnTo>
                  <a:pt x="198119" y="414527"/>
                </a:lnTo>
                <a:lnTo>
                  <a:pt x="198119" y="408431"/>
                </a:lnTo>
                <a:lnTo>
                  <a:pt x="221741" y="398525"/>
                </a:lnTo>
                <a:close/>
              </a:path>
              <a:path w="1918334" h="424180">
                <a:moveTo>
                  <a:pt x="221741" y="25145"/>
                </a:moveTo>
                <a:lnTo>
                  <a:pt x="198119" y="15239"/>
                </a:lnTo>
                <a:lnTo>
                  <a:pt x="198119" y="48768"/>
                </a:lnTo>
                <a:lnTo>
                  <a:pt x="221741" y="25145"/>
                </a:lnTo>
                <a:close/>
              </a:path>
              <a:path w="1918334" h="424180">
                <a:moveTo>
                  <a:pt x="221741" y="99821"/>
                </a:moveTo>
                <a:lnTo>
                  <a:pt x="221741" y="25145"/>
                </a:lnTo>
                <a:lnTo>
                  <a:pt x="198119" y="48768"/>
                </a:lnTo>
                <a:lnTo>
                  <a:pt x="198119" y="121157"/>
                </a:lnTo>
                <a:lnTo>
                  <a:pt x="204215" y="127253"/>
                </a:lnTo>
                <a:lnTo>
                  <a:pt x="211835" y="127253"/>
                </a:lnTo>
                <a:lnTo>
                  <a:pt x="211835" y="99821"/>
                </a:lnTo>
                <a:lnTo>
                  <a:pt x="221741" y="99821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204215" y="296417"/>
                </a:lnTo>
                <a:lnTo>
                  <a:pt x="198119" y="302513"/>
                </a:lnTo>
                <a:lnTo>
                  <a:pt x="198119" y="374903"/>
                </a:lnTo>
                <a:lnTo>
                  <a:pt x="211835" y="388619"/>
                </a:lnTo>
                <a:lnTo>
                  <a:pt x="211835" y="324611"/>
                </a:lnTo>
                <a:lnTo>
                  <a:pt x="226313" y="310133"/>
                </a:lnTo>
                <a:lnTo>
                  <a:pt x="226313" y="324611"/>
                </a:lnTo>
                <a:lnTo>
                  <a:pt x="1890509" y="324611"/>
                </a:lnTo>
                <a:lnTo>
                  <a:pt x="1890509" y="310133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221741" y="420079"/>
                </a:moveTo>
                <a:lnTo>
                  <a:pt x="221741" y="398525"/>
                </a:lnTo>
                <a:lnTo>
                  <a:pt x="198119" y="408431"/>
                </a:lnTo>
                <a:lnTo>
                  <a:pt x="198119" y="414527"/>
                </a:lnTo>
                <a:lnTo>
                  <a:pt x="201929" y="418337"/>
                </a:lnTo>
                <a:lnTo>
                  <a:pt x="205739" y="422909"/>
                </a:lnTo>
                <a:lnTo>
                  <a:pt x="211835" y="423671"/>
                </a:lnTo>
                <a:lnTo>
                  <a:pt x="217169" y="421385"/>
                </a:lnTo>
                <a:lnTo>
                  <a:pt x="221741" y="420079"/>
                </a:lnTo>
                <a:close/>
              </a:path>
              <a:path w="1918334" h="424180">
                <a:moveTo>
                  <a:pt x="1917953" y="317753"/>
                </a:moveTo>
                <a:lnTo>
                  <a:pt x="1917953" y="105917"/>
                </a:lnTo>
                <a:lnTo>
                  <a:pt x="1911845" y="99821"/>
                </a:lnTo>
                <a:lnTo>
                  <a:pt x="211835" y="99821"/>
                </a:lnTo>
                <a:lnTo>
                  <a:pt x="226313" y="113537"/>
                </a:lnTo>
                <a:lnTo>
                  <a:pt x="226313" y="127253"/>
                </a:lnTo>
                <a:lnTo>
                  <a:pt x="1890509" y="127253"/>
                </a:lnTo>
                <a:lnTo>
                  <a:pt x="1890509" y="113537"/>
                </a:lnTo>
                <a:lnTo>
                  <a:pt x="1904225" y="127253"/>
                </a:lnTo>
                <a:lnTo>
                  <a:pt x="1904225" y="324611"/>
                </a:lnTo>
                <a:lnTo>
                  <a:pt x="1911845" y="324611"/>
                </a:lnTo>
                <a:lnTo>
                  <a:pt x="1917953" y="317753"/>
                </a:lnTo>
                <a:close/>
              </a:path>
              <a:path w="1918334" h="424180">
                <a:moveTo>
                  <a:pt x="226313" y="127253"/>
                </a:moveTo>
                <a:lnTo>
                  <a:pt x="226313" y="113537"/>
                </a:lnTo>
                <a:lnTo>
                  <a:pt x="211835" y="99821"/>
                </a:lnTo>
                <a:lnTo>
                  <a:pt x="211835" y="127253"/>
                </a:lnTo>
                <a:lnTo>
                  <a:pt x="226313" y="127253"/>
                </a:lnTo>
                <a:close/>
              </a:path>
              <a:path w="1918334" h="424180">
                <a:moveTo>
                  <a:pt x="226313" y="324611"/>
                </a:moveTo>
                <a:lnTo>
                  <a:pt x="226313" y="310133"/>
                </a:lnTo>
                <a:lnTo>
                  <a:pt x="211835" y="324611"/>
                </a:lnTo>
                <a:lnTo>
                  <a:pt x="226313" y="324611"/>
                </a:lnTo>
                <a:close/>
              </a:path>
              <a:path w="1918334" h="424180">
                <a:moveTo>
                  <a:pt x="226313" y="414527"/>
                </a:moveTo>
                <a:lnTo>
                  <a:pt x="226313" y="324611"/>
                </a:lnTo>
                <a:lnTo>
                  <a:pt x="211835" y="324611"/>
                </a:lnTo>
                <a:lnTo>
                  <a:pt x="211835" y="388619"/>
                </a:lnTo>
                <a:lnTo>
                  <a:pt x="221741" y="398525"/>
                </a:lnTo>
                <a:lnTo>
                  <a:pt x="221741" y="420079"/>
                </a:lnTo>
                <a:lnTo>
                  <a:pt x="222503" y="419861"/>
                </a:lnTo>
                <a:lnTo>
                  <a:pt x="226313" y="414527"/>
                </a:lnTo>
                <a:close/>
              </a:path>
              <a:path w="1918334" h="424180">
                <a:moveTo>
                  <a:pt x="1904225" y="127253"/>
                </a:moveTo>
                <a:lnTo>
                  <a:pt x="1890509" y="113537"/>
                </a:lnTo>
                <a:lnTo>
                  <a:pt x="1890509" y="127253"/>
                </a:lnTo>
                <a:lnTo>
                  <a:pt x="1904225" y="127253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1904225" y="127253"/>
                </a:lnTo>
                <a:lnTo>
                  <a:pt x="1890509" y="127253"/>
                </a:lnTo>
                <a:lnTo>
                  <a:pt x="1890509" y="296417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1904225" y="324611"/>
                </a:moveTo>
                <a:lnTo>
                  <a:pt x="1904225" y="296417"/>
                </a:lnTo>
                <a:lnTo>
                  <a:pt x="1890509" y="310133"/>
                </a:lnTo>
                <a:lnTo>
                  <a:pt x="1890509" y="324611"/>
                </a:lnTo>
                <a:lnTo>
                  <a:pt x="1904225" y="324611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948354" y="335743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2948354" y="378389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2961711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832237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2948354" y="37897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948354" y="4219163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961711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3832237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2975068" y="2434141"/>
            <a:ext cx="843811" cy="2210832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3506">
              <a:latin typeface="Times New Roman"/>
              <a:cs typeface="Times New Roman"/>
            </a:endParaRPr>
          </a:p>
          <a:p>
            <a:pPr marL="72217"/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8354" y="46498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948354" y="508056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961711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832237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948354" y="551126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2961711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3832237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948354" y="593317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2948354" y="59465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1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711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832237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948354" y="77289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2948354" y="120359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2948354" y="163071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961711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832237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2975068" y="711342"/>
            <a:ext cx="843811" cy="88418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8354" y="1636580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948354" y="2065001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961711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832237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2975068" y="1658625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5068" y="2089328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4017" y="1637123"/>
            <a:ext cx="10284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下标</a:t>
            </a:r>
            <a:r>
              <a:rPr sz="2266" spc="-4" dirty="0">
                <a:latin typeface="Times New Roman"/>
                <a:cs typeface="Times New Roman"/>
              </a:rPr>
              <a:t>4</a:t>
            </a:r>
            <a:r>
              <a:rPr sz="2266" spc="-4" dirty="0">
                <a:latin typeface="黑体"/>
                <a:cs typeface="黑体"/>
              </a:rPr>
              <a:t>前 插入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8354" y="249602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948354" y="29267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961711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832237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966791" y="2554347"/>
            <a:ext cx="1615404" cy="336656"/>
          </a:xfrm>
          <a:custGeom>
            <a:avLst/>
            <a:gdLst/>
            <a:ahLst/>
            <a:cxnLst/>
            <a:rect l="l" t="t" r="r" b="b"/>
            <a:pathLst>
              <a:path w="1889125" h="393700">
                <a:moveTo>
                  <a:pt x="196595" y="393191"/>
                </a:moveTo>
                <a:lnTo>
                  <a:pt x="196595" y="0"/>
                </a:lnTo>
                <a:lnTo>
                  <a:pt x="0" y="196595"/>
                </a:lnTo>
                <a:lnTo>
                  <a:pt x="196595" y="393191"/>
                </a:lnTo>
                <a:close/>
              </a:path>
              <a:path w="1889125" h="393700">
                <a:moveTo>
                  <a:pt x="1888985" y="294894"/>
                </a:moveTo>
                <a:lnTo>
                  <a:pt x="1888985" y="98297"/>
                </a:lnTo>
                <a:lnTo>
                  <a:pt x="196595" y="98297"/>
                </a:lnTo>
                <a:lnTo>
                  <a:pt x="196595" y="294894"/>
                </a:lnTo>
                <a:lnTo>
                  <a:pt x="1888985" y="294894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953759" y="2541315"/>
            <a:ext cx="1640381" cy="362719"/>
          </a:xfrm>
          <a:custGeom>
            <a:avLst/>
            <a:gdLst/>
            <a:ahLst/>
            <a:cxnLst/>
            <a:rect l="l" t="t" r="r" b="b"/>
            <a:pathLst>
              <a:path w="1918334" h="424180">
                <a:moveTo>
                  <a:pt x="226313" y="99821"/>
                </a:moveTo>
                <a:lnTo>
                  <a:pt x="226313" y="9143"/>
                </a:lnTo>
                <a:lnTo>
                  <a:pt x="222503" y="4571"/>
                </a:lnTo>
                <a:lnTo>
                  <a:pt x="211835" y="0"/>
                </a:lnTo>
                <a:lnTo>
                  <a:pt x="205739" y="1523"/>
                </a:lnTo>
                <a:lnTo>
                  <a:pt x="0" y="207263"/>
                </a:lnTo>
                <a:lnTo>
                  <a:pt x="0" y="216407"/>
                </a:lnTo>
                <a:lnTo>
                  <a:pt x="25145" y="241553"/>
                </a:lnTo>
                <a:lnTo>
                  <a:pt x="25145" y="201929"/>
                </a:lnTo>
                <a:lnTo>
                  <a:pt x="35051" y="211835"/>
                </a:lnTo>
                <a:lnTo>
                  <a:pt x="198119" y="48768"/>
                </a:lnTo>
                <a:lnTo>
                  <a:pt x="198119" y="15239"/>
                </a:lnTo>
                <a:lnTo>
                  <a:pt x="221741" y="25145"/>
                </a:lnTo>
                <a:lnTo>
                  <a:pt x="221741" y="99821"/>
                </a:lnTo>
                <a:lnTo>
                  <a:pt x="226313" y="99821"/>
                </a:lnTo>
                <a:close/>
              </a:path>
              <a:path w="1918334" h="424180">
                <a:moveTo>
                  <a:pt x="35051" y="211835"/>
                </a:moveTo>
                <a:lnTo>
                  <a:pt x="25145" y="201929"/>
                </a:lnTo>
                <a:lnTo>
                  <a:pt x="25145" y="221741"/>
                </a:lnTo>
                <a:lnTo>
                  <a:pt x="35051" y="211835"/>
                </a:lnTo>
                <a:close/>
              </a:path>
              <a:path w="1918334" h="424180">
                <a:moveTo>
                  <a:pt x="221741" y="398525"/>
                </a:moveTo>
                <a:lnTo>
                  <a:pt x="35051" y="211835"/>
                </a:lnTo>
                <a:lnTo>
                  <a:pt x="25145" y="221741"/>
                </a:lnTo>
                <a:lnTo>
                  <a:pt x="25145" y="241553"/>
                </a:lnTo>
                <a:lnTo>
                  <a:pt x="198119" y="414527"/>
                </a:lnTo>
                <a:lnTo>
                  <a:pt x="198119" y="408431"/>
                </a:lnTo>
                <a:lnTo>
                  <a:pt x="221741" y="398525"/>
                </a:lnTo>
                <a:close/>
              </a:path>
              <a:path w="1918334" h="424180">
                <a:moveTo>
                  <a:pt x="221741" y="25145"/>
                </a:moveTo>
                <a:lnTo>
                  <a:pt x="198119" y="15239"/>
                </a:lnTo>
                <a:lnTo>
                  <a:pt x="198119" y="48768"/>
                </a:lnTo>
                <a:lnTo>
                  <a:pt x="221741" y="25145"/>
                </a:lnTo>
                <a:close/>
              </a:path>
              <a:path w="1918334" h="424180">
                <a:moveTo>
                  <a:pt x="221741" y="99821"/>
                </a:moveTo>
                <a:lnTo>
                  <a:pt x="221741" y="25145"/>
                </a:lnTo>
                <a:lnTo>
                  <a:pt x="198119" y="48768"/>
                </a:lnTo>
                <a:lnTo>
                  <a:pt x="198119" y="121157"/>
                </a:lnTo>
                <a:lnTo>
                  <a:pt x="204215" y="127253"/>
                </a:lnTo>
                <a:lnTo>
                  <a:pt x="211835" y="127253"/>
                </a:lnTo>
                <a:lnTo>
                  <a:pt x="211835" y="99821"/>
                </a:lnTo>
                <a:lnTo>
                  <a:pt x="221741" y="99821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204215" y="296417"/>
                </a:lnTo>
                <a:lnTo>
                  <a:pt x="198119" y="302513"/>
                </a:lnTo>
                <a:lnTo>
                  <a:pt x="198119" y="374903"/>
                </a:lnTo>
                <a:lnTo>
                  <a:pt x="211835" y="388619"/>
                </a:lnTo>
                <a:lnTo>
                  <a:pt x="211835" y="324611"/>
                </a:lnTo>
                <a:lnTo>
                  <a:pt x="226313" y="310133"/>
                </a:lnTo>
                <a:lnTo>
                  <a:pt x="226313" y="324611"/>
                </a:lnTo>
                <a:lnTo>
                  <a:pt x="1890509" y="324611"/>
                </a:lnTo>
                <a:lnTo>
                  <a:pt x="1890509" y="310133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221741" y="420079"/>
                </a:moveTo>
                <a:lnTo>
                  <a:pt x="221741" y="398525"/>
                </a:lnTo>
                <a:lnTo>
                  <a:pt x="198119" y="408431"/>
                </a:lnTo>
                <a:lnTo>
                  <a:pt x="198119" y="414527"/>
                </a:lnTo>
                <a:lnTo>
                  <a:pt x="201929" y="418337"/>
                </a:lnTo>
                <a:lnTo>
                  <a:pt x="205739" y="422909"/>
                </a:lnTo>
                <a:lnTo>
                  <a:pt x="211835" y="423671"/>
                </a:lnTo>
                <a:lnTo>
                  <a:pt x="217169" y="421385"/>
                </a:lnTo>
                <a:lnTo>
                  <a:pt x="221741" y="420079"/>
                </a:lnTo>
                <a:close/>
              </a:path>
              <a:path w="1918334" h="424180">
                <a:moveTo>
                  <a:pt x="1917953" y="317753"/>
                </a:moveTo>
                <a:lnTo>
                  <a:pt x="1917953" y="105917"/>
                </a:lnTo>
                <a:lnTo>
                  <a:pt x="1911845" y="99821"/>
                </a:lnTo>
                <a:lnTo>
                  <a:pt x="211835" y="99821"/>
                </a:lnTo>
                <a:lnTo>
                  <a:pt x="226313" y="113537"/>
                </a:lnTo>
                <a:lnTo>
                  <a:pt x="226313" y="127253"/>
                </a:lnTo>
                <a:lnTo>
                  <a:pt x="1890509" y="127253"/>
                </a:lnTo>
                <a:lnTo>
                  <a:pt x="1890509" y="113537"/>
                </a:lnTo>
                <a:lnTo>
                  <a:pt x="1904225" y="127253"/>
                </a:lnTo>
                <a:lnTo>
                  <a:pt x="1904225" y="324611"/>
                </a:lnTo>
                <a:lnTo>
                  <a:pt x="1911845" y="324611"/>
                </a:lnTo>
                <a:lnTo>
                  <a:pt x="1917953" y="317753"/>
                </a:lnTo>
                <a:close/>
              </a:path>
              <a:path w="1918334" h="424180">
                <a:moveTo>
                  <a:pt x="226313" y="127253"/>
                </a:moveTo>
                <a:lnTo>
                  <a:pt x="226313" y="113537"/>
                </a:lnTo>
                <a:lnTo>
                  <a:pt x="211835" y="99821"/>
                </a:lnTo>
                <a:lnTo>
                  <a:pt x="211835" y="127253"/>
                </a:lnTo>
                <a:lnTo>
                  <a:pt x="226313" y="127253"/>
                </a:lnTo>
                <a:close/>
              </a:path>
              <a:path w="1918334" h="424180">
                <a:moveTo>
                  <a:pt x="226313" y="324611"/>
                </a:moveTo>
                <a:lnTo>
                  <a:pt x="226313" y="310133"/>
                </a:lnTo>
                <a:lnTo>
                  <a:pt x="211835" y="324611"/>
                </a:lnTo>
                <a:lnTo>
                  <a:pt x="226313" y="324611"/>
                </a:lnTo>
                <a:close/>
              </a:path>
              <a:path w="1918334" h="424180">
                <a:moveTo>
                  <a:pt x="226313" y="414527"/>
                </a:moveTo>
                <a:lnTo>
                  <a:pt x="226313" y="324611"/>
                </a:lnTo>
                <a:lnTo>
                  <a:pt x="211835" y="324611"/>
                </a:lnTo>
                <a:lnTo>
                  <a:pt x="211835" y="388619"/>
                </a:lnTo>
                <a:lnTo>
                  <a:pt x="221741" y="398525"/>
                </a:lnTo>
                <a:lnTo>
                  <a:pt x="221741" y="420079"/>
                </a:lnTo>
                <a:lnTo>
                  <a:pt x="222503" y="419861"/>
                </a:lnTo>
                <a:lnTo>
                  <a:pt x="226313" y="414527"/>
                </a:lnTo>
                <a:close/>
              </a:path>
              <a:path w="1918334" h="424180">
                <a:moveTo>
                  <a:pt x="1904225" y="127253"/>
                </a:moveTo>
                <a:lnTo>
                  <a:pt x="1890509" y="113537"/>
                </a:lnTo>
                <a:lnTo>
                  <a:pt x="1890509" y="127253"/>
                </a:lnTo>
                <a:lnTo>
                  <a:pt x="1904225" y="127253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1904225" y="127253"/>
                </a:lnTo>
                <a:lnTo>
                  <a:pt x="1890509" y="127253"/>
                </a:lnTo>
                <a:lnTo>
                  <a:pt x="1890509" y="296417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1904225" y="324611"/>
                </a:moveTo>
                <a:lnTo>
                  <a:pt x="1904225" y="296417"/>
                </a:lnTo>
                <a:lnTo>
                  <a:pt x="1890509" y="310133"/>
                </a:lnTo>
                <a:lnTo>
                  <a:pt x="1890509" y="324611"/>
                </a:lnTo>
                <a:lnTo>
                  <a:pt x="1904225" y="324611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948354" y="335743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2948354" y="378389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2961711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832237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2948354" y="37897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948354" y="4219163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961711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3832237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2975068" y="2520029"/>
            <a:ext cx="843811" cy="212420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506">
              <a:latin typeface="Times New Roman"/>
              <a:cs typeface="Times New Roman"/>
            </a:endParaRPr>
          </a:p>
          <a:p>
            <a:pPr marL="72217"/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8354" y="46498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948354" y="508056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961711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832237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948354" y="551126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2961711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3832237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948354" y="593317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2948354" y="59465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711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832237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948354" y="77289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2948354" y="120359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2948354" y="163071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961711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832237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2975068" y="711342"/>
            <a:ext cx="843811" cy="88418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8354" y="1636580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948354" y="2065001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961711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832237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2975068" y="1658625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5068" y="2089328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4017" y="1637123"/>
            <a:ext cx="10284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下标</a:t>
            </a:r>
            <a:r>
              <a:rPr sz="2266" spc="-4" dirty="0">
                <a:latin typeface="Times New Roman"/>
                <a:cs typeface="Times New Roman"/>
              </a:rPr>
              <a:t>4</a:t>
            </a:r>
            <a:r>
              <a:rPr sz="2266" spc="-4" dirty="0">
                <a:latin typeface="黑体"/>
                <a:cs typeface="黑体"/>
              </a:rPr>
              <a:t>前 插入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8354" y="249602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948354" y="29267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961711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832237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966791" y="2554347"/>
            <a:ext cx="1615404" cy="336656"/>
          </a:xfrm>
          <a:custGeom>
            <a:avLst/>
            <a:gdLst/>
            <a:ahLst/>
            <a:cxnLst/>
            <a:rect l="l" t="t" r="r" b="b"/>
            <a:pathLst>
              <a:path w="1889125" h="393700">
                <a:moveTo>
                  <a:pt x="196595" y="393191"/>
                </a:moveTo>
                <a:lnTo>
                  <a:pt x="196595" y="0"/>
                </a:lnTo>
                <a:lnTo>
                  <a:pt x="0" y="196595"/>
                </a:lnTo>
                <a:lnTo>
                  <a:pt x="196595" y="393191"/>
                </a:lnTo>
                <a:close/>
              </a:path>
              <a:path w="1889125" h="393700">
                <a:moveTo>
                  <a:pt x="1888985" y="294894"/>
                </a:moveTo>
                <a:lnTo>
                  <a:pt x="1888985" y="98297"/>
                </a:lnTo>
                <a:lnTo>
                  <a:pt x="196595" y="98297"/>
                </a:lnTo>
                <a:lnTo>
                  <a:pt x="196595" y="294894"/>
                </a:lnTo>
                <a:lnTo>
                  <a:pt x="1888985" y="294894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953759" y="2541315"/>
            <a:ext cx="1640381" cy="362719"/>
          </a:xfrm>
          <a:custGeom>
            <a:avLst/>
            <a:gdLst/>
            <a:ahLst/>
            <a:cxnLst/>
            <a:rect l="l" t="t" r="r" b="b"/>
            <a:pathLst>
              <a:path w="1918334" h="424180">
                <a:moveTo>
                  <a:pt x="226313" y="99821"/>
                </a:moveTo>
                <a:lnTo>
                  <a:pt x="226313" y="9143"/>
                </a:lnTo>
                <a:lnTo>
                  <a:pt x="222503" y="4571"/>
                </a:lnTo>
                <a:lnTo>
                  <a:pt x="211835" y="0"/>
                </a:lnTo>
                <a:lnTo>
                  <a:pt x="205739" y="1523"/>
                </a:lnTo>
                <a:lnTo>
                  <a:pt x="0" y="207263"/>
                </a:lnTo>
                <a:lnTo>
                  <a:pt x="0" y="216407"/>
                </a:lnTo>
                <a:lnTo>
                  <a:pt x="25145" y="241553"/>
                </a:lnTo>
                <a:lnTo>
                  <a:pt x="25145" y="201929"/>
                </a:lnTo>
                <a:lnTo>
                  <a:pt x="35051" y="211835"/>
                </a:lnTo>
                <a:lnTo>
                  <a:pt x="198119" y="48768"/>
                </a:lnTo>
                <a:lnTo>
                  <a:pt x="198119" y="15239"/>
                </a:lnTo>
                <a:lnTo>
                  <a:pt x="221741" y="25145"/>
                </a:lnTo>
                <a:lnTo>
                  <a:pt x="221741" y="99821"/>
                </a:lnTo>
                <a:lnTo>
                  <a:pt x="226313" y="99821"/>
                </a:lnTo>
                <a:close/>
              </a:path>
              <a:path w="1918334" h="424180">
                <a:moveTo>
                  <a:pt x="35051" y="211835"/>
                </a:moveTo>
                <a:lnTo>
                  <a:pt x="25145" y="201929"/>
                </a:lnTo>
                <a:lnTo>
                  <a:pt x="25145" y="221741"/>
                </a:lnTo>
                <a:lnTo>
                  <a:pt x="35051" y="211835"/>
                </a:lnTo>
                <a:close/>
              </a:path>
              <a:path w="1918334" h="424180">
                <a:moveTo>
                  <a:pt x="221741" y="398525"/>
                </a:moveTo>
                <a:lnTo>
                  <a:pt x="35051" y="211835"/>
                </a:lnTo>
                <a:lnTo>
                  <a:pt x="25145" y="221741"/>
                </a:lnTo>
                <a:lnTo>
                  <a:pt x="25145" y="241553"/>
                </a:lnTo>
                <a:lnTo>
                  <a:pt x="198119" y="414527"/>
                </a:lnTo>
                <a:lnTo>
                  <a:pt x="198119" y="408431"/>
                </a:lnTo>
                <a:lnTo>
                  <a:pt x="221741" y="398525"/>
                </a:lnTo>
                <a:close/>
              </a:path>
              <a:path w="1918334" h="424180">
                <a:moveTo>
                  <a:pt x="221741" y="25145"/>
                </a:moveTo>
                <a:lnTo>
                  <a:pt x="198119" y="15239"/>
                </a:lnTo>
                <a:lnTo>
                  <a:pt x="198119" y="48768"/>
                </a:lnTo>
                <a:lnTo>
                  <a:pt x="221741" y="25145"/>
                </a:lnTo>
                <a:close/>
              </a:path>
              <a:path w="1918334" h="424180">
                <a:moveTo>
                  <a:pt x="221741" y="99821"/>
                </a:moveTo>
                <a:lnTo>
                  <a:pt x="221741" y="25145"/>
                </a:lnTo>
                <a:lnTo>
                  <a:pt x="198119" y="48768"/>
                </a:lnTo>
                <a:lnTo>
                  <a:pt x="198119" y="121157"/>
                </a:lnTo>
                <a:lnTo>
                  <a:pt x="204215" y="127253"/>
                </a:lnTo>
                <a:lnTo>
                  <a:pt x="211835" y="127253"/>
                </a:lnTo>
                <a:lnTo>
                  <a:pt x="211835" y="99821"/>
                </a:lnTo>
                <a:lnTo>
                  <a:pt x="221741" y="99821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204215" y="296417"/>
                </a:lnTo>
                <a:lnTo>
                  <a:pt x="198119" y="302513"/>
                </a:lnTo>
                <a:lnTo>
                  <a:pt x="198119" y="374903"/>
                </a:lnTo>
                <a:lnTo>
                  <a:pt x="211835" y="388619"/>
                </a:lnTo>
                <a:lnTo>
                  <a:pt x="211835" y="324611"/>
                </a:lnTo>
                <a:lnTo>
                  <a:pt x="226313" y="310133"/>
                </a:lnTo>
                <a:lnTo>
                  <a:pt x="226313" y="324611"/>
                </a:lnTo>
                <a:lnTo>
                  <a:pt x="1890509" y="324611"/>
                </a:lnTo>
                <a:lnTo>
                  <a:pt x="1890509" y="310133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221741" y="420079"/>
                </a:moveTo>
                <a:lnTo>
                  <a:pt x="221741" y="398525"/>
                </a:lnTo>
                <a:lnTo>
                  <a:pt x="198119" y="408431"/>
                </a:lnTo>
                <a:lnTo>
                  <a:pt x="198119" y="414527"/>
                </a:lnTo>
                <a:lnTo>
                  <a:pt x="201929" y="418337"/>
                </a:lnTo>
                <a:lnTo>
                  <a:pt x="205739" y="422909"/>
                </a:lnTo>
                <a:lnTo>
                  <a:pt x="211835" y="423671"/>
                </a:lnTo>
                <a:lnTo>
                  <a:pt x="217169" y="421385"/>
                </a:lnTo>
                <a:lnTo>
                  <a:pt x="221741" y="420079"/>
                </a:lnTo>
                <a:close/>
              </a:path>
              <a:path w="1918334" h="424180">
                <a:moveTo>
                  <a:pt x="1917953" y="317753"/>
                </a:moveTo>
                <a:lnTo>
                  <a:pt x="1917953" y="105917"/>
                </a:lnTo>
                <a:lnTo>
                  <a:pt x="1911845" y="99821"/>
                </a:lnTo>
                <a:lnTo>
                  <a:pt x="211835" y="99821"/>
                </a:lnTo>
                <a:lnTo>
                  <a:pt x="226313" y="113537"/>
                </a:lnTo>
                <a:lnTo>
                  <a:pt x="226313" y="127253"/>
                </a:lnTo>
                <a:lnTo>
                  <a:pt x="1890509" y="127253"/>
                </a:lnTo>
                <a:lnTo>
                  <a:pt x="1890509" y="113537"/>
                </a:lnTo>
                <a:lnTo>
                  <a:pt x="1904225" y="127253"/>
                </a:lnTo>
                <a:lnTo>
                  <a:pt x="1904225" y="324611"/>
                </a:lnTo>
                <a:lnTo>
                  <a:pt x="1911845" y="324611"/>
                </a:lnTo>
                <a:lnTo>
                  <a:pt x="1917953" y="317753"/>
                </a:lnTo>
                <a:close/>
              </a:path>
              <a:path w="1918334" h="424180">
                <a:moveTo>
                  <a:pt x="226313" y="127253"/>
                </a:moveTo>
                <a:lnTo>
                  <a:pt x="226313" y="113537"/>
                </a:lnTo>
                <a:lnTo>
                  <a:pt x="211835" y="99821"/>
                </a:lnTo>
                <a:lnTo>
                  <a:pt x="211835" y="127253"/>
                </a:lnTo>
                <a:lnTo>
                  <a:pt x="226313" y="127253"/>
                </a:lnTo>
                <a:close/>
              </a:path>
              <a:path w="1918334" h="424180">
                <a:moveTo>
                  <a:pt x="226313" y="324611"/>
                </a:moveTo>
                <a:lnTo>
                  <a:pt x="226313" y="310133"/>
                </a:lnTo>
                <a:lnTo>
                  <a:pt x="211835" y="324611"/>
                </a:lnTo>
                <a:lnTo>
                  <a:pt x="226313" y="324611"/>
                </a:lnTo>
                <a:close/>
              </a:path>
              <a:path w="1918334" h="424180">
                <a:moveTo>
                  <a:pt x="226313" y="414527"/>
                </a:moveTo>
                <a:lnTo>
                  <a:pt x="226313" y="324611"/>
                </a:lnTo>
                <a:lnTo>
                  <a:pt x="211835" y="324611"/>
                </a:lnTo>
                <a:lnTo>
                  <a:pt x="211835" y="388619"/>
                </a:lnTo>
                <a:lnTo>
                  <a:pt x="221741" y="398525"/>
                </a:lnTo>
                <a:lnTo>
                  <a:pt x="221741" y="420079"/>
                </a:lnTo>
                <a:lnTo>
                  <a:pt x="222503" y="419861"/>
                </a:lnTo>
                <a:lnTo>
                  <a:pt x="226313" y="414527"/>
                </a:lnTo>
                <a:close/>
              </a:path>
              <a:path w="1918334" h="424180">
                <a:moveTo>
                  <a:pt x="1904225" y="127253"/>
                </a:moveTo>
                <a:lnTo>
                  <a:pt x="1890509" y="113537"/>
                </a:lnTo>
                <a:lnTo>
                  <a:pt x="1890509" y="127253"/>
                </a:lnTo>
                <a:lnTo>
                  <a:pt x="1904225" y="127253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1904225" y="127253"/>
                </a:lnTo>
                <a:lnTo>
                  <a:pt x="1890509" y="127253"/>
                </a:lnTo>
                <a:lnTo>
                  <a:pt x="1890509" y="296417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1904225" y="324611"/>
                </a:moveTo>
                <a:lnTo>
                  <a:pt x="1904225" y="296417"/>
                </a:lnTo>
                <a:lnTo>
                  <a:pt x="1890509" y="310133"/>
                </a:lnTo>
                <a:lnTo>
                  <a:pt x="1890509" y="324611"/>
                </a:lnTo>
                <a:lnTo>
                  <a:pt x="1904225" y="324611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948354" y="335743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2948354" y="378389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2961711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832237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2948354" y="37897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948354" y="4219163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961711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3832237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2975068" y="2864877"/>
            <a:ext cx="843811" cy="1761094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80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8354" y="46498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948354" y="508056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961711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832237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948354" y="551126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2961711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3832237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948354" y="593317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2948354" y="59465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7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711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832237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948354" y="77289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2948354" y="120359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2948354" y="163071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961711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832237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2975068" y="711342"/>
            <a:ext cx="843811" cy="88418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8354" y="1636580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948354" y="2065001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961711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832237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2975068" y="1658625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5068" y="2089328"/>
            <a:ext cx="843811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4017" y="1637123"/>
            <a:ext cx="10284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下标</a:t>
            </a:r>
            <a:r>
              <a:rPr sz="2266" spc="-4" dirty="0">
                <a:latin typeface="Times New Roman"/>
                <a:cs typeface="Times New Roman"/>
              </a:rPr>
              <a:t>4</a:t>
            </a:r>
            <a:r>
              <a:rPr sz="2266" spc="-4" dirty="0">
                <a:latin typeface="黑体"/>
                <a:cs typeface="黑体"/>
              </a:rPr>
              <a:t>前 插入</a:t>
            </a:r>
            <a:r>
              <a:rPr sz="2266" spc="-4" dirty="0">
                <a:latin typeface="Times New Roman"/>
                <a:cs typeface="Times New Roman"/>
              </a:rPr>
              <a:t>234</a:t>
            </a:r>
            <a:endParaRPr sz="226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8354" y="249602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948354" y="29267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961711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832237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966791" y="2554347"/>
            <a:ext cx="1615404" cy="336656"/>
          </a:xfrm>
          <a:custGeom>
            <a:avLst/>
            <a:gdLst/>
            <a:ahLst/>
            <a:cxnLst/>
            <a:rect l="l" t="t" r="r" b="b"/>
            <a:pathLst>
              <a:path w="1889125" h="393700">
                <a:moveTo>
                  <a:pt x="196595" y="393191"/>
                </a:moveTo>
                <a:lnTo>
                  <a:pt x="196595" y="0"/>
                </a:lnTo>
                <a:lnTo>
                  <a:pt x="0" y="196595"/>
                </a:lnTo>
                <a:lnTo>
                  <a:pt x="196595" y="393191"/>
                </a:lnTo>
                <a:close/>
              </a:path>
              <a:path w="1889125" h="393700">
                <a:moveTo>
                  <a:pt x="1888985" y="294894"/>
                </a:moveTo>
                <a:lnTo>
                  <a:pt x="1888985" y="98297"/>
                </a:lnTo>
                <a:lnTo>
                  <a:pt x="196595" y="98297"/>
                </a:lnTo>
                <a:lnTo>
                  <a:pt x="196595" y="294894"/>
                </a:lnTo>
                <a:lnTo>
                  <a:pt x="1888985" y="294894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953759" y="2541315"/>
            <a:ext cx="1640381" cy="362719"/>
          </a:xfrm>
          <a:custGeom>
            <a:avLst/>
            <a:gdLst/>
            <a:ahLst/>
            <a:cxnLst/>
            <a:rect l="l" t="t" r="r" b="b"/>
            <a:pathLst>
              <a:path w="1918334" h="424180">
                <a:moveTo>
                  <a:pt x="226313" y="99821"/>
                </a:moveTo>
                <a:lnTo>
                  <a:pt x="226313" y="9143"/>
                </a:lnTo>
                <a:lnTo>
                  <a:pt x="222503" y="4571"/>
                </a:lnTo>
                <a:lnTo>
                  <a:pt x="211835" y="0"/>
                </a:lnTo>
                <a:lnTo>
                  <a:pt x="205739" y="1523"/>
                </a:lnTo>
                <a:lnTo>
                  <a:pt x="0" y="207263"/>
                </a:lnTo>
                <a:lnTo>
                  <a:pt x="0" y="216407"/>
                </a:lnTo>
                <a:lnTo>
                  <a:pt x="25145" y="241553"/>
                </a:lnTo>
                <a:lnTo>
                  <a:pt x="25145" y="201929"/>
                </a:lnTo>
                <a:lnTo>
                  <a:pt x="35051" y="211835"/>
                </a:lnTo>
                <a:lnTo>
                  <a:pt x="198119" y="48768"/>
                </a:lnTo>
                <a:lnTo>
                  <a:pt x="198119" y="15239"/>
                </a:lnTo>
                <a:lnTo>
                  <a:pt x="221741" y="25145"/>
                </a:lnTo>
                <a:lnTo>
                  <a:pt x="221741" y="99821"/>
                </a:lnTo>
                <a:lnTo>
                  <a:pt x="226313" y="99821"/>
                </a:lnTo>
                <a:close/>
              </a:path>
              <a:path w="1918334" h="424180">
                <a:moveTo>
                  <a:pt x="35051" y="211835"/>
                </a:moveTo>
                <a:lnTo>
                  <a:pt x="25145" y="201929"/>
                </a:lnTo>
                <a:lnTo>
                  <a:pt x="25145" y="221741"/>
                </a:lnTo>
                <a:lnTo>
                  <a:pt x="35051" y="211835"/>
                </a:lnTo>
                <a:close/>
              </a:path>
              <a:path w="1918334" h="424180">
                <a:moveTo>
                  <a:pt x="221741" y="398525"/>
                </a:moveTo>
                <a:lnTo>
                  <a:pt x="35051" y="211835"/>
                </a:lnTo>
                <a:lnTo>
                  <a:pt x="25145" y="221741"/>
                </a:lnTo>
                <a:lnTo>
                  <a:pt x="25145" y="241553"/>
                </a:lnTo>
                <a:lnTo>
                  <a:pt x="198119" y="414527"/>
                </a:lnTo>
                <a:lnTo>
                  <a:pt x="198119" y="408431"/>
                </a:lnTo>
                <a:lnTo>
                  <a:pt x="221741" y="398525"/>
                </a:lnTo>
                <a:close/>
              </a:path>
              <a:path w="1918334" h="424180">
                <a:moveTo>
                  <a:pt x="221741" y="25145"/>
                </a:moveTo>
                <a:lnTo>
                  <a:pt x="198119" y="15239"/>
                </a:lnTo>
                <a:lnTo>
                  <a:pt x="198119" y="48768"/>
                </a:lnTo>
                <a:lnTo>
                  <a:pt x="221741" y="25145"/>
                </a:lnTo>
                <a:close/>
              </a:path>
              <a:path w="1918334" h="424180">
                <a:moveTo>
                  <a:pt x="221741" y="99821"/>
                </a:moveTo>
                <a:lnTo>
                  <a:pt x="221741" y="25145"/>
                </a:lnTo>
                <a:lnTo>
                  <a:pt x="198119" y="48768"/>
                </a:lnTo>
                <a:lnTo>
                  <a:pt x="198119" y="121157"/>
                </a:lnTo>
                <a:lnTo>
                  <a:pt x="204215" y="127253"/>
                </a:lnTo>
                <a:lnTo>
                  <a:pt x="211835" y="127253"/>
                </a:lnTo>
                <a:lnTo>
                  <a:pt x="211835" y="99821"/>
                </a:lnTo>
                <a:lnTo>
                  <a:pt x="221741" y="99821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204215" y="296417"/>
                </a:lnTo>
                <a:lnTo>
                  <a:pt x="198119" y="302513"/>
                </a:lnTo>
                <a:lnTo>
                  <a:pt x="198119" y="374903"/>
                </a:lnTo>
                <a:lnTo>
                  <a:pt x="211835" y="388619"/>
                </a:lnTo>
                <a:lnTo>
                  <a:pt x="211835" y="324611"/>
                </a:lnTo>
                <a:lnTo>
                  <a:pt x="226313" y="310133"/>
                </a:lnTo>
                <a:lnTo>
                  <a:pt x="226313" y="324611"/>
                </a:lnTo>
                <a:lnTo>
                  <a:pt x="1890509" y="324611"/>
                </a:lnTo>
                <a:lnTo>
                  <a:pt x="1890509" y="310133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221741" y="420079"/>
                </a:moveTo>
                <a:lnTo>
                  <a:pt x="221741" y="398525"/>
                </a:lnTo>
                <a:lnTo>
                  <a:pt x="198119" y="408431"/>
                </a:lnTo>
                <a:lnTo>
                  <a:pt x="198119" y="414527"/>
                </a:lnTo>
                <a:lnTo>
                  <a:pt x="201929" y="418337"/>
                </a:lnTo>
                <a:lnTo>
                  <a:pt x="205739" y="422909"/>
                </a:lnTo>
                <a:lnTo>
                  <a:pt x="211835" y="423671"/>
                </a:lnTo>
                <a:lnTo>
                  <a:pt x="217169" y="421385"/>
                </a:lnTo>
                <a:lnTo>
                  <a:pt x="221741" y="420079"/>
                </a:lnTo>
                <a:close/>
              </a:path>
              <a:path w="1918334" h="424180">
                <a:moveTo>
                  <a:pt x="1917953" y="317753"/>
                </a:moveTo>
                <a:lnTo>
                  <a:pt x="1917953" y="105917"/>
                </a:lnTo>
                <a:lnTo>
                  <a:pt x="1911845" y="99821"/>
                </a:lnTo>
                <a:lnTo>
                  <a:pt x="211835" y="99821"/>
                </a:lnTo>
                <a:lnTo>
                  <a:pt x="226313" y="113537"/>
                </a:lnTo>
                <a:lnTo>
                  <a:pt x="226313" y="127253"/>
                </a:lnTo>
                <a:lnTo>
                  <a:pt x="1890509" y="127253"/>
                </a:lnTo>
                <a:lnTo>
                  <a:pt x="1890509" y="113537"/>
                </a:lnTo>
                <a:lnTo>
                  <a:pt x="1904225" y="127253"/>
                </a:lnTo>
                <a:lnTo>
                  <a:pt x="1904225" y="324611"/>
                </a:lnTo>
                <a:lnTo>
                  <a:pt x="1911845" y="324611"/>
                </a:lnTo>
                <a:lnTo>
                  <a:pt x="1917953" y="317753"/>
                </a:lnTo>
                <a:close/>
              </a:path>
              <a:path w="1918334" h="424180">
                <a:moveTo>
                  <a:pt x="226313" y="127253"/>
                </a:moveTo>
                <a:lnTo>
                  <a:pt x="226313" y="113537"/>
                </a:lnTo>
                <a:lnTo>
                  <a:pt x="211835" y="99821"/>
                </a:lnTo>
                <a:lnTo>
                  <a:pt x="211835" y="127253"/>
                </a:lnTo>
                <a:lnTo>
                  <a:pt x="226313" y="127253"/>
                </a:lnTo>
                <a:close/>
              </a:path>
              <a:path w="1918334" h="424180">
                <a:moveTo>
                  <a:pt x="226313" y="324611"/>
                </a:moveTo>
                <a:lnTo>
                  <a:pt x="226313" y="310133"/>
                </a:lnTo>
                <a:lnTo>
                  <a:pt x="211835" y="324611"/>
                </a:lnTo>
                <a:lnTo>
                  <a:pt x="226313" y="324611"/>
                </a:lnTo>
                <a:close/>
              </a:path>
              <a:path w="1918334" h="424180">
                <a:moveTo>
                  <a:pt x="226313" y="414527"/>
                </a:moveTo>
                <a:lnTo>
                  <a:pt x="226313" y="324611"/>
                </a:lnTo>
                <a:lnTo>
                  <a:pt x="211835" y="324611"/>
                </a:lnTo>
                <a:lnTo>
                  <a:pt x="211835" y="388619"/>
                </a:lnTo>
                <a:lnTo>
                  <a:pt x="221741" y="398525"/>
                </a:lnTo>
                <a:lnTo>
                  <a:pt x="221741" y="420079"/>
                </a:lnTo>
                <a:lnTo>
                  <a:pt x="222503" y="419861"/>
                </a:lnTo>
                <a:lnTo>
                  <a:pt x="226313" y="414527"/>
                </a:lnTo>
                <a:close/>
              </a:path>
              <a:path w="1918334" h="424180">
                <a:moveTo>
                  <a:pt x="1904225" y="127253"/>
                </a:moveTo>
                <a:lnTo>
                  <a:pt x="1890509" y="113537"/>
                </a:lnTo>
                <a:lnTo>
                  <a:pt x="1890509" y="127253"/>
                </a:lnTo>
                <a:lnTo>
                  <a:pt x="1904225" y="127253"/>
                </a:lnTo>
                <a:close/>
              </a:path>
              <a:path w="1918334" h="424180">
                <a:moveTo>
                  <a:pt x="1904225" y="296417"/>
                </a:moveTo>
                <a:lnTo>
                  <a:pt x="1904225" y="127253"/>
                </a:lnTo>
                <a:lnTo>
                  <a:pt x="1890509" y="127253"/>
                </a:lnTo>
                <a:lnTo>
                  <a:pt x="1890509" y="296417"/>
                </a:lnTo>
                <a:lnTo>
                  <a:pt x="1904225" y="296417"/>
                </a:lnTo>
                <a:close/>
              </a:path>
              <a:path w="1918334" h="424180">
                <a:moveTo>
                  <a:pt x="1904225" y="324611"/>
                </a:moveTo>
                <a:lnTo>
                  <a:pt x="1904225" y="296417"/>
                </a:lnTo>
                <a:lnTo>
                  <a:pt x="1890509" y="310133"/>
                </a:lnTo>
                <a:lnTo>
                  <a:pt x="1890509" y="324611"/>
                </a:lnTo>
                <a:lnTo>
                  <a:pt x="1904225" y="324611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948354" y="335743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2948354" y="3783899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2961711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832237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2948354" y="37897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948354" y="4219163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961711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3832237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2975068" y="2434142"/>
            <a:ext cx="843811" cy="2199547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solidFill>
                  <a:srgbClr val="FF3300"/>
                </a:solidFill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solidFill>
                  <a:srgbClr val="00B050"/>
                </a:solidFill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8354" y="4649864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948354" y="5080566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961711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832237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948354" y="5511268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2961711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3832237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948354" y="5933175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2948354" y="5946532"/>
            <a:ext cx="897567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8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顺序表的删除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6664" y="1773428"/>
            <a:ext cx="552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21304"/>
                </a:solidFill>
                <a:latin typeface="华文中宋"/>
                <a:cs typeface="华文中宋"/>
              </a:rPr>
              <a:t>int </a:t>
            </a:r>
            <a:r>
              <a:rPr sz="2400" b="1" dirty="0">
                <a:solidFill>
                  <a:srgbClr val="221304"/>
                </a:solidFill>
                <a:latin typeface="华文中宋"/>
                <a:cs typeface="华文中宋"/>
              </a:rPr>
              <a:t>deleteP_seq(PSeqList </a:t>
            </a:r>
            <a:r>
              <a:rPr sz="2400" b="1" spc="10" dirty="0">
                <a:solidFill>
                  <a:srgbClr val="221304"/>
                </a:solidFill>
                <a:latin typeface="华文中宋"/>
                <a:cs typeface="华文中宋"/>
              </a:rPr>
              <a:t>palist, int</a:t>
            </a:r>
            <a:r>
              <a:rPr sz="2400" b="1" spc="-315" dirty="0">
                <a:solidFill>
                  <a:srgbClr val="221304"/>
                </a:solidFill>
                <a:latin typeface="华文中宋"/>
                <a:cs typeface="华文中宋"/>
              </a:rPr>
              <a:t> </a:t>
            </a:r>
            <a:r>
              <a:rPr sz="2400" b="1" spc="15" dirty="0">
                <a:solidFill>
                  <a:srgbClr val="221304"/>
                </a:solidFill>
                <a:latin typeface="华文中宋"/>
                <a:cs typeface="华文中宋"/>
              </a:rPr>
              <a:t>p)</a:t>
            </a:r>
            <a:endParaRPr sz="2400">
              <a:latin typeface="华文中宋"/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540" y="35464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3748087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402" y="37099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37250" y="2370137"/>
          <a:ext cx="1066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78939" y="35464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0" y="3748087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1" y="37099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8993" y="4319827"/>
            <a:ext cx="152400" cy="517525"/>
          </a:xfrm>
          <a:custGeom>
            <a:avLst/>
            <a:gdLst/>
            <a:ahLst/>
            <a:cxnLst/>
            <a:rect l="l" t="t" r="r" b="b"/>
            <a:pathLst>
              <a:path w="152400" h="517525">
                <a:moveTo>
                  <a:pt x="61899" y="0"/>
                </a:moveTo>
                <a:lnTo>
                  <a:pt x="73682" y="13777"/>
                </a:lnTo>
                <a:lnTo>
                  <a:pt x="85169" y="28527"/>
                </a:lnTo>
                <a:lnTo>
                  <a:pt x="96718" y="44034"/>
                </a:lnTo>
                <a:lnTo>
                  <a:pt x="108686" y="60083"/>
                </a:lnTo>
                <a:lnTo>
                  <a:pt x="121839" y="111801"/>
                </a:lnTo>
                <a:lnTo>
                  <a:pt x="127733" y="134497"/>
                </a:lnTo>
                <a:lnTo>
                  <a:pt x="135032" y="150943"/>
                </a:lnTo>
                <a:lnTo>
                  <a:pt x="152400" y="183908"/>
                </a:lnTo>
                <a:lnTo>
                  <a:pt x="149766" y="218436"/>
                </a:lnTo>
                <a:lnTo>
                  <a:pt x="144500" y="287493"/>
                </a:lnTo>
                <a:lnTo>
                  <a:pt x="126291" y="372176"/>
                </a:lnTo>
                <a:lnTo>
                  <a:pt x="99006" y="416080"/>
                </a:lnTo>
                <a:lnTo>
                  <a:pt x="65629" y="454627"/>
                </a:lnTo>
                <a:lnTo>
                  <a:pt x="32486" y="488708"/>
                </a:lnTo>
                <a:lnTo>
                  <a:pt x="17573" y="506568"/>
                </a:lnTo>
                <a:lnTo>
                  <a:pt x="13433" y="514902"/>
                </a:lnTo>
                <a:lnTo>
                  <a:pt x="10698" y="517283"/>
                </a:lnTo>
                <a:lnTo>
                  <a:pt x="0" y="517283"/>
                </a:lnTo>
              </a:path>
            </a:pathLst>
          </a:custGeom>
          <a:ln w="127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0239" y="4281488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20" h="76835">
                <a:moveTo>
                  <a:pt x="0" y="0"/>
                </a:moveTo>
                <a:lnTo>
                  <a:pt x="37769" y="76365"/>
                </a:lnTo>
                <a:lnTo>
                  <a:pt x="83756" y="15608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8993" y="3786427"/>
            <a:ext cx="152400" cy="517525"/>
          </a:xfrm>
          <a:custGeom>
            <a:avLst/>
            <a:gdLst/>
            <a:ahLst/>
            <a:cxnLst/>
            <a:rect l="l" t="t" r="r" b="b"/>
            <a:pathLst>
              <a:path w="152400" h="517525">
                <a:moveTo>
                  <a:pt x="61899" y="0"/>
                </a:moveTo>
                <a:lnTo>
                  <a:pt x="73682" y="13777"/>
                </a:lnTo>
                <a:lnTo>
                  <a:pt x="85169" y="28527"/>
                </a:lnTo>
                <a:lnTo>
                  <a:pt x="96718" y="44034"/>
                </a:lnTo>
                <a:lnTo>
                  <a:pt x="108686" y="60083"/>
                </a:lnTo>
                <a:lnTo>
                  <a:pt x="121839" y="111801"/>
                </a:lnTo>
                <a:lnTo>
                  <a:pt x="127733" y="134497"/>
                </a:lnTo>
                <a:lnTo>
                  <a:pt x="135032" y="150943"/>
                </a:lnTo>
                <a:lnTo>
                  <a:pt x="152400" y="183908"/>
                </a:lnTo>
                <a:lnTo>
                  <a:pt x="149766" y="218436"/>
                </a:lnTo>
                <a:lnTo>
                  <a:pt x="144500" y="287493"/>
                </a:lnTo>
                <a:lnTo>
                  <a:pt x="126291" y="372176"/>
                </a:lnTo>
                <a:lnTo>
                  <a:pt x="99006" y="416080"/>
                </a:lnTo>
                <a:lnTo>
                  <a:pt x="65629" y="454627"/>
                </a:lnTo>
                <a:lnTo>
                  <a:pt x="32486" y="488708"/>
                </a:lnTo>
                <a:lnTo>
                  <a:pt x="17573" y="506568"/>
                </a:lnTo>
                <a:lnTo>
                  <a:pt x="13433" y="514902"/>
                </a:lnTo>
                <a:lnTo>
                  <a:pt x="10698" y="517283"/>
                </a:lnTo>
                <a:lnTo>
                  <a:pt x="0" y="517283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0238" y="3748088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20" h="76835">
                <a:moveTo>
                  <a:pt x="0" y="0"/>
                </a:moveTo>
                <a:lnTo>
                  <a:pt x="37769" y="76365"/>
                </a:lnTo>
                <a:lnTo>
                  <a:pt x="83756" y="1560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355850" y="2370137"/>
          <a:ext cx="1066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428993" y="4929427"/>
            <a:ext cx="152400" cy="517525"/>
          </a:xfrm>
          <a:custGeom>
            <a:avLst/>
            <a:gdLst/>
            <a:ahLst/>
            <a:cxnLst/>
            <a:rect l="l" t="t" r="r" b="b"/>
            <a:pathLst>
              <a:path w="152400" h="517525">
                <a:moveTo>
                  <a:pt x="61899" y="0"/>
                </a:moveTo>
                <a:lnTo>
                  <a:pt x="73682" y="13777"/>
                </a:lnTo>
                <a:lnTo>
                  <a:pt x="85169" y="28527"/>
                </a:lnTo>
                <a:lnTo>
                  <a:pt x="96718" y="44034"/>
                </a:lnTo>
                <a:lnTo>
                  <a:pt x="108686" y="60083"/>
                </a:lnTo>
                <a:lnTo>
                  <a:pt x="121839" y="111801"/>
                </a:lnTo>
                <a:lnTo>
                  <a:pt x="127733" y="134497"/>
                </a:lnTo>
                <a:lnTo>
                  <a:pt x="135032" y="150943"/>
                </a:lnTo>
                <a:lnTo>
                  <a:pt x="152400" y="183908"/>
                </a:lnTo>
                <a:lnTo>
                  <a:pt x="149766" y="218436"/>
                </a:lnTo>
                <a:lnTo>
                  <a:pt x="144500" y="287493"/>
                </a:lnTo>
                <a:lnTo>
                  <a:pt x="126291" y="372176"/>
                </a:lnTo>
                <a:lnTo>
                  <a:pt x="99006" y="416080"/>
                </a:lnTo>
                <a:lnTo>
                  <a:pt x="65629" y="454627"/>
                </a:lnTo>
                <a:lnTo>
                  <a:pt x="32486" y="488708"/>
                </a:lnTo>
                <a:lnTo>
                  <a:pt x="17573" y="506568"/>
                </a:lnTo>
                <a:lnTo>
                  <a:pt x="13433" y="514902"/>
                </a:lnTo>
                <a:lnTo>
                  <a:pt x="10698" y="517283"/>
                </a:lnTo>
                <a:lnTo>
                  <a:pt x="0" y="517283"/>
                </a:lnTo>
              </a:path>
            </a:pathLst>
          </a:custGeom>
          <a:ln w="12700">
            <a:solidFill>
              <a:srgbClr val="221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0239" y="4891088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20" h="76835">
                <a:moveTo>
                  <a:pt x="0" y="0"/>
                </a:moveTo>
                <a:lnTo>
                  <a:pt x="37769" y="76365"/>
                </a:lnTo>
                <a:lnTo>
                  <a:pt x="83756" y="15608"/>
                </a:lnTo>
                <a:lnTo>
                  <a:pt x="0" y="0"/>
                </a:lnTo>
                <a:close/>
              </a:path>
            </a:pathLst>
          </a:custGeom>
          <a:solidFill>
            <a:srgbClr val="221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88740" y="3878643"/>
            <a:ext cx="25400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宋体"/>
                <a:cs typeface="宋体"/>
              </a:rPr>
              <a:t>①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宋体"/>
                <a:cs typeface="宋体"/>
              </a:rPr>
              <a:t>②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宋体"/>
                <a:cs typeface="宋体"/>
              </a:rPr>
              <a:t>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2669616" y="6365811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n=6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1092" y="6365811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n=5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321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1476408" y="759212"/>
            <a:ext cx="0" cy="156382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587637" y="772895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87637" y="1203598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6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87637" y="1630716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69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01321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1476408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587637" y="1636580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69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587637" y="2065001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6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01321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1476408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615004" y="711342"/>
            <a:ext cx="848154" cy="1322640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004" y="2089328"/>
            <a:ext cx="848154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7637" y="2496029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69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587637" y="2926732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601321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1476408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615004" y="2520681"/>
            <a:ext cx="848154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06652" y="3025447"/>
            <a:ext cx="142807" cy="42353"/>
          </a:xfrm>
          <a:custGeom>
            <a:avLst/>
            <a:gdLst/>
            <a:ahLst/>
            <a:cxnLst/>
            <a:rect l="l" t="t" r="r" b="b"/>
            <a:pathLst>
              <a:path w="167004" h="49529">
                <a:moveTo>
                  <a:pt x="166774" y="49530"/>
                </a:moveTo>
                <a:lnTo>
                  <a:pt x="0" y="0"/>
                </a:lnTo>
                <a:lnTo>
                  <a:pt x="0" y="49530"/>
                </a:lnTo>
                <a:lnTo>
                  <a:pt x="166774" y="49530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902090" y="3019583"/>
            <a:ext cx="162898" cy="48326"/>
          </a:xfrm>
          <a:custGeom>
            <a:avLst/>
            <a:gdLst/>
            <a:ahLst/>
            <a:cxnLst/>
            <a:rect l="l" t="t" r="r" b="b"/>
            <a:pathLst>
              <a:path w="190500" h="56514">
                <a:moveTo>
                  <a:pt x="190048" y="56387"/>
                </a:moveTo>
                <a:lnTo>
                  <a:pt x="0" y="0"/>
                </a:lnTo>
                <a:lnTo>
                  <a:pt x="0" y="56387"/>
                </a:lnTo>
                <a:lnTo>
                  <a:pt x="3810" y="56387"/>
                </a:lnTo>
                <a:lnTo>
                  <a:pt x="3810" y="12191"/>
                </a:lnTo>
                <a:lnTo>
                  <a:pt x="10668" y="6857"/>
                </a:lnTo>
                <a:lnTo>
                  <a:pt x="10668" y="14218"/>
                </a:lnTo>
                <a:lnTo>
                  <a:pt x="153346" y="56387"/>
                </a:lnTo>
                <a:lnTo>
                  <a:pt x="190048" y="56387"/>
                </a:lnTo>
                <a:close/>
              </a:path>
              <a:path w="190500" h="56514">
                <a:moveTo>
                  <a:pt x="10668" y="14218"/>
                </a:moveTo>
                <a:lnTo>
                  <a:pt x="10668" y="6857"/>
                </a:lnTo>
                <a:lnTo>
                  <a:pt x="3810" y="12191"/>
                </a:lnTo>
                <a:lnTo>
                  <a:pt x="10668" y="14218"/>
                </a:lnTo>
                <a:close/>
              </a:path>
              <a:path w="190500" h="56514">
                <a:moveTo>
                  <a:pt x="10668" y="56387"/>
                </a:moveTo>
                <a:lnTo>
                  <a:pt x="10668" y="14218"/>
                </a:lnTo>
                <a:lnTo>
                  <a:pt x="3810" y="12191"/>
                </a:lnTo>
                <a:lnTo>
                  <a:pt x="3810" y="56387"/>
                </a:lnTo>
                <a:lnTo>
                  <a:pt x="10668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 txBox="1"/>
          <p:nvPr/>
        </p:nvSpPr>
        <p:spPr>
          <a:xfrm>
            <a:off x="1685780" y="2201401"/>
            <a:ext cx="1171236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</a:t>
            </a:r>
            <a:endParaRPr sz="2266">
              <a:latin typeface="黑体"/>
              <a:cs typeface="黑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5780" y="2546094"/>
            <a:ext cx="1459565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为</a:t>
            </a:r>
            <a:r>
              <a:rPr sz="2266" spc="-4" dirty="0">
                <a:latin typeface="Times New Roman"/>
                <a:cs typeface="Times New Roman"/>
              </a:rPr>
              <a:t>10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>
              <a:latin typeface="黑体"/>
              <a:cs typeface="黑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5330" y="2924451"/>
            <a:ext cx="406592" cy="14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689864" y="2960939"/>
            <a:ext cx="324492" cy="106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683645" y="2954424"/>
            <a:ext cx="336656" cy="113486"/>
          </a:xfrm>
          <a:custGeom>
            <a:avLst/>
            <a:gdLst/>
            <a:ahLst/>
            <a:cxnLst/>
            <a:rect l="l" t="t" r="r" b="b"/>
            <a:pathLst>
              <a:path w="393700" h="132714">
                <a:moveTo>
                  <a:pt x="393302" y="132588"/>
                </a:moveTo>
                <a:lnTo>
                  <a:pt x="391321" y="122682"/>
                </a:lnTo>
                <a:lnTo>
                  <a:pt x="388273" y="115824"/>
                </a:lnTo>
                <a:lnTo>
                  <a:pt x="385987" y="108204"/>
                </a:lnTo>
                <a:lnTo>
                  <a:pt x="382177" y="100584"/>
                </a:lnTo>
                <a:lnTo>
                  <a:pt x="379129" y="93726"/>
                </a:lnTo>
                <a:lnTo>
                  <a:pt x="369985" y="80010"/>
                </a:lnTo>
                <a:lnTo>
                  <a:pt x="365413" y="73914"/>
                </a:lnTo>
                <a:lnTo>
                  <a:pt x="360079" y="67056"/>
                </a:lnTo>
                <a:lnTo>
                  <a:pt x="353983" y="60960"/>
                </a:lnTo>
                <a:lnTo>
                  <a:pt x="347887" y="54102"/>
                </a:lnTo>
                <a:lnTo>
                  <a:pt x="341029" y="48006"/>
                </a:lnTo>
                <a:lnTo>
                  <a:pt x="327313" y="37338"/>
                </a:lnTo>
                <a:lnTo>
                  <a:pt x="319693" y="32004"/>
                </a:lnTo>
                <a:lnTo>
                  <a:pt x="311311" y="27432"/>
                </a:lnTo>
                <a:lnTo>
                  <a:pt x="303691" y="22860"/>
                </a:lnTo>
                <a:lnTo>
                  <a:pt x="267877" y="9144"/>
                </a:lnTo>
                <a:lnTo>
                  <a:pt x="227491" y="1524"/>
                </a:lnTo>
                <a:lnTo>
                  <a:pt x="206155" y="0"/>
                </a:lnTo>
                <a:lnTo>
                  <a:pt x="184057" y="0"/>
                </a:lnTo>
                <a:lnTo>
                  <a:pt x="172627" y="870"/>
                </a:lnTo>
                <a:lnTo>
                  <a:pt x="163483" y="1524"/>
                </a:lnTo>
                <a:lnTo>
                  <a:pt x="125383" y="9144"/>
                </a:lnTo>
                <a:lnTo>
                  <a:pt x="91093" y="22860"/>
                </a:lnTo>
                <a:lnTo>
                  <a:pt x="82711" y="26670"/>
                </a:lnTo>
                <a:lnTo>
                  <a:pt x="46897" y="54102"/>
                </a:lnTo>
                <a:lnTo>
                  <a:pt x="15655" y="93726"/>
                </a:lnTo>
                <a:lnTo>
                  <a:pt x="415" y="131064"/>
                </a:lnTo>
                <a:lnTo>
                  <a:pt x="0" y="132588"/>
                </a:lnTo>
                <a:lnTo>
                  <a:pt x="13293" y="132588"/>
                </a:lnTo>
                <a:lnTo>
                  <a:pt x="14893" y="127254"/>
                </a:lnTo>
                <a:lnTo>
                  <a:pt x="14893" y="128016"/>
                </a:lnTo>
                <a:lnTo>
                  <a:pt x="35467" y="86868"/>
                </a:lnTo>
                <a:lnTo>
                  <a:pt x="35467" y="87630"/>
                </a:lnTo>
                <a:lnTo>
                  <a:pt x="40039" y="80772"/>
                </a:lnTo>
                <a:lnTo>
                  <a:pt x="44611" y="74676"/>
                </a:lnTo>
                <a:lnTo>
                  <a:pt x="62137" y="57150"/>
                </a:lnTo>
                <a:lnTo>
                  <a:pt x="62137" y="57912"/>
                </a:lnTo>
                <a:lnTo>
                  <a:pt x="68995" y="51816"/>
                </a:lnTo>
                <a:lnTo>
                  <a:pt x="68995" y="51985"/>
                </a:lnTo>
                <a:lnTo>
                  <a:pt x="75091" y="47244"/>
                </a:lnTo>
                <a:lnTo>
                  <a:pt x="81949" y="42672"/>
                </a:lnTo>
                <a:lnTo>
                  <a:pt x="88807" y="38557"/>
                </a:lnTo>
                <a:lnTo>
                  <a:pt x="88807" y="38100"/>
                </a:lnTo>
                <a:lnTo>
                  <a:pt x="104047" y="30480"/>
                </a:lnTo>
                <a:lnTo>
                  <a:pt x="120049" y="24661"/>
                </a:lnTo>
                <a:lnTo>
                  <a:pt x="120049" y="24384"/>
                </a:lnTo>
                <a:lnTo>
                  <a:pt x="128431" y="21590"/>
                </a:lnTo>
                <a:lnTo>
                  <a:pt x="128431" y="21336"/>
                </a:lnTo>
                <a:lnTo>
                  <a:pt x="137575" y="19050"/>
                </a:lnTo>
                <a:lnTo>
                  <a:pt x="145957" y="17653"/>
                </a:lnTo>
                <a:lnTo>
                  <a:pt x="155101" y="16119"/>
                </a:lnTo>
                <a:lnTo>
                  <a:pt x="165007" y="14478"/>
                </a:lnTo>
                <a:lnTo>
                  <a:pt x="184057" y="13012"/>
                </a:lnTo>
                <a:lnTo>
                  <a:pt x="206155" y="13008"/>
                </a:lnTo>
                <a:lnTo>
                  <a:pt x="226729" y="14478"/>
                </a:lnTo>
                <a:lnTo>
                  <a:pt x="236635" y="16002"/>
                </a:lnTo>
                <a:lnTo>
                  <a:pt x="245779" y="17526"/>
                </a:lnTo>
                <a:lnTo>
                  <a:pt x="254923" y="19636"/>
                </a:lnTo>
                <a:lnTo>
                  <a:pt x="254923" y="19050"/>
                </a:lnTo>
                <a:lnTo>
                  <a:pt x="264067" y="21863"/>
                </a:lnTo>
                <a:lnTo>
                  <a:pt x="264067" y="21336"/>
                </a:lnTo>
                <a:lnTo>
                  <a:pt x="273211" y="24384"/>
                </a:lnTo>
                <a:lnTo>
                  <a:pt x="289975" y="30480"/>
                </a:lnTo>
                <a:lnTo>
                  <a:pt x="297595" y="34290"/>
                </a:lnTo>
                <a:lnTo>
                  <a:pt x="305215" y="38862"/>
                </a:lnTo>
                <a:lnTo>
                  <a:pt x="305215" y="38100"/>
                </a:lnTo>
                <a:lnTo>
                  <a:pt x="312835" y="42672"/>
                </a:lnTo>
                <a:lnTo>
                  <a:pt x="312835" y="43205"/>
                </a:lnTo>
                <a:lnTo>
                  <a:pt x="319693" y="48006"/>
                </a:lnTo>
                <a:lnTo>
                  <a:pt x="319693" y="47244"/>
                </a:lnTo>
                <a:lnTo>
                  <a:pt x="326551" y="52578"/>
                </a:lnTo>
                <a:lnTo>
                  <a:pt x="332647" y="57912"/>
                </a:lnTo>
                <a:lnTo>
                  <a:pt x="338743" y="64008"/>
                </a:lnTo>
                <a:lnTo>
                  <a:pt x="344839" y="69342"/>
                </a:lnTo>
                <a:lnTo>
                  <a:pt x="355507" y="81534"/>
                </a:lnTo>
                <a:lnTo>
                  <a:pt x="355507" y="82404"/>
                </a:lnTo>
                <a:lnTo>
                  <a:pt x="360079" y="87630"/>
                </a:lnTo>
                <a:lnTo>
                  <a:pt x="360079" y="88646"/>
                </a:lnTo>
                <a:lnTo>
                  <a:pt x="363889" y="93726"/>
                </a:lnTo>
                <a:lnTo>
                  <a:pt x="367699" y="100584"/>
                </a:lnTo>
                <a:lnTo>
                  <a:pt x="367699" y="99822"/>
                </a:lnTo>
                <a:lnTo>
                  <a:pt x="373795" y="113538"/>
                </a:lnTo>
                <a:lnTo>
                  <a:pt x="373795" y="112776"/>
                </a:lnTo>
                <a:lnTo>
                  <a:pt x="380399" y="132588"/>
                </a:lnTo>
                <a:lnTo>
                  <a:pt x="393302" y="132588"/>
                </a:lnTo>
                <a:close/>
              </a:path>
              <a:path w="393700" h="132714">
                <a:moveTo>
                  <a:pt x="68995" y="51985"/>
                </a:moveTo>
                <a:lnTo>
                  <a:pt x="68995" y="51816"/>
                </a:lnTo>
                <a:lnTo>
                  <a:pt x="68233" y="52578"/>
                </a:lnTo>
                <a:lnTo>
                  <a:pt x="68995" y="51985"/>
                </a:lnTo>
                <a:close/>
              </a:path>
              <a:path w="393700" h="132714">
                <a:moveTo>
                  <a:pt x="89569" y="38100"/>
                </a:moveTo>
                <a:lnTo>
                  <a:pt x="88807" y="38100"/>
                </a:lnTo>
                <a:lnTo>
                  <a:pt x="88807" y="38557"/>
                </a:lnTo>
                <a:lnTo>
                  <a:pt x="89569" y="38100"/>
                </a:lnTo>
                <a:close/>
              </a:path>
              <a:path w="393700" h="132714">
                <a:moveTo>
                  <a:pt x="290280" y="132588"/>
                </a:moveTo>
                <a:lnTo>
                  <a:pt x="261781" y="96774"/>
                </a:lnTo>
                <a:lnTo>
                  <a:pt x="219871" y="80772"/>
                </a:lnTo>
                <a:lnTo>
                  <a:pt x="209965" y="79248"/>
                </a:lnTo>
                <a:lnTo>
                  <a:pt x="189391" y="79248"/>
                </a:lnTo>
                <a:lnTo>
                  <a:pt x="144433" y="92202"/>
                </a:lnTo>
                <a:lnTo>
                  <a:pt x="110143" y="124968"/>
                </a:lnTo>
                <a:lnTo>
                  <a:pt x="105987" y="132588"/>
                </a:lnTo>
                <a:lnTo>
                  <a:pt x="120811" y="132588"/>
                </a:lnTo>
                <a:lnTo>
                  <a:pt x="120811" y="131826"/>
                </a:lnTo>
                <a:lnTo>
                  <a:pt x="126145" y="124206"/>
                </a:lnTo>
                <a:lnTo>
                  <a:pt x="126145" y="124968"/>
                </a:lnTo>
                <a:lnTo>
                  <a:pt x="131479" y="118110"/>
                </a:lnTo>
                <a:lnTo>
                  <a:pt x="131479" y="118872"/>
                </a:lnTo>
                <a:lnTo>
                  <a:pt x="137575" y="112776"/>
                </a:lnTo>
                <a:lnTo>
                  <a:pt x="137575" y="113538"/>
                </a:lnTo>
                <a:lnTo>
                  <a:pt x="143671" y="108796"/>
                </a:lnTo>
                <a:lnTo>
                  <a:pt x="143671" y="108204"/>
                </a:lnTo>
                <a:lnTo>
                  <a:pt x="150529" y="104089"/>
                </a:lnTo>
                <a:lnTo>
                  <a:pt x="150529" y="103632"/>
                </a:lnTo>
                <a:lnTo>
                  <a:pt x="158149" y="99822"/>
                </a:lnTo>
                <a:lnTo>
                  <a:pt x="158149" y="100237"/>
                </a:lnTo>
                <a:lnTo>
                  <a:pt x="165769" y="96774"/>
                </a:lnTo>
                <a:lnTo>
                  <a:pt x="165769" y="97328"/>
                </a:lnTo>
                <a:lnTo>
                  <a:pt x="172627" y="95457"/>
                </a:lnTo>
                <a:lnTo>
                  <a:pt x="172627" y="95250"/>
                </a:lnTo>
                <a:lnTo>
                  <a:pt x="181771" y="92964"/>
                </a:lnTo>
                <a:lnTo>
                  <a:pt x="181771" y="93599"/>
                </a:lnTo>
                <a:lnTo>
                  <a:pt x="189391" y="92329"/>
                </a:lnTo>
                <a:lnTo>
                  <a:pt x="209203" y="92260"/>
                </a:lnTo>
                <a:lnTo>
                  <a:pt x="218347" y="92964"/>
                </a:lnTo>
                <a:lnTo>
                  <a:pt x="218347" y="93154"/>
                </a:lnTo>
                <a:lnTo>
                  <a:pt x="225967" y="95059"/>
                </a:lnTo>
                <a:lnTo>
                  <a:pt x="225967" y="94488"/>
                </a:lnTo>
                <a:lnTo>
                  <a:pt x="233587" y="97258"/>
                </a:lnTo>
                <a:lnTo>
                  <a:pt x="233587" y="96774"/>
                </a:lnTo>
                <a:lnTo>
                  <a:pt x="241969" y="99822"/>
                </a:lnTo>
                <a:lnTo>
                  <a:pt x="241969" y="100203"/>
                </a:lnTo>
                <a:lnTo>
                  <a:pt x="248065" y="103251"/>
                </a:lnTo>
                <a:lnTo>
                  <a:pt x="248065" y="102870"/>
                </a:lnTo>
                <a:lnTo>
                  <a:pt x="254923" y="107442"/>
                </a:lnTo>
                <a:lnTo>
                  <a:pt x="254923" y="108013"/>
                </a:lnTo>
                <a:lnTo>
                  <a:pt x="260257" y="112014"/>
                </a:lnTo>
                <a:lnTo>
                  <a:pt x="265591" y="117348"/>
                </a:lnTo>
                <a:lnTo>
                  <a:pt x="265591" y="116586"/>
                </a:lnTo>
                <a:lnTo>
                  <a:pt x="270163" y="122682"/>
                </a:lnTo>
                <a:lnTo>
                  <a:pt x="270163" y="121920"/>
                </a:lnTo>
                <a:lnTo>
                  <a:pt x="273973" y="128016"/>
                </a:lnTo>
                <a:lnTo>
                  <a:pt x="273973" y="128625"/>
                </a:lnTo>
                <a:lnTo>
                  <a:pt x="276174" y="132588"/>
                </a:lnTo>
                <a:lnTo>
                  <a:pt x="290280" y="132588"/>
                </a:lnTo>
                <a:close/>
              </a:path>
              <a:path w="393700" h="132714">
                <a:moveTo>
                  <a:pt x="120811" y="24384"/>
                </a:moveTo>
                <a:lnTo>
                  <a:pt x="120049" y="24384"/>
                </a:lnTo>
                <a:lnTo>
                  <a:pt x="120049" y="24661"/>
                </a:lnTo>
                <a:lnTo>
                  <a:pt x="120811" y="24384"/>
                </a:lnTo>
                <a:close/>
              </a:path>
              <a:path w="393700" h="132714">
                <a:moveTo>
                  <a:pt x="121573" y="131826"/>
                </a:moveTo>
                <a:lnTo>
                  <a:pt x="120811" y="131826"/>
                </a:lnTo>
                <a:lnTo>
                  <a:pt x="120811" y="132588"/>
                </a:lnTo>
                <a:lnTo>
                  <a:pt x="121040" y="132588"/>
                </a:lnTo>
                <a:lnTo>
                  <a:pt x="121573" y="131826"/>
                </a:lnTo>
                <a:close/>
              </a:path>
              <a:path w="393700" h="132714">
                <a:moveTo>
                  <a:pt x="129193" y="21336"/>
                </a:moveTo>
                <a:lnTo>
                  <a:pt x="128431" y="21336"/>
                </a:lnTo>
                <a:lnTo>
                  <a:pt x="128431" y="21590"/>
                </a:lnTo>
                <a:lnTo>
                  <a:pt x="129193" y="21336"/>
                </a:lnTo>
                <a:close/>
              </a:path>
              <a:path w="393700" h="132714">
                <a:moveTo>
                  <a:pt x="144433" y="108204"/>
                </a:moveTo>
                <a:lnTo>
                  <a:pt x="143671" y="108204"/>
                </a:lnTo>
                <a:lnTo>
                  <a:pt x="143671" y="108796"/>
                </a:lnTo>
                <a:lnTo>
                  <a:pt x="144433" y="108204"/>
                </a:lnTo>
                <a:close/>
              </a:path>
              <a:path w="393700" h="132714">
                <a:moveTo>
                  <a:pt x="146719" y="17526"/>
                </a:moveTo>
                <a:lnTo>
                  <a:pt x="145957" y="17526"/>
                </a:lnTo>
                <a:lnTo>
                  <a:pt x="146719" y="17526"/>
                </a:lnTo>
                <a:close/>
              </a:path>
              <a:path w="393700" h="132714">
                <a:moveTo>
                  <a:pt x="151291" y="103632"/>
                </a:moveTo>
                <a:lnTo>
                  <a:pt x="150529" y="103632"/>
                </a:lnTo>
                <a:lnTo>
                  <a:pt x="150529" y="104089"/>
                </a:lnTo>
                <a:lnTo>
                  <a:pt x="151291" y="103632"/>
                </a:lnTo>
                <a:close/>
              </a:path>
              <a:path w="393700" h="132714">
                <a:moveTo>
                  <a:pt x="155863" y="16002"/>
                </a:moveTo>
                <a:lnTo>
                  <a:pt x="155101" y="16002"/>
                </a:lnTo>
                <a:lnTo>
                  <a:pt x="155863" y="16002"/>
                </a:lnTo>
                <a:close/>
              </a:path>
              <a:path w="393700" h="132714">
                <a:moveTo>
                  <a:pt x="158149" y="100237"/>
                </a:moveTo>
                <a:lnTo>
                  <a:pt x="158149" y="99822"/>
                </a:lnTo>
                <a:lnTo>
                  <a:pt x="157387" y="100584"/>
                </a:lnTo>
                <a:lnTo>
                  <a:pt x="158149" y="100237"/>
                </a:lnTo>
                <a:close/>
              </a:path>
              <a:path w="393700" h="132714">
                <a:moveTo>
                  <a:pt x="165769" y="97328"/>
                </a:moveTo>
                <a:lnTo>
                  <a:pt x="165769" y="96774"/>
                </a:lnTo>
                <a:lnTo>
                  <a:pt x="165007" y="97536"/>
                </a:lnTo>
                <a:lnTo>
                  <a:pt x="165769" y="97328"/>
                </a:lnTo>
                <a:close/>
              </a:path>
              <a:path w="393700" h="132714">
                <a:moveTo>
                  <a:pt x="173389" y="95250"/>
                </a:moveTo>
                <a:lnTo>
                  <a:pt x="172627" y="95250"/>
                </a:lnTo>
                <a:lnTo>
                  <a:pt x="172627" y="95457"/>
                </a:lnTo>
                <a:lnTo>
                  <a:pt x="173389" y="95250"/>
                </a:lnTo>
                <a:close/>
              </a:path>
              <a:path w="393700" h="132714">
                <a:moveTo>
                  <a:pt x="181771" y="93599"/>
                </a:moveTo>
                <a:lnTo>
                  <a:pt x="181771" y="92964"/>
                </a:lnTo>
                <a:lnTo>
                  <a:pt x="181009" y="93726"/>
                </a:lnTo>
                <a:lnTo>
                  <a:pt x="181771" y="93599"/>
                </a:lnTo>
                <a:close/>
              </a:path>
              <a:path w="393700" h="132714">
                <a:moveTo>
                  <a:pt x="206155" y="13008"/>
                </a:moveTo>
                <a:lnTo>
                  <a:pt x="205393" y="12954"/>
                </a:lnTo>
                <a:lnTo>
                  <a:pt x="206155" y="13008"/>
                </a:lnTo>
                <a:close/>
              </a:path>
              <a:path w="393700" h="132714">
                <a:moveTo>
                  <a:pt x="209203" y="92260"/>
                </a:moveTo>
                <a:lnTo>
                  <a:pt x="208441" y="92202"/>
                </a:lnTo>
                <a:lnTo>
                  <a:pt x="209203" y="92260"/>
                </a:lnTo>
                <a:close/>
              </a:path>
              <a:path w="393700" h="132714">
                <a:moveTo>
                  <a:pt x="218347" y="93154"/>
                </a:moveTo>
                <a:lnTo>
                  <a:pt x="218347" y="92964"/>
                </a:lnTo>
                <a:lnTo>
                  <a:pt x="217585" y="92964"/>
                </a:lnTo>
                <a:lnTo>
                  <a:pt x="218347" y="93154"/>
                </a:lnTo>
                <a:close/>
              </a:path>
              <a:path w="393700" h="132714">
                <a:moveTo>
                  <a:pt x="226729" y="95250"/>
                </a:moveTo>
                <a:lnTo>
                  <a:pt x="225967" y="94488"/>
                </a:lnTo>
                <a:lnTo>
                  <a:pt x="225967" y="95059"/>
                </a:lnTo>
                <a:lnTo>
                  <a:pt x="226729" y="95250"/>
                </a:lnTo>
                <a:close/>
              </a:path>
              <a:path w="393700" h="132714">
                <a:moveTo>
                  <a:pt x="234349" y="97536"/>
                </a:moveTo>
                <a:lnTo>
                  <a:pt x="233587" y="96774"/>
                </a:lnTo>
                <a:lnTo>
                  <a:pt x="233587" y="97258"/>
                </a:lnTo>
                <a:lnTo>
                  <a:pt x="234349" y="97536"/>
                </a:lnTo>
                <a:close/>
              </a:path>
              <a:path w="393700" h="132714">
                <a:moveTo>
                  <a:pt x="241969" y="100203"/>
                </a:moveTo>
                <a:lnTo>
                  <a:pt x="241969" y="99822"/>
                </a:lnTo>
                <a:lnTo>
                  <a:pt x="241207" y="99822"/>
                </a:lnTo>
                <a:lnTo>
                  <a:pt x="241969" y="100203"/>
                </a:lnTo>
                <a:close/>
              </a:path>
              <a:path w="393700" h="132714">
                <a:moveTo>
                  <a:pt x="248827" y="103632"/>
                </a:moveTo>
                <a:lnTo>
                  <a:pt x="248065" y="102870"/>
                </a:lnTo>
                <a:lnTo>
                  <a:pt x="248065" y="103251"/>
                </a:lnTo>
                <a:lnTo>
                  <a:pt x="248827" y="103632"/>
                </a:lnTo>
                <a:close/>
              </a:path>
              <a:path w="393700" h="132714">
                <a:moveTo>
                  <a:pt x="254923" y="108013"/>
                </a:moveTo>
                <a:lnTo>
                  <a:pt x="254923" y="107442"/>
                </a:lnTo>
                <a:lnTo>
                  <a:pt x="254161" y="107442"/>
                </a:lnTo>
                <a:lnTo>
                  <a:pt x="254923" y="108013"/>
                </a:lnTo>
                <a:close/>
              </a:path>
              <a:path w="393700" h="132714">
                <a:moveTo>
                  <a:pt x="255685" y="19812"/>
                </a:moveTo>
                <a:lnTo>
                  <a:pt x="254923" y="19050"/>
                </a:lnTo>
                <a:lnTo>
                  <a:pt x="254923" y="19636"/>
                </a:lnTo>
                <a:lnTo>
                  <a:pt x="255685" y="19812"/>
                </a:lnTo>
                <a:close/>
              </a:path>
              <a:path w="393700" h="132714">
                <a:moveTo>
                  <a:pt x="264829" y="22098"/>
                </a:moveTo>
                <a:lnTo>
                  <a:pt x="264067" y="21336"/>
                </a:lnTo>
                <a:lnTo>
                  <a:pt x="264067" y="21863"/>
                </a:lnTo>
                <a:lnTo>
                  <a:pt x="264829" y="22098"/>
                </a:lnTo>
                <a:close/>
              </a:path>
              <a:path w="393700" h="132714">
                <a:moveTo>
                  <a:pt x="273973" y="128625"/>
                </a:moveTo>
                <a:lnTo>
                  <a:pt x="273973" y="128016"/>
                </a:lnTo>
                <a:lnTo>
                  <a:pt x="273211" y="127254"/>
                </a:lnTo>
                <a:lnTo>
                  <a:pt x="273973" y="128625"/>
                </a:lnTo>
                <a:close/>
              </a:path>
              <a:path w="393700" h="132714">
                <a:moveTo>
                  <a:pt x="312835" y="43205"/>
                </a:moveTo>
                <a:lnTo>
                  <a:pt x="312835" y="42672"/>
                </a:lnTo>
                <a:lnTo>
                  <a:pt x="312073" y="42672"/>
                </a:lnTo>
                <a:lnTo>
                  <a:pt x="312835" y="43205"/>
                </a:lnTo>
                <a:close/>
              </a:path>
              <a:path w="393700" h="132714">
                <a:moveTo>
                  <a:pt x="355507" y="82404"/>
                </a:moveTo>
                <a:lnTo>
                  <a:pt x="355507" y="81534"/>
                </a:lnTo>
                <a:lnTo>
                  <a:pt x="354745" y="81534"/>
                </a:lnTo>
                <a:lnTo>
                  <a:pt x="355507" y="82404"/>
                </a:lnTo>
                <a:close/>
              </a:path>
              <a:path w="393700" h="132714">
                <a:moveTo>
                  <a:pt x="360079" y="88646"/>
                </a:moveTo>
                <a:lnTo>
                  <a:pt x="360079" y="87630"/>
                </a:lnTo>
                <a:lnTo>
                  <a:pt x="359317" y="87630"/>
                </a:lnTo>
                <a:lnTo>
                  <a:pt x="360079" y="88646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160965" y="2929664"/>
            <a:ext cx="234573" cy="135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437240" y="2929664"/>
            <a:ext cx="164200" cy="135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770855" y="3049556"/>
            <a:ext cx="156381" cy="156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5104469" y="2929664"/>
            <a:ext cx="172020" cy="135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190938" y="2958986"/>
            <a:ext cx="1050691" cy="109142"/>
          </a:xfrm>
          <a:custGeom>
            <a:avLst/>
            <a:gdLst/>
            <a:ahLst/>
            <a:cxnLst/>
            <a:rect l="l" t="t" r="r" b="b"/>
            <a:pathLst>
              <a:path w="1228725" h="127635">
                <a:moveTo>
                  <a:pt x="1228343" y="127253"/>
                </a:moveTo>
                <a:lnTo>
                  <a:pt x="1228343" y="0"/>
                </a:lnTo>
                <a:lnTo>
                  <a:pt x="1102614" y="0"/>
                </a:lnTo>
                <a:lnTo>
                  <a:pt x="1102614" y="127253"/>
                </a:lnTo>
                <a:lnTo>
                  <a:pt x="1109472" y="127253"/>
                </a:lnTo>
                <a:lnTo>
                  <a:pt x="1109472" y="12954"/>
                </a:lnTo>
                <a:lnTo>
                  <a:pt x="1115567" y="6857"/>
                </a:lnTo>
                <a:lnTo>
                  <a:pt x="1115567" y="12954"/>
                </a:lnTo>
                <a:lnTo>
                  <a:pt x="1215389" y="12954"/>
                </a:lnTo>
                <a:lnTo>
                  <a:pt x="1215389" y="6857"/>
                </a:lnTo>
                <a:lnTo>
                  <a:pt x="1221486" y="12954"/>
                </a:lnTo>
                <a:lnTo>
                  <a:pt x="1221486" y="127253"/>
                </a:lnTo>
                <a:lnTo>
                  <a:pt x="1228343" y="127253"/>
                </a:lnTo>
                <a:close/>
              </a:path>
              <a:path w="1228725" h="127635">
                <a:moveTo>
                  <a:pt x="1115567" y="12954"/>
                </a:moveTo>
                <a:lnTo>
                  <a:pt x="1115567" y="6857"/>
                </a:lnTo>
                <a:lnTo>
                  <a:pt x="1109472" y="12954"/>
                </a:lnTo>
                <a:lnTo>
                  <a:pt x="1115567" y="12954"/>
                </a:lnTo>
                <a:close/>
              </a:path>
              <a:path w="1228725" h="127635">
                <a:moveTo>
                  <a:pt x="1115567" y="127253"/>
                </a:moveTo>
                <a:lnTo>
                  <a:pt x="1115567" y="12954"/>
                </a:lnTo>
                <a:lnTo>
                  <a:pt x="1109472" y="12954"/>
                </a:lnTo>
                <a:lnTo>
                  <a:pt x="1109472" y="127253"/>
                </a:lnTo>
                <a:lnTo>
                  <a:pt x="1115567" y="127253"/>
                </a:lnTo>
                <a:close/>
              </a:path>
              <a:path w="1228725" h="127635">
                <a:moveTo>
                  <a:pt x="1221486" y="12954"/>
                </a:moveTo>
                <a:lnTo>
                  <a:pt x="1215389" y="6857"/>
                </a:lnTo>
                <a:lnTo>
                  <a:pt x="1215389" y="12954"/>
                </a:lnTo>
                <a:lnTo>
                  <a:pt x="1221486" y="12954"/>
                </a:lnTo>
                <a:close/>
              </a:path>
              <a:path w="1228725" h="127635">
                <a:moveTo>
                  <a:pt x="1221486" y="127253"/>
                </a:moveTo>
                <a:lnTo>
                  <a:pt x="1221486" y="12954"/>
                </a:lnTo>
                <a:lnTo>
                  <a:pt x="1215389" y="12954"/>
                </a:lnTo>
                <a:lnTo>
                  <a:pt x="1215389" y="127253"/>
                </a:lnTo>
                <a:lnTo>
                  <a:pt x="1221486" y="127253"/>
                </a:lnTo>
                <a:close/>
              </a:path>
              <a:path w="1228725" h="127635">
                <a:moveTo>
                  <a:pt x="194426" y="127254"/>
                </a:moveTo>
                <a:lnTo>
                  <a:pt x="116586" y="0"/>
                </a:lnTo>
                <a:lnTo>
                  <a:pt x="0" y="0"/>
                </a:lnTo>
                <a:lnTo>
                  <a:pt x="0" y="127254"/>
                </a:lnTo>
                <a:lnTo>
                  <a:pt x="6096" y="127254"/>
                </a:lnTo>
                <a:lnTo>
                  <a:pt x="6096" y="12954"/>
                </a:lnTo>
                <a:lnTo>
                  <a:pt x="12953" y="6857"/>
                </a:lnTo>
                <a:lnTo>
                  <a:pt x="12953" y="12954"/>
                </a:lnTo>
                <a:lnTo>
                  <a:pt x="107441" y="12954"/>
                </a:lnTo>
                <a:lnTo>
                  <a:pt x="107441" y="9906"/>
                </a:lnTo>
                <a:lnTo>
                  <a:pt x="112775" y="12954"/>
                </a:lnTo>
                <a:lnTo>
                  <a:pt x="112775" y="18621"/>
                </a:lnTo>
                <a:lnTo>
                  <a:pt x="179258" y="127254"/>
                </a:lnTo>
                <a:lnTo>
                  <a:pt x="194426" y="127254"/>
                </a:lnTo>
                <a:close/>
              </a:path>
              <a:path w="1228725" h="127635">
                <a:moveTo>
                  <a:pt x="12953" y="12954"/>
                </a:moveTo>
                <a:lnTo>
                  <a:pt x="12953" y="6857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228725" h="127635">
                <a:moveTo>
                  <a:pt x="12953" y="12725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27254"/>
                </a:lnTo>
                <a:lnTo>
                  <a:pt x="12953" y="127254"/>
                </a:lnTo>
                <a:close/>
              </a:path>
              <a:path w="1228725" h="127635">
                <a:moveTo>
                  <a:pt x="112775" y="12954"/>
                </a:moveTo>
                <a:lnTo>
                  <a:pt x="107441" y="9906"/>
                </a:lnTo>
                <a:lnTo>
                  <a:pt x="109307" y="12954"/>
                </a:lnTo>
                <a:lnTo>
                  <a:pt x="112775" y="12954"/>
                </a:lnTo>
                <a:close/>
              </a:path>
              <a:path w="1228725" h="127635">
                <a:moveTo>
                  <a:pt x="109307" y="12954"/>
                </a:moveTo>
                <a:lnTo>
                  <a:pt x="107441" y="9906"/>
                </a:lnTo>
                <a:lnTo>
                  <a:pt x="107441" y="12954"/>
                </a:lnTo>
                <a:lnTo>
                  <a:pt x="109307" y="12954"/>
                </a:lnTo>
                <a:close/>
              </a:path>
              <a:path w="1228725" h="127635">
                <a:moveTo>
                  <a:pt x="112775" y="18621"/>
                </a:moveTo>
                <a:lnTo>
                  <a:pt x="112775" y="12954"/>
                </a:lnTo>
                <a:lnTo>
                  <a:pt x="109307" y="12954"/>
                </a:lnTo>
                <a:lnTo>
                  <a:pt x="112775" y="18621"/>
                </a:lnTo>
                <a:close/>
              </a:path>
              <a:path w="1228725" h="127635">
                <a:moveTo>
                  <a:pt x="441960" y="127254"/>
                </a:moveTo>
                <a:lnTo>
                  <a:pt x="441960" y="0"/>
                </a:lnTo>
                <a:lnTo>
                  <a:pt x="327660" y="0"/>
                </a:lnTo>
                <a:lnTo>
                  <a:pt x="327660" y="127254"/>
                </a:lnTo>
                <a:lnTo>
                  <a:pt x="334517" y="127254"/>
                </a:lnTo>
                <a:lnTo>
                  <a:pt x="334517" y="12954"/>
                </a:lnTo>
                <a:lnTo>
                  <a:pt x="340613" y="6857"/>
                </a:lnTo>
                <a:lnTo>
                  <a:pt x="340613" y="12954"/>
                </a:lnTo>
                <a:lnTo>
                  <a:pt x="429005" y="12954"/>
                </a:lnTo>
                <a:lnTo>
                  <a:pt x="429005" y="6857"/>
                </a:lnTo>
                <a:lnTo>
                  <a:pt x="435863" y="12954"/>
                </a:lnTo>
                <a:lnTo>
                  <a:pt x="435863" y="127254"/>
                </a:lnTo>
                <a:lnTo>
                  <a:pt x="441960" y="127254"/>
                </a:lnTo>
                <a:close/>
              </a:path>
              <a:path w="1228725" h="127635">
                <a:moveTo>
                  <a:pt x="340613" y="12954"/>
                </a:moveTo>
                <a:lnTo>
                  <a:pt x="340613" y="6857"/>
                </a:lnTo>
                <a:lnTo>
                  <a:pt x="334517" y="12954"/>
                </a:lnTo>
                <a:lnTo>
                  <a:pt x="340613" y="12954"/>
                </a:lnTo>
                <a:close/>
              </a:path>
              <a:path w="1228725" h="127635">
                <a:moveTo>
                  <a:pt x="340613" y="127254"/>
                </a:moveTo>
                <a:lnTo>
                  <a:pt x="340613" y="12954"/>
                </a:lnTo>
                <a:lnTo>
                  <a:pt x="334517" y="12954"/>
                </a:lnTo>
                <a:lnTo>
                  <a:pt x="334517" y="127254"/>
                </a:lnTo>
                <a:lnTo>
                  <a:pt x="340613" y="127254"/>
                </a:lnTo>
                <a:close/>
              </a:path>
              <a:path w="1228725" h="127635">
                <a:moveTo>
                  <a:pt x="435863" y="12954"/>
                </a:moveTo>
                <a:lnTo>
                  <a:pt x="429005" y="6857"/>
                </a:lnTo>
                <a:lnTo>
                  <a:pt x="429005" y="12954"/>
                </a:lnTo>
                <a:lnTo>
                  <a:pt x="435863" y="12954"/>
                </a:lnTo>
                <a:close/>
              </a:path>
              <a:path w="1228725" h="127635">
                <a:moveTo>
                  <a:pt x="435863" y="127254"/>
                </a:moveTo>
                <a:lnTo>
                  <a:pt x="435863" y="12954"/>
                </a:lnTo>
                <a:lnTo>
                  <a:pt x="429005" y="12954"/>
                </a:lnTo>
                <a:lnTo>
                  <a:pt x="429005" y="127254"/>
                </a:lnTo>
                <a:lnTo>
                  <a:pt x="435863" y="12725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6339887" y="2940089"/>
            <a:ext cx="218934" cy="1251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6913287" y="3049556"/>
            <a:ext cx="140744" cy="156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7606582" y="2929664"/>
            <a:ext cx="164200" cy="1355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7898493" y="3049556"/>
            <a:ext cx="172020" cy="156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8206045" y="2940089"/>
            <a:ext cx="218934" cy="1251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8482319" y="2929664"/>
            <a:ext cx="172020" cy="135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380927" y="2958986"/>
            <a:ext cx="2233330" cy="109142"/>
          </a:xfrm>
          <a:custGeom>
            <a:avLst/>
            <a:gdLst/>
            <a:ahLst/>
            <a:cxnLst/>
            <a:rect l="l" t="t" r="r" b="b"/>
            <a:pathLst>
              <a:path w="2611754" h="127635">
                <a:moveTo>
                  <a:pt x="2301252" y="127254"/>
                </a:moveTo>
                <a:lnTo>
                  <a:pt x="2301252" y="6096"/>
                </a:lnTo>
                <a:lnTo>
                  <a:pt x="2184666" y="73914"/>
                </a:lnTo>
                <a:lnTo>
                  <a:pt x="2184666" y="127254"/>
                </a:lnTo>
                <a:lnTo>
                  <a:pt x="2193810" y="127254"/>
                </a:lnTo>
                <a:lnTo>
                  <a:pt x="2193810" y="83820"/>
                </a:lnTo>
                <a:lnTo>
                  <a:pt x="2197607" y="77724"/>
                </a:lnTo>
                <a:lnTo>
                  <a:pt x="2197607" y="81602"/>
                </a:lnTo>
                <a:lnTo>
                  <a:pt x="2288285" y="28651"/>
                </a:lnTo>
                <a:lnTo>
                  <a:pt x="2288285" y="17526"/>
                </a:lnTo>
                <a:lnTo>
                  <a:pt x="2298204" y="22860"/>
                </a:lnTo>
                <a:lnTo>
                  <a:pt x="2298204" y="127254"/>
                </a:lnTo>
                <a:lnTo>
                  <a:pt x="2301252" y="127254"/>
                </a:lnTo>
                <a:close/>
              </a:path>
              <a:path w="2611754" h="127635">
                <a:moveTo>
                  <a:pt x="2197607" y="81602"/>
                </a:moveTo>
                <a:lnTo>
                  <a:pt x="2197607" y="77724"/>
                </a:lnTo>
                <a:lnTo>
                  <a:pt x="2193810" y="83820"/>
                </a:lnTo>
                <a:lnTo>
                  <a:pt x="2197607" y="81602"/>
                </a:lnTo>
                <a:close/>
              </a:path>
              <a:path w="2611754" h="127635">
                <a:moveTo>
                  <a:pt x="2197607" y="127254"/>
                </a:moveTo>
                <a:lnTo>
                  <a:pt x="2197607" y="81602"/>
                </a:lnTo>
                <a:lnTo>
                  <a:pt x="2193810" y="83820"/>
                </a:lnTo>
                <a:lnTo>
                  <a:pt x="2193810" y="127254"/>
                </a:lnTo>
                <a:lnTo>
                  <a:pt x="2197607" y="127254"/>
                </a:lnTo>
                <a:close/>
              </a:path>
              <a:path w="2611754" h="127635">
                <a:moveTo>
                  <a:pt x="2298204" y="22860"/>
                </a:moveTo>
                <a:lnTo>
                  <a:pt x="2288285" y="17526"/>
                </a:lnTo>
                <a:lnTo>
                  <a:pt x="2288285" y="28651"/>
                </a:lnTo>
                <a:lnTo>
                  <a:pt x="2298204" y="22860"/>
                </a:lnTo>
                <a:close/>
              </a:path>
              <a:path w="2611754" h="127635">
                <a:moveTo>
                  <a:pt x="2298204" y="127254"/>
                </a:moveTo>
                <a:lnTo>
                  <a:pt x="2298204" y="22860"/>
                </a:lnTo>
                <a:lnTo>
                  <a:pt x="2288285" y="28651"/>
                </a:lnTo>
                <a:lnTo>
                  <a:pt x="2288285" y="127254"/>
                </a:lnTo>
                <a:lnTo>
                  <a:pt x="2298204" y="127254"/>
                </a:lnTo>
                <a:close/>
              </a:path>
              <a:path w="2611754" h="127635">
                <a:moveTo>
                  <a:pt x="116585" y="127254"/>
                </a:moveTo>
                <a:lnTo>
                  <a:pt x="116585" y="6096"/>
                </a:lnTo>
                <a:lnTo>
                  <a:pt x="0" y="73914"/>
                </a:lnTo>
                <a:lnTo>
                  <a:pt x="0" y="127254"/>
                </a:lnTo>
                <a:lnTo>
                  <a:pt x="9156" y="127254"/>
                </a:lnTo>
                <a:lnTo>
                  <a:pt x="9156" y="83820"/>
                </a:lnTo>
                <a:lnTo>
                  <a:pt x="12966" y="77724"/>
                </a:lnTo>
                <a:lnTo>
                  <a:pt x="12966" y="81594"/>
                </a:lnTo>
                <a:lnTo>
                  <a:pt x="103631" y="28645"/>
                </a:lnTo>
                <a:lnTo>
                  <a:pt x="103631" y="17526"/>
                </a:lnTo>
                <a:lnTo>
                  <a:pt x="113537" y="22860"/>
                </a:lnTo>
                <a:lnTo>
                  <a:pt x="113537" y="127254"/>
                </a:lnTo>
                <a:lnTo>
                  <a:pt x="116585" y="127254"/>
                </a:lnTo>
                <a:close/>
              </a:path>
              <a:path w="2611754" h="127635">
                <a:moveTo>
                  <a:pt x="12966" y="81594"/>
                </a:moveTo>
                <a:lnTo>
                  <a:pt x="12966" y="77724"/>
                </a:lnTo>
                <a:lnTo>
                  <a:pt x="9156" y="83820"/>
                </a:lnTo>
                <a:lnTo>
                  <a:pt x="12966" y="81594"/>
                </a:lnTo>
                <a:close/>
              </a:path>
              <a:path w="2611754" h="127635">
                <a:moveTo>
                  <a:pt x="12966" y="127254"/>
                </a:moveTo>
                <a:lnTo>
                  <a:pt x="12966" y="81594"/>
                </a:lnTo>
                <a:lnTo>
                  <a:pt x="9156" y="83820"/>
                </a:lnTo>
                <a:lnTo>
                  <a:pt x="9156" y="127254"/>
                </a:lnTo>
                <a:lnTo>
                  <a:pt x="12966" y="127254"/>
                </a:lnTo>
                <a:close/>
              </a:path>
              <a:path w="2611754" h="127635">
                <a:moveTo>
                  <a:pt x="113537" y="22860"/>
                </a:moveTo>
                <a:lnTo>
                  <a:pt x="103631" y="17526"/>
                </a:lnTo>
                <a:lnTo>
                  <a:pt x="103631" y="28645"/>
                </a:lnTo>
                <a:lnTo>
                  <a:pt x="113537" y="22860"/>
                </a:lnTo>
                <a:close/>
              </a:path>
              <a:path w="2611754" h="127635">
                <a:moveTo>
                  <a:pt x="113537" y="127254"/>
                </a:moveTo>
                <a:lnTo>
                  <a:pt x="113537" y="22860"/>
                </a:lnTo>
                <a:lnTo>
                  <a:pt x="103631" y="28645"/>
                </a:lnTo>
                <a:lnTo>
                  <a:pt x="103631" y="127254"/>
                </a:lnTo>
                <a:lnTo>
                  <a:pt x="113537" y="127254"/>
                </a:lnTo>
                <a:close/>
              </a:path>
              <a:path w="2611754" h="127635">
                <a:moveTo>
                  <a:pt x="2611386" y="127254"/>
                </a:moveTo>
                <a:lnTo>
                  <a:pt x="2611386" y="0"/>
                </a:lnTo>
                <a:lnTo>
                  <a:pt x="2486418" y="0"/>
                </a:lnTo>
                <a:lnTo>
                  <a:pt x="2486418" y="127254"/>
                </a:lnTo>
                <a:lnTo>
                  <a:pt x="2493276" y="127254"/>
                </a:lnTo>
                <a:lnTo>
                  <a:pt x="2493276" y="12954"/>
                </a:lnTo>
                <a:lnTo>
                  <a:pt x="2499359" y="6858"/>
                </a:lnTo>
                <a:lnTo>
                  <a:pt x="2499359" y="12954"/>
                </a:lnTo>
                <a:lnTo>
                  <a:pt x="2598432" y="12954"/>
                </a:lnTo>
                <a:lnTo>
                  <a:pt x="2598432" y="6858"/>
                </a:lnTo>
                <a:lnTo>
                  <a:pt x="2605290" y="12954"/>
                </a:lnTo>
                <a:lnTo>
                  <a:pt x="2605290" y="127254"/>
                </a:lnTo>
                <a:lnTo>
                  <a:pt x="2611386" y="127254"/>
                </a:lnTo>
                <a:close/>
              </a:path>
              <a:path w="2611754" h="127635">
                <a:moveTo>
                  <a:pt x="2499359" y="12954"/>
                </a:moveTo>
                <a:lnTo>
                  <a:pt x="2499359" y="6858"/>
                </a:lnTo>
                <a:lnTo>
                  <a:pt x="2493276" y="12954"/>
                </a:lnTo>
                <a:lnTo>
                  <a:pt x="2499359" y="12954"/>
                </a:lnTo>
                <a:close/>
              </a:path>
              <a:path w="2611754" h="127635">
                <a:moveTo>
                  <a:pt x="2499359" y="127254"/>
                </a:moveTo>
                <a:lnTo>
                  <a:pt x="2499359" y="12954"/>
                </a:lnTo>
                <a:lnTo>
                  <a:pt x="2493276" y="12954"/>
                </a:lnTo>
                <a:lnTo>
                  <a:pt x="2493276" y="127254"/>
                </a:lnTo>
                <a:lnTo>
                  <a:pt x="2499359" y="127254"/>
                </a:lnTo>
                <a:close/>
              </a:path>
              <a:path w="2611754" h="127635">
                <a:moveTo>
                  <a:pt x="2605290" y="12954"/>
                </a:moveTo>
                <a:lnTo>
                  <a:pt x="2598432" y="6858"/>
                </a:lnTo>
                <a:lnTo>
                  <a:pt x="2598432" y="12954"/>
                </a:lnTo>
                <a:lnTo>
                  <a:pt x="2605290" y="12954"/>
                </a:lnTo>
                <a:close/>
              </a:path>
              <a:path w="2611754" h="127635">
                <a:moveTo>
                  <a:pt x="2605290" y="127254"/>
                </a:moveTo>
                <a:lnTo>
                  <a:pt x="2605290" y="12954"/>
                </a:lnTo>
                <a:lnTo>
                  <a:pt x="2598432" y="12954"/>
                </a:lnTo>
                <a:lnTo>
                  <a:pt x="2598432" y="127254"/>
                </a:lnTo>
                <a:lnTo>
                  <a:pt x="2605290" y="127254"/>
                </a:lnTo>
                <a:close/>
              </a:path>
              <a:path w="2611754" h="127635">
                <a:moveTo>
                  <a:pt x="1581162" y="108966"/>
                </a:moveTo>
                <a:lnTo>
                  <a:pt x="1581162" y="0"/>
                </a:lnTo>
                <a:lnTo>
                  <a:pt x="1464576" y="0"/>
                </a:lnTo>
                <a:lnTo>
                  <a:pt x="1464576" y="108966"/>
                </a:lnTo>
                <a:lnTo>
                  <a:pt x="1471434" y="108966"/>
                </a:lnTo>
                <a:lnTo>
                  <a:pt x="1471434" y="12954"/>
                </a:lnTo>
                <a:lnTo>
                  <a:pt x="1477530" y="6858"/>
                </a:lnTo>
                <a:lnTo>
                  <a:pt x="1477530" y="12954"/>
                </a:lnTo>
                <a:lnTo>
                  <a:pt x="1568208" y="12954"/>
                </a:lnTo>
                <a:lnTo>
                  <a:pt x="1568208" y="6858"/>
                </a:lnTo>
                <a:lnTo>
                  <a:pt x="1575066" y="12954"/>
                </a:lnTo>
                <a:lnTo>
                  <a:pt x="1575066" y="108966"/>
                </a:lnTo>
                <a:lnTo>
                  <a:pt x="1581162" y="108966"/>
                </a:lnTo>
                <a:close/>
              </a:path>
              <a:path w="2611754" h="127635">
                <a:moveTo>
                  <a:pt x="1477530" y="12954"/>
                </a:moveTo>
                <a:lnTo>
                  <a:pt x="1477530" y="6858"/>
                </a:lnTo>
                <a:lnTo>
                  <a:pt x="1471434" y="12954"/>
                </a:lnTo>
                <a:lnTo>
                  <a:pt x="1477530" y="12954"/>
                </a:lnTo>
                <a:close/>
              </a:path>
              <a:path w="2611754" h="127635">
                <a:moveTo>
                  <a:pt x="1477530" y="96012"/>
                </a:moveTo>
                <a:lnTo>
                  <a:pt x="1477530" y="12954"/>
                </a:lnTo>
                <a:lnTo>
                  <a:pt x="1471434" y="12954"/>
                </a:lnTo>
                <a:lnTo>
                  <a:pt x="1471434" y="96012"/>
                </a:lnTo>
                <a:lnTo>
                  <a:pt x="1477530" y="96012"/>
                </a:lnTo>
                <a:close/>
              </a:path>
              <a:path w="2611754" h="127635">
                <a:moveTo>
                  <a:pt x="1575066" y="96012"/>
                </a:moveTo>
                <a:lnTo>
                  <a:pt x="1471434" y="96012"/>
                </a:lnTo>
                <a:lnTo>
                  <a:pt x="1477530" y="102870"/>
                </a:lnTo>
                <a:lnTo>
                  <a:pt x="1477530" y="108966"/>
                </a:lnTo>
                <a:lnTo>
                  <a:pt x="1568208" y="108966"/>
                </a:lnTo>
                <a:lnTo>
                  <a:pt x="1568208" y="102870"/>
                </a:lnTo>
                <a:lnTo>
                  <a:pt x="1575066" y="96012"/>
                </a:lnTo>
                <a:close/>
              </a:path>
              <a:path w="2611754" h="127635">
                <a:moveTo>
                  <a:pt x="1477530" y="108966"/>
                </a:moveTo>
                <a:lnTo>
                  <a:pt x="1477530" y="102870"/>
                </a:lnTo>
                <a:lnTo>
                  <a:pt x="1471434" y="96012"/>
                </a:lnTo>
                <a:lnTo>
                  <a:pt x="1471434" y="108966"/>
                </a:lnTo>
                <a:lnTo>
                  <a:pt x="1477530" y="108966"/>
                </a:lnTo>
                <a:close/>
              </a:path>
              <a:path w="2611754" h="127635">
                <a:moveTo>
                  <a:pt x="1575066" y="12954"/>
                </a:moveTo>
                <a:lnTo>
                  <a:pt x="1568208" y="6858"/>
                </a:lnTo>
                <a:lnTo>
                  <a:pt x="1568208" y="12954"/>
                </a:lnTo>
                <a:lnTo>
                  <a:pt x="1575066" y="12954"/>
                </a:lnTo>
                <a:close/>
              </a:path>
              <a:path w="2611754" h="127635">
                <a:moveTo>
                  <a:pt x="1575066" y="96012"/>
                </a:moveTo>
                <a:lnTo>
                  <a:pt x="1575066" y="12954"/>
                </a:lnTo>
                <a:lnTo>
                  <a:pt x="1568208" y="12954"/>
                </a:lnTo>
                <a:lnTo>
                  <a:pt x="1568208" y="96012"/>
                </a:lnTo>
                <a:lnTo>
                  <a:pt x="1575066" y="96012"/>
                </a:lnTo>
                <a:close/>
              </a:path>
              <a:path w="2611754" h="127635">
                <a:moveTo>
                  <a:pt x="1575066" y="108966"/>
                </a:moveTo>
                <a:lnTo>
                  <a:pt x="1575066" y="96012"/>
                </a:lnTo>
                <a:lnTo>
                  <a:pt x="1568208" y="102870"/>
                </a:lnTo>
                <a:lnTo>
                  <a:pt x="1568208" y="108966"/>
                </a:lnTo>
                <a:lnTo>
                  <a:pt x="1575066" y="108966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587637" y="3357434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587637" y="3783899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601321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1476408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1610636" y="3067800"/>
            <a:ext cx="1750608" cy="226971"/>
          </a:xfrm>
          <a:custGeom>
            <a:avLst/>
            <a:gdLst/>
            <a:ahLst/>
            <a:cxnLst/>
            <a:rect l="l" t="t" r="r" b="b"/>
            <a:pathLst>
              <a:path w="2047239" h="265429">
                <a:moveTo>
                  <a:pt x="1515617" y="186689"/>
                </a:moveTo>
                <a:lnTo>
                  <a:pt x="1515617" y="28955"/>
                </a:lnTo>
                <a:lnTo>
                  <a:pt x="0" y="28955"/>
                </a:lnTo>
                <a:lnTo>
                  <a:pt x="0" y="186689"/>
                </a:lnTo>
                <a:lnTo>
                  <a:pt x="1515617" y="186689"/>
                </a:lnTo>
                <a:close/>
              </a:path>
              <a:path w="2047239" h="265429">
                <a:moveTo>
                  <a:pt x="2046731" y="108203"/>
                </a:moveTo>
                <a:lnTo>
                  <a:pt x="1682392" y="0"/>
                </a:lnTo>
                <a:lnTo>
                  <a:pt x="1515617" y="0"/>
                </a:lnTo>
                <a:lnTo>
                  <a:pt x="1515617" y="265175"/>
                </a:lnTo>
                <a:lnTo>
                  <a:pt x="2046731" y="108203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1606726" y="3067801"/>
            <a:ext cx="1770157" cy="232944"/>
          </a:xfrm>
          <a:custGeom>
            <a:avLst/>
            <a:gdLst/>
            <a:ahLst/>
            <a:cxnLst/>
            <a:rect l="l" t="t" r="r" b="b"/>
            <a:pathLst>
              <a:path w="2070100" h="272414">
                <a:moveTo>
                  <a:pt x="1520189" y="23622"/>
                </a:moveTo>
                <a:lnTo>
                  <a:pt x="0" y="23622"/>
                </a:lnTo>
                <a:lnTo>
                  <a:pt x="0" y="192024"/>
                </a:lnTo>
                <a:lnTo>
                  <a:pt x="4572" y="192024"/>
                </a:lnTo>
                <a:lnTo>
                  <a:pt x="4572" y="34289"/>
                </a:lnTo>
                <a:lnTo>
                  <a:pt x="9906" y="28955"/>
                </a:lnTo>
                <a:lnTo>
                  <a:pt x="9906" y="34289"/>
                </a:lnTo>
                <a:lnTo>
                  <a:pt x="1514855" y="34289"/>
                </a:lnTo>
                <a:lnTo>
                  <a:pt x="1514855" y="28955"/>
                </a:lnTo>
                <a:lnTo>
                  <a:pt x="1520189" y="23622"/>
                </a:lnTo>
                <a:close/>
              </a:path>
              <a:path w="2070100" h="272414">
                <a:moveTo>
                  <a:pt x="9906" y="34289"/>
                </a:moveTo>
                <a:lnTo>
                  <a:pt x="9906" y="28955"/>
                </a:lnTo>
                <a:lnTo>
                  <a:pt x="4572" y="34289"/>
                </a:lnTo>
                <a:lnTo>
                  <a:pt x="9906" y="34289"/>
                </a:lnTo>
                <a:close/>
              </a:path>
              <a:path w="2070100" h="272414">
                <a:moveTo>
                  <a:pt x="9906" y="181355"/>
                </a:moveTo>
                <a:lnTo>
                  <a:pt x="9906" y="34289"/>
                </a:lnTo>
                <a:lnTo>
                  <a:pt x="4572" y="34289"/>
                </a:lnTo>
                <a:lnTo>
                  <a:pt x="4572" y="181355"/>
                </a:lnTo>
                <a:lnTo>
                  <a:pt x="9906" y="181355"/>
                </a:lnTo>
                <a:close/>
              </a:path>
              <a:path w="2070100" h="272414">
                <a:moveTo>
                  <a:pt x="1525524" y="258567"/>
                </a:moveTo>
                <a:lnTo>
                  <a:pt x="1525524" y="181355"/>
                </a:lnTo>
                <a:lnTo>
                  <a:pt x="4572" y="181355"/>
                </a:lnTo>
                <a:lnTo>
                  <a:pt x="9906" y="186689"/>
                </a:lnTo>
                <a:lnTo>
                  <a:pt x="9906" y="192024"/>
                </a:lnTo>
                <a:lnTo>
                  <a:pt x="1514855" y="192024"/>
                </a:lnTo>
                <a:lnTo>
                  <a:pt x="1514855" y="186689"/>
                </a:lnTo>
                <a:lnTo>
                  <a:pt x="1520189" y="192024"/>
                </a:lnTo>
                <a:lnTo>
                  <a:pt x="1520189" y="260151"/>
                </a:lnTo>
                <a:lnTo>
                  <a:pt x="1525524" y="258567"/>
                </a:lnTo>
                <a:close/>
              </a:path>
              <a:path w="2070100" h="272414">
                <a:moveTo>
                  <a:pt x="9906" y="192024"/>
                </a:moveTo>
                <a:lnTo>
                  <a:pt x="9906" y="186689"/>
                </a:lnTo>
                <a:lnTo>
                  <a:pt x="4572" y="181355"/>
                </a:lnTo>
                <a:lnTo>
                  <a:pt x="4572" y="192024"/>
                </a:lnTo>
                <a:lnTo>
                  <a:pt x="9906" y="192024"/>
                </a:lnTo>
                <a:close/>
              </a:path>
              <a:path w="2070100" h="272414">
                <a:moveTo>
                  <a:pt x="1525524" y="34289"/>
                </a:moveTo>
                <a:lnTo>
                  <a:pt x="1525524" y="0"/>
                </a:lnTo>
                <a:lnTo>
                  <a:pt x="1514855" y="0"/>
                </a:lnTo>
                <a:lnTo>
                  <a:pt x="1514855" y="23622"/>
                </a:lnTo>
                <a:lnTo>
                  <a:pt x="1520189" y="23622"/>
                </a:lnTo>
                <a:lnTo>
                  <a:pt x="1520189" y="34289"/>
                </a:lnTo>
                <a:lnTo>
                  <a:pt x="1525524" y="34289"/>
                </a:lnTo>
                <a:close/>
              </a:path>
              <a:path w="2070100" h="272414">
                <a:moveTo>
                  <a:pt x="1520189" y="34289"/>
                </a:moveTo>
                <a:lnTo>
                  <a:pt x="1520189" y="23622"/>
                </a:lnTo>
                <a:lnTo>
                  <a:pt x="1514855" y="28955"/>
                </a:lnTo>
                <a:lnTo>
                  <a:pt x="1514855" y="34289"/>
                </a:lnTo>
                <a:lnTo>
                  <a:pt x="1520189" y="34289"/>
                </a:lnTo>
                <a:close/>
              </a:path>
              <a:path w="2070100" h="272414">
                <a:moveTo>
                  <a:pt x="1520189" y="192024"/>
                </a:moveTo>
                <a:lnTo>
                  <a:pt x="1514855" y="186689"/>
                </a:lnTo>
                <a:lnTo>
                  <a:pt x="1514855" y="192024"/>
                </a:lnTo>
                <a:lnTo>
                  <a:pt x="1520189" y="192024"/>
                </a:lnTo>
                <a:close/>
              </a:path>
              <a:path w="2070100" h="272414">
                <a:moveTo>
                  <a:pt x="1520189" y="260151"/>
                </a:moveTo>
                <a:lnTo>
                  <a:pt x="1520189" y="192024"/>
                </a:lnTo>
                <a:lnTo>
                  <a:pt x="1514855" y="192024"/>
                </a:lnTo>
                <a:lnTo>
                  <a:pt x="1514855" y="272034"/>
                </a:lnTo>
                <a:lnTo>
                  <a:pt x="1518665" y="270908"/>
                </a:lnTo>
                <a:lnTo>
                  <a:pt x="1518665" y="260603"/>
                </a:lnTo>
                <a:lnTo>
                  <a:pt x="1520189" y="260151"/>
                </a:lnTo>
                <a:close/>
              </a:path>
              <a:path w="2070100" h="272414">
                <a:moveTo>
                  <a:pt x="2049779" y="114055"/>
                </a:moveTo>
                <a:lnTo>
                  <a:pt x="2049779" y="112775"/>
                </a:lnTo>
                <a:lnTo>
                  <a:pt x="2033062" y="107834"/>
                </a:lnTo>
                <a:lnTo>
                  <a:pt x="1518665" y="260603"/>
                </a:lnTo>
                <a:lnTo>
                  <a:pt x="1525524" y="265175"/>
                </a:lnTo>
                <a:lnTo>
                  <a:pt x="1525524" y="268883"/>
                </a:lnTo>
                <a:lnTo>
                  <a:pt x="2049779" y="114055"/>
                </a:lnTo>
                <a:close/>
              </a:path>
              <a:path w="2070100" h="272414">
                <a:moveTo>
                  <a:pt x="1525524" y="268883"/>
                </a:moveTo>
                <a:lnTo>
                  <a:pt x="1525524" y="265175"/>
                </a:lnTo>
                <a:lnTo>
                  <a:pt x="1518665" y="260603"/>
                </a:lnTo>
                <a:lnTo>
                  <a:pt x="1518665" y="270908"/>
                </a:lnTo>
                <a:lnTo>
                  <a:pt x="1525524" y="268883"/>
                </a:lnTo>
                <a:close/>
              </a:path>
              <a:path w="2070100" h="272414">
                <a:moveTo>
                  <a:pt x="2069591" y="108203"/>
                </a:moveTo>
                <a:lnTo>
                  <a:pt x="1704904" y="0"/>
                </a:lnTo>
                <a:lnTo>
                  <a:pt x="1668202" y="0"/>
                </a:lnTo>
                <a:lnTo>
                  <a:pt x="2033062" y="107834"/>
                </a:lnTo>
                <a:lnTo>
                  <a:pt x="2049779" y="102869"/>
                </a:lnTo>
                <a:lnTo>
                  <a:pt x="2049779" y="114055"/>
                </a:lnTo>
                <a:lnTo>
                  <a:pt x="2069591" y="108203"/>
                </a:lnTo>
                <a:close/>
              </a:path>
              <a:path w="2070100" h="272414">
                <a:moveTo>
                  <a:pt x="2049779" y="112775"/>
                </a:moveTo>
                <a:lnTo>
                  <a:pt x="2049779" y="102869"/>
                </a:lnTo>
                <a:lnTo>
                  <a:pt x="2033062" y="107834"/>
                </a:lnTo>
                <a:lnTo>
                  <a:pt x="2049779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3650117" y="3067800"/>
            <a:ext cx="406593" cy="3935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3807802" y="3067801"/>
            <a:ext cx="209161" cy="2404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3807802" y="3338863"/>
            <a:ext cx="89268" cy="88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3678787" y="3067800"/>
            <a:ext cx="344257" cy="364891"/>
          </a:xfrm>
          <a:custGeom>
            <a:avLst/>
            <a:gdLst/>
            <a:ahLst/>
            <a:cxnLst/>
            <a:rect l="l" t="t" r="r" b="b"/>
            <a:pathLst>
              <a:path w="402589" h="426720">
                <a:moveTo>
                  <a:pt x="261366" y="426719"/>
                </a:moveTo>
                <a:lnTo>
                  <a:pt x="261366" y="310134"/>
                </a:lnTo>
                <a:lnTo>
                  <a:pt x="144780" y="310134"/>
                </a:lnTo>
                <a:lnTo>
                  <a:pt x="144780" y="426719"/>
                </a:lnTo>
                <a:lnTo>
                  <a:pt x="150875" y="426719"/>
                </a:lnTo>
                <a:lnTo>
                  <a:pt x="150875" y="323088"/>
                </a:lnTo>
                <a:lnTo>
                  <a:pt x="157734" y="316991"/>
                </a:lnTo>
                <a:lnTo>
                  <a:pt x="157734" y="323088"/>
                </a:lnTo>
                <a:lnTo>
                  <a:pt x="248412" y="323088"/>
                </a:lnTo>
                <a:lnTo>
                  <a:pt x="248412" y="316991"/>
                </a:lnTo>
                <a:lnTo>
                  <a:pt x="255270" y="323088"/>
                </a:lnTo>
                <a:lnTo>
                  <a:pt x="255270" y="426719"/>
                </a:lnTo>
                <a:lnTo>
                  <a:pt x="261366" y="426719"/>
                </a:lnTo>
                <a:close/>
              </a:path>
              <a:path w="402589" h="426720">
                <a:moveTo>
                  <a:pt x="157734" y="323088"/>
                </a:moveTo>
                <a:lnTo>
                  <a:pt x="157734" y="316991"/>
                </a:lnTo>
                <a:lnTo>
                  <a:pt x="150875" y="323088"/>
                </a:lnTo>
                <a:lnTo>
                  <a:pt x="157734" y="323088"/>
                </a:lnTo>
                <a:close/>
              </a:path>
              <a:path w="402589" h="426720">
                <a:moveTo>
                  <a:pt x="157734" y="413765"/>
                </a:moveTo>
                <a:lnTo>
                  <a:pt x="157734" y="323088"/>
                </a:lnTo>
                <a:lnTo>
                  <a:pt x="150875" y="323088"/>
                </a:lnTo>
                <a:lnTo>
                  <a:pt x="150875" y="413765"/>
                </a:lnTo>
                <a:lnTo>
                  <a:pt x="157734" y="413765"/>
                </a:lnTo>
                <a:close/>
              </a:path>
              <a:path w="402589" h="426720">
                <a:moveTo>
                  <a:pt x="255270" y="413765"/>
                </a:moveTo>
                <a:lnTo>
                  <a:pt x="150875" y="413765"/>
                </a:lnTo>
                <a:lnTo>
                  <a:pt x="157734" y="420624"/>
                </a:lnTo>
                <a:lnTo>
                  <a:pt x="157734" y="426719"/>
                </a:lnTo>
                <a:lnTo>
                  <a:pt x="248412" y="426719"/>
                </a:lnTo>
                <a:lnTo>
                  <a:pt x="248412" y="420624"/>
                </a:lnTo>
                <a:lnTo>
                  <a:pt x="255270" y="413765"/>
                </a:lnTo>
                <a:close/>
              </a:path>
              <a:path w="402589" h="426720">
                <a:moveTo>
                  <a:pt x="157734" y="426719"/>
                </a:moveTo>
                <a:lnTo>
                  <a:pt x="157734" y="420624"/>
                </a:lnTo>
                <a:lnTo>
                  <a:pt x="150875" y="413765"/>
                </a:lnTo>
                <a:lnTo>
                  <a:pt x="150875" y="426719"/>
                </a:lnTo>
                <a:lnTo>
                  <a:pt x="157734" y="426719"/>
                </a:lnTo>
                <a:close/>
              </a:path>
              <a:path w="402589" h="426720">
                <a:moveTo>
                  <a:pt x="255270" y="323088"/>
                </a:moveTo>
                <a:lnTo>
                  <a:pt x="248412" y="316991"/>
                </a:lnTo>
                <a:lnTo>
                  <a:pt x="248412" y="323088"/>
                </a:lnTo>
                <a:lnTo>
                  <a:pt x="255270" y="323088"/>
                </a:lnTo>
                <a:close/>
              </a:path>
              <a:path w="402589" h="426720">
                <a:moveTo>
                  <a:pt x="255270" y="413765"/>
                </a:moveTo>
                <a:lnTo>
                  <a:pt x="255270" y="323088"/>
                </a:lnTo>
                <a:lnTo>
                  <a:pt x="248412" y="323088"/>
                </a:lnTo>
                <a:lnTo>
                  <a:pt x="248412" y="413765"/>
                </a:lnTo>
                <a:lnTo>
                  <a:pt x="255270" y="413765"/>
                </a:lnTo>
                <a:close/>
              </a:path>
              <a:path w="402589" h="426720">
                <a:moveTo>
                  <a:pt x="255270" y="426719"/>
                </a:moveTo>
                <a:lnTo>
                  <a:pt x="255270" y="413765"/>
                </a:lnTo>
                <a:lnTo>
                  <a:pt x="248412" y="420624"/>
                </a:lnTo>
                <a:lnTo>
                  <a:pt x="248412" y="426719"/>
                </a:lnTo>
                <a:lnTo>
                  <a:pt x="255270" y="426719"/>
                </a:lnTo>
                <a:close/>
              </a:path>
              <a:path w="402589" h="426720">
                <a:moveTo>
                  <a:pt x="273558" y="83057"/>
                </a:moveTo>
                <a:lnTo>
                  <a:pt x="273558" y="64769"/>
                </a:lnTo>
                <a:lnTo>
                  <a:pt x="269748" y="69341"/>
                </a:lnTo>
                <a:lnTo>
                  <a:pt x="269748" y="68579"/>
                </a:lnTo>
                <a:lnTo>
                  <a:pt x="264414" y="73913"/>
                </a:lnTo>
                <a:lnTo>
                  <a:pt x="258318" y="79248"/>
                </a:lnTo>
                <a:lnTo>
                  <a:pt x="251460" y="85343"/>
                </a:lnTo>
                <a:lnTo>
                  <a:pt x="243078" y="92963"/>
                </a:lnTo>
                <a:lnTo>
                  <a:pt x="233172" y="100584"/>
                </a:lnTo>
                <a:lnTo>
                  <a:pt x="222504" y="109727"/>
                </a:lnTo>
                <a:lnTo>
                  <a:pt x="192024" y="136398"/>
                </a:lnTo>
                <a:lnTo>
                  <a:pt x="164592" y="169925"/>
                </a:lnTo>
                <a:lnTo>
                  <a:pt x="153162" y="195072"/>
                </a:lnTo>
                <a:lnTo>
                  <a:pt x="150114" y="203453"/>
                </a:lnTo>
                <a:lnTo>
                  <a:pt x="148590" y="213360"/>
                </a:lnTo>
                <a:lnTo>
                  <a:pt x="146304" y="223265"/>
                </a:lnTo>
                <a:lnTo>
                  <a:pt x="144018" y="256031"/>
                </a:lnTo>
                <a:lnTo>
                  <a:pt x="144018" y="259841"/>
                </a:lnTo>
                <a:lnTo>
                  <a:pt x="144780" y="262127"/>
                </a:lnTo>
                <a:lnTo>
                  <a:pt x="144780" y="287274"/>
                </a:lnTo>
                <a:lnTo>
                  <a:pt x="150875" y="287274"/>
                </a:lnTo>
                <a:lnTo>
                  <a:pt x="150875" y="274319"/>
                </a:lnTo>
                <a:lnTo>
                  <a:pt x="156972" y="274319"/>
                </a:lnTo>
                <a:lnTo>
                  <a:pt x="156972" y="256793"/>
                </a:lnTo>
                <a:lnTo>
                  <a:pt x="158496" y="234696"/>
                </a:lnTo>
                <a:lnTo>
                  <a:pt x="158496" y="235457"/>
                </a:lnTo>
                <a:lnTo>
                  <a:pt x="159258" y="224789"/>
                </a:lnTo>
                <a:lnTo>
                  <a:pt x="159258" y="225551"/>
                </a:lnTo>
                <a:lnTo>
                  <a:pt x="160782" y="215646"/>
                </a:lnTo>
                <a:lnTo>
                  <a:pt x="160782" y="216407"/>
                </a:lnTo>
                <a:lnTo>
                  <a:pt x="163068" y="207263"/>
                </a:lnTo>
                <a:lnTo>
                  <a:pt x="165354" y="198881"/>
                </a:lnTo>
                <a:lnTo>
                  <a:pt x="171450" y="183641"/>
                </a:lnTo>
                <a:lnTo>
                  <a:pt x="171450" y="184403"/>
                </a:lnTo>
                <a:lnTo>
                  <a:pt x="175260" y="178054"/>
                </a:lnTo>
                <a:lnTo>
                  <a:pt x="175260" y="177546"/>
                </a:lnTo>
                <a:lnTo>
                  <a:pt x="180594" y="169163"/>
                </a:lnTo>
                <a:lnTo>
                  <a:pt x="180594" y="169925"/>
                </a:lnTo>
                <a:lnTo>
                  <a:pt x="186690" y="161543"/>
                </a:lnTo>
                <a:lnTo>
                  <a:pt x="186690" y="162305"/>
                </a:lnTo>
                <a:lnTo>
                  <a:pt x="193548" y="153924"/>
                </a:lnTo>
                <a:lnTo>
                  <a:pt x="201168" y="145541"/>
                </a:lnTo>
                <a:lnTo>
                  <a:pt x="201168" y="146303"/>
                </a:lnTo>
                <a:lnTo>
                  <a:pt x="210312" y="137160"/>
                </a:lnTo>
                <a:lnTo>
                  <a:pt x="219456" y="129422"/>
                </a:lnTo>
                <a:lnTo>
                  <a:pt x="219456" y="128777"/>
                </a:lnTo>
                <a:lnTo>
                  <a:pt x="230886" y="119634"/>
                </a:lnTo>
                <a:lnTo>
                  <a:pt x="241554" y="110489"/>
                </a:lnTo>
                <a:lnTo>
                  <a:pt x="251481" y="102850"/>
                </a:lnTo>
                <a:lnTo>
                  <a:pt x="259842" y="95250"/>
                </a:lnTo>
                <a:lnTo>
                  <a:pt x="267462" y="89153"/>
                </a:lnTo>
                <a:lnTo>
                  <a:pt x="273558" y="83057"/>
                </a:lnTo>
                <a:close/>
              </a:path>
              <a:path w="402589" h="426720">
                <a:moveTo>
                  <a:pt x="245364" y="274319"/>
                </a:moveTo>
                <a:lnTo>
                  <a:pt x="150875" y="274319"/>
                </a:lnTo>
                <a:lnTo>
                  <a:pt x="157734" y="281177"/>
                </a:lnTo>
                <a:lnTo>
                  <a:pt x="157734" y="287274"/>
                </a:lnTo>
                <a:lnTo>
                  <a:pt x="238506" y="287274"/>
                </a:lnTo>
                <a:lnTo>
                  <a:pt x="238506" y="281177"/>
                </a:lnTo>
                <a:lnTo>
                  <a:pt x="245364" y="274319"/>
                </a:lnTo>
                <a:close/>
              </a:path>
              <a:path w="402589" h="426720">
                <a:moveTo>
                  <a:pt x="157734" y="287274"/>
                </a:moveTo>
                <a:lnTo>
                  <a:pt x="157734" y="281177"/>
                </a:lnTo>
                <a:lnTo>
                  <a:pt x="150875" y="274319"/>
                </a:lnTo>
                <a:lnTo>
                  <a:pt x="150875" y="287274"/>
                </a:lnTo>
                <a:lnTo>
                  <a:pt x="157734" y="287274"/>
                </a:lnTo>
                <a:close/>
              </a:path>
              <a:path w="402589" h="426720">
                <a:moveTo>
                  <a:pt x="157734" y="274319"/>
                </a:moveTo>
                <a:lnTo>
                  <a:pt x="157734" y="262127"/>
                </a:lnTo>
                <a:lnTo>
                  <a:pt x="156972" y="259079"/>
                </a:lnTo>
                <a:lnTo>
                  <a:pt x="156972" y="274319"/>
                </a:lnTo>
                <a:lnTo>
                  <a:pt x="157734" y="274319"/>
                </a:lnTo>
                <a:close/>
              </a:path>
              <a:path w="402589" h="426720">
                <a:moveTo>
                  <a:pt x="176022" y="176784"/>
                </a:moveTo>
                <a:lnTo>
                  <a:pt x="175260" y="177546"/>
                </a:lnTo>
                <a:lnTo>
                  <a:pt x="175260" y="178054"/>
                </a:lnTo>
                <a:lnTo>
                  <a:pt x="176022" y="176784"/>
                </a:lnTo>
                <a:close/>
              </a:path>
              <a:path w="402589" h="426720">
                <a:moveTo>
                  <a:pt x="220218" y="128777"/>
                </a:moveTo>
                <a:lnTo>
                  <a:pt x="219456" y="128777"/>
                </a:lnTo>
                <a:lnTo>
                  <a:pt x="219456" y="129422"/>
                </a:lnTo>
                <a:lnTo>
                  <a:pt x="220218" y="128777"/>
                </a:lnTo>
                <a:close/>
              </a:path>
              <a:path w="402589" h="426720">
                <a:moveTo>
                  <a:pt x="311658" y="170603"/>
                </a:moveTo>
                <a:lnTo>
                  <a:pt x="311658" y="153924"/>
                </a:lnTo>
                <a:lnTo>
                  <a:pt x="304038" y="160019"/>
                </a:lnTo>
                <a:lnTo>
                  <a:pt x="297180" y="166115"/>
                </a:lnTo>
                <a:lnTo>
                  <a:pt x="288798" y="172974"/>
                </a:lnTo>
                <a:lnTo>
                  <a:pt x="281178" y="179831"/>
                </a:lnTo>
                <a:lnTo>
                  <a:pt x="267462" y="192024"/>
                </a:lnTo>
                <a:lnTo>
                  <a:pt x="262128" y="198119"/>
                </a:lnTo>
                <a:lnTo>
                  <a:pt x="240030" y="243839"/>
                </a:lnTo>
                <a:lnTo>
                  <a:pt x="239268" y="252222"/>
                </a:lnTo>
                <a:lnTo>
                  <a:pt x="239268" y="261365"/>
                </a:lnTo>
                <a:lnTo>
                  <a:pt x="238506" y="270510"/>
                </a:lnTo>
                <a:lnTo>
                  <a:pt x="238506" y="274319"/>
                </a:lnTo>
                <a:lnTo>
                  <a:pt x="245364" y="274319"/>
                </a:lnTo>
                <a:lnTo>
                  <a:pt x="245364" y="287274"/>
                </a:lnTo>
                <a:lnTo>
                  <a:pt x="251460" y="287274"/>
                </a:lnTo>
                <a:lnTo>
                  <a:pt x="251460" y="270510"/>
                </a:lnTo>
                <a:lnTo>
                  <a:pt x="251481" y="270988"/>
                </a:lnTo>
                <a:lnTo>
                  <a:pt x="252222" y="261365"/>
                </a:lnTo>
                <a:lnTo>
                  <a:pt x="252222" y="252984"/>
                </a:lnTo>
                <a:lnTo>
                  <a:pt x="252984" y="245363"/>
                </a:lnTo>
                <a:lnTo>
                  <a:pt x="252984" y="246125"/>
                </a:lnTo>
                <a:lnTo>
                  <a:pt x="254508" y="238505"/>
                </a:lnTo>
                <a:lnTo>
                  <a:pt x="254508" y="239267"/>
                </a:lnTo>
                <a:lnTo>
                  <a:pt x="255270" y="233172"/>
                </a:lnTo>
                <a:lnTo>
                  <a:pt x="256794" y="227837"/>
                </a:lnTo>
                <a:lnTo>
                  <a:pt x="256794" y="228600"/>
                </a:lnTo>
                <a:lnTo>
                  <a:pt x="258318" y="224027"/>
                </a:lnTo>
                <a:lnTo>
                  <a:pt x="258318" y="224789"/>
                </a:lnTo>
                <a:lnTo>
                  <a:pt x="260604" y="220217"/>
                </a:lnTo>
                <a:lnTo>
                  <a:pt x="260604" y="220979"/>
                </a:lnTo>
                <a:lnTo>
                  <a:pt x="262890" y="217550"/>
                </a:lnTo>
                <a:lnTo>
                  <a:pt x="262890" y="216407"/>
                </a:lnTo>
                <a:lnTo>
                  <a:pt x="266700" y="211836"/>
                </a:lnTo>
                <a:lnTo>
                  <a:pt x="271272" y="206501"/>
                </a:lnTo>
                <a:lnTo>
                  <a:pt x="282702" y="195072"/>
                </a:lnTo>
                <a:lnTo>
                  <a:pt x="282702" y="195834"/>
                </a:lnTo>
                <a:lnTo>
                  <a:pt x="289560" y="188975"/>
                </a:lnTo>
                <a:lnTo>
                  <a:pt x="297180" y="182879"/>
                </a:lnTo>
                <a:lnTo>
                  <a:pt x="305562" y="176022"/>
                </a:lnTo>
                <a:lnTo>
                  <a:pt x="311658" y="170603"/>
                </a:lnTo>
                <a:close/>
              </a:path>
              <a:path w="402589" h="426720">
                <a:moveTo>
                  <a:pt x="245364" y="287274"/>
                </a:moveTo>
                <a:lnTo>
                  <a:pt x="245364" y="274319"/>
                </a:lnTo>
                <a:lnTo>
                  <a:pt x="238506" y="281177"/>
                </a:lnTo>
                <a:lnTo>
                  <a:pt x="238506" y="287274"/>
                </a:lnTo>
                <a:lnTo>
                  <a:pt x="245364" y="287274"/>
                </a:lnTo>
                <a:close/>
              </a:path>
              <a:path w="402589" h="426720">
                <a:moveTo>
                  <a:pt x="251481" y="270988"/>
                </a:moveTo>
                <a:lnTo>
                  <a:pt x="251460" y="270510"/>
                </a:lnTo>
                <a:lnTo>
                  <a:pt x="251460" y="271272"/>
                </a:lnTo>
                <a:lnTo>
                  <a:pt x="251481" y="270988"/>
                </a:lnTo>
                <a:close/>
              </a:path>
              <a:path w="402589" h="426720">
                <a:moveTo>
                  <a:pt x="252222" y="287274"/>
                </a:moveTo>
                <a:lnTo>
                  <a:pt x="251481" y="270988"/>
                </a:lnTo>
                <a:lnTo>
                  <a:pt x="251460" y="271272"/>
                </a:lnTo>
                <a:lnTo>
                  <a:pt x="251460" y="287274"/>
                </a:lnTo>
                <a:lnTo>
                  <a:pt x="252222" y="287274"/>
                </a:lnTo>
                <a:close/>
              </a:path>
              <a:path w="402589" h="426720">
                <a:moveTo>
                  <a:pt x="263652" y="216407"/>
                </a:moveTo>
                <a:lnTo>
                  <a:pt x="262890" y="216407"/>
                </a:lnTo>
                <a:lnTo>
                  <a:pt x="262890" y="217550"/>
                </a:lnTo>
                <a:lnTo>
                  <a:pt x="263652" y="216407"/>
                </a:lnTo>
                <a:close/>
              </a:path>
              <a:path w="402589" h="426720">
                <a:moveTo>
                  <a:pt x="275844" y="81098"/>
                </a:moveTo>
                <a:lnTo>
                  <a:pt x="275844" y="61722"/>
                </a:lnTo>
                <a:lnTo>
                  <a:pt x="272796" y="65531"/>
                </a:lnTo>
                <a:lnTo>
                  <a:pt x="273558" y="64769"/>
                </a:lnTo>
                <a:lnTo>
                  <a:pt x="273558" y="83057"/>
                </a:lnTo>
                <a:lnTo>
                  <a:pt x="275844" y="81098"/>
                </a:lnTo>
                <a:close/>
              </a:path>
              <a:path w="402589" h="426720">
                <a:moveTo>
                  <a:pt x="278892" y="78486"/>
                </a:moveTo>
                <a:lnTo>
                  <a:pt x="278892" y="57912"/>
                </a:lnTo>
                <a:lnTo>
                  <a:pt x="275082" y="62484"/>
                </a:lnTo>
                <a:lnTo>
                  <a:pt x="275844" y="61722"/>
                </a:lnTo>
                <a:lnTo>
                  <a:pt x="275844" y="81098"/>
                </a:lnTo>
                <a:lnTo>
                  <a:pt x="278892" y="78486"/>
                </a:lnTo>
                <a:close/>
              </a:path>
              <a:path w="402589" h="426720">
                <a:moveTo>
                  <a:pt x="283464" y="72961"/>
                </a:moveTo>
                <a:lnTo>
                  <a:pt x="283464" y="49529"/>
                </a:lnTo>
                <a:lnTo>
                  <a:pt x="281178" y="54101"/>
                </a:lnTo>
                <a:lnTo>
                  <a:pt x="281178" y="53339"/>
                </a:lnTo>
                <a:lnTo>
                  <a:pt x="278130" y="58674"/>
                </a:lnTo>
                <a:lnTo>
                  <a:pt x="278892" y="57912"/>
                </a:lnTo>
                <a:lnTo>
                  <a:pt x="278892" y="78486"/>
                </a:lnTo>
                <a:lnTo>
                  <a:pt x="282702" y="73913"/>
                </a:lnTo>
                <a:lnTo>
                  <a:pt x="283464" y="72961"/>
                </a:lnTo>
                <a:close/>
              </a:path>
              <a:path w="402589" h="426720">
                <a:moveTo>
                  <a:pt x="300990" y="32003"/>
                </a:moveTo>
                <a:lnTo>
                  <a:pt x="300990" y="26669"/>
                </a:lnTo>
                <a:lnTo>
                  <a:pt x="299466" y="10667"/>
                </a:lnTo>
                <a:lnTo>
                  <a:pt x="297180" y="3048"/>
                </a:lnTo>
                <a:lnTo>
                  <a:pt x="295960" y="0"/>
                </a:lnTo>
                <a:lnTo>
                  <a:pt x="281855" y="0"/>
                </a:lnTo>
                <a:lnTo>
                  <a:pt x="282702" y="1524"/>
                </a:lnTo>
                <a:lnTo>
                  <a:pt x="282702" y="762"/>
                </a:lnTo>
                <a:lnTo>
                  <a:pt x="284988" y="7619"/>
                </a:lnTo>
                <a:lnTo>
                  <a:pt x="284988" y="6857"/>
                </a:lnTo>
                <a:lnTo>
                  <a:pt x="286512" y="13715"/>
                </a:lnTo>
                <a:lnTo>
                  <a:pt x="286512" y="12953"/>
                </a:lnTo>
                <a:lnTo>
                  <a:pt x="287274" y="19812"/>
                </a:lnTo>
                <a:lnTo>
                  <a:pt x="287274" y="19050"/>
                </a:lnTo>
                <a:lnTo>
                  <a:pt x="288036" y="26669"/>
                </a:lnTo>
                <a:lnTo>
                  <a:pt x="288036" y="67360"/>
                </a:lnTo>
                <a:lnTo>
                  <a:pt x="289560" y="65531"/>
                </a:lnTo>
                <a:lnTo>
                  <a:pt x="292608" y="60198"/>
                </a:lnTo>
                <a:lnTo>
                  <a:pt x="297180" y="49529"/>
                </a:lnTo>
                <a:lnTo>
                  <a:pt x="298704" y="43434"/>
                </a:lnTo>
                <a:lnTo>
                  <a:pt x="300228" y="38100"/>
                </a:lnTo>
                <a:lnTo>
                  <a:pt x="300990" y="32003"/>
                </a:lnTo>
                <a:close/>
              </a:path>
              <a:path w="402589" h="426720">
                <a:moveTo>
                  <a:pt x="288036" y="67360"/>
                </a:moveTo>
                <a:lnTo>
                  <a:pt x="288036" y="31241"/>
                </a:lnTo>
                <a:lnTo>
                  <a:pt x="287274" y="36575"/>
                </a:lnTo>
                <a:lnTo>
                  <a:pt x="287274" y="35813"/>
                </a:lnTo>
                <a:lnTo>
                  <a:pt x="286512" y="41148"/>
                </a:lnTo>
                <a:lnTo>
                  <a:pt x="286512" y="40386"/>
                </a:lnTo>
                <a:lnTo>
                  <a:pt x="284988" y="45719"/>
                </a:lnTo>
                <a:lnTo>
                  <a:pt x="284988" y="44957"/>
                </a:lnTo>
                <a:lnTo>
                  <a:pt x="282702" y="49529"/>
                </a:lnTo>
                <a:lnTo>
                  <a:pt x="283464" y="49529"/>
                </a:lnTo>
                <a:lnTo>
                  <a:pt x="283464" y="72961"/>
                </a:lnTo>
                <a:lnTo>
                  <a:pt x="285750" y="70103"/>
                </a:lnTo>
                <a:lnTo>
                  <a:pt x="288036" y="67360"/>
                </a:lnTo>
                <a:close/>
              </a:path>
              <a:path w="402589" h="426720">
                <a:moveTo>
                  <a:pt x="362712" y="121767"/>
                </a:moveTo>
                <a:lnTo>
                  <a:pt x="362712" y="102869"/>
                </a:lnTo>
                <a:lnTo>
                  <a:pt x="358902" y="106679"/>
                </a:lnTo>
                <a:lnTo>
                  <a:pt x="355092" y="111251"/>
                </a:lnTo>
                <a:lnTo>
                  <a:pt x="350520" y="115824"/>
                </a:lnTo>
                <a:lnTo>
                  <a:pt x="345948" y="121157"/>
                </a:lnTo>
                <a:lnTo>
                  <a:pt x="336042" y="131063"/>
                </a:lnTo>
                <a:lnTo>
                  <a:pt x="329946" y="136398"/>
                </a:lnTo>
                <a:lnTo>
                  <a:pt x="324612" y="142493"/>
                </a:lnTo>
                <a:lnTo>
                  <a:pt x="324612" y="141731"/>
                </a:lnTo>
                <a:lnTo>
                  <a:pt x="310896" y="153924"/>
                </a:lnTo>
                <a:lnTo>
                  <a:pt x="311658" y="153924"/>
                </a:lnTo>
                <a:lnTo>
                  <a:pt x="311658" y="170603"/>
                </a:lnTo>
                <a:lnTo>
                  <a:pt x="312420" y="169925"/>
                </a:lnTo>
                <a:lnTo>
                  <a:pt x="320040" y="163829"/>
                </a:lnTo>
                <a:lnTo>
                  <a:pt x="326898" y="157734"/>
                </a:lnTo>
                <a:lnTo>
                  <a:pt x="339090" y="145541"/>
                </a:lnTo>
                <a:lnTo>
                  <a:pt x="345186" y="140207"/>
                </a:lnTo>
                <a:lnTo>
                  <a:pt x="350520" y="134874"/>
                </a:lnTo>
                <a:lnTo>
                  <a:pt x="355092" y="129539"/>
                </a:lnTo>
                <a:lnTo>
                  <a:pt x="360425" y="124967"/>
                </a:lnTo>
                <a:lnTo>
                  <a:pt x="362712" y="121767"/>
                </a:lnTo>
                <a:close/>
              </a:path>
              <a:path w="402589" h="426720">
                <a:moveTo>
                  <a:pt x="371094" y="112318"/>
                </a:moveTo>
                <a:lnTo>
                  <a:pt x="371094" y="90677"/>
                </a:lnTo>
                <a:lnTo>
                  <a:pt x="368046" y="94487"/>
                </a:lnTo>
                <a:lnTo>
                  <a:pt x="365760" y="98298"/>
                </a:lnTo>
                <a:lnTo>
                  <a:pt x="361950" y="102869"/>
                </a:lnTo>
                <a:lnTo>
                  <a:pt x="362712" y="102869"/>
                </a:lnTo>
                <a:lnTo>
                  <a:pt x="362712" y="121767"/>
                </a:lnTo>
                <a:lnTo>
                  <a:pt x="364236" y="119634"/>
                </a:lnTo>
                <a:lnTo>
                  <a:pt x="368808" y="115062"/>
                </a:lnTo>
                <a:lnTo>
                  <a:pt x="371094" y="112318"/>
                </a:lnTo>
                <a:close/>
              </a:path>
              <a:path w="402589" h="426720">
                <a:moveTo>
                  <a:pt x="384810" y="92455"/>
                </a:moveTo>
                <a:lnTo>
                  <a:pt x="384810" y="60960"/>
                </a:lnTo>
                <a:lnTo>
                  <a:pt x="378714" y="76200"/>
                </a:lnTo>
                <a:lnTo>
                  <a:pt x="374904" y="83819"/>
                </a:lnTo>
                <a:lnTo>
                  <a:pt x="374904" y="83057"/>
                </a:lnTo>
                <a:lnTo>
                  <a:pt x="370332" y="90677"/>
                </a:lnTo>
                <a:lnTo>
                  <a:pt x="371094" y="90677"/>
                </a:lnTo>
                <a:lnTo>
                  <a:pt x="371094" y="112318"/>
                </a:lnTo>
                <a:lnTo>
                  <a:pt x="372618" y="110489"/>
                </a:lnTo>
                <a:lnTo>
                  <a:pt x="375666" y="105917"/>
                </a:lnTo>
                <a:lnTo>
                  <a:pt x="378714" y="102107"/>
                </a:lnTo>
                <a:lnTo>
                  <a:pt x="381762" y="97536"/>
                </a:lnTo>
                <a:lnTo>
                  <a:pt x="384810" y="92455"/>
                </a:lnTo>
                <a:close/>
              </a:path>
              <a:path w="402589" h="426720">
                <a:moveTo>
                  <a:pt x="389382" y="84327"/>
                </a:moveTo>
                <a:lnTo>
                  <a:pt x="389382" y="29717"/>
                </a:lnTo>
                <a:lnTo>
                  <a:pt x="389345" y="29355"/>
                </a:lnTo>
                <a:lnTo>
                  <a:pt x="387858" y="45719"/>
                </a:lnTo>
                <a:lnTo>
                  <a:pt x="387858" y="44957"/>
                </a:lnTo>
                <a:lnTo>
                  <a:pt x="386334" y="53339"/>
                </a:lnTo>
                <a:lnTo>
                  <a:pt x="386334" y="52577"/>
                </a:lnTo>
                <a:lnTo>
                  <a:pt x="384048" y="60960"/>
                </a:lnTo>
                <a:lnTo>
                  <a:pt x="384810" y="60960"/>
                </a:lnTo>
                <a:lnTo>
                  <a:pt x="384810" y="92455"/>
                </a:lnTo>
                <a:lnTo>
                  <a:pt x="386334" y="89915"/>
                </a:lnTo>
                <a:lnTo>
                  <a:pt x="389382" y="84327"/>
                </a:lnTo>
                <a:close/>
              </a:path>
              <a:path w="402589" h="426720">
                <a:moveTo>
                  <a:pt x="386334" y="4190"/>
                </a:moveTo>
                <a:lnTo>
                  <a:pt x="386334" y="762"/>
                </a:lnTo>
                <a:lnTo>
                  <a:pt x="385572" y="762"/>
                </a:lnTo>
                <a:lnTo>
                  <a:pt x="386334" y="4190"/>
                </a:lnTo>
                <a:close/>
              </a:path>
              <a:path w="402589" h="426720">
                <a:moveTo>
                  <a:pt x="402336" y="29717"/>
                </a:moveTo>
                <a:lnTo>
                  <a:pt x="400050" y="5334"/>
                </a:lnTo>
                <a:lnTo>
                  <a:pt x="398983" y="0"/>
                </a:lnTo>
                <a:lnTo>
                  <a:pt x="386080" y="0"/>
                </a:lnTo>
                <a:lnTo>
                  <a:pt x="386334" y="762"/>
                </a:lnTo>
                <a:lnTo>
                  <a:pt x="386334" y="4190"/>
                </a:lnTo>
                <a:lnTo>
                  <a:pt x="387096" y="7619"/>
                </a:lnTo>
                <a:lnTo>
                  <a:pt x="388620" y="15239"/>
                </a:lnTo>
                <a:lnTo>
                  <a:pt x="388620" y="22098"/>
                </a:lnTo>
                <a:lnTo>
                  <a:pt x="389345" y="29355"/>
                </a:lnTo>
                <a:lnTo>
                  <a:pt x="389382" y="28955"/>
                </a:lnTo>
                <a:lnTo>
                  <a:pt x="389382" y="84327"/>
                </a:lnTo>
                <a:lnTo>
                  <a:pt x="390906" y="81534"/>
                </a:lnTo>
                <a:lnTo>
                  <a:pt x="397002" y="64769"/>
                </a:lnTo>
                <a:lnTo>
                  <a:pt x="399288" y="55625"/>
                </a:lnTo>
                <a:lnTo>
                  <a:pt x="400812" y="47243"/>
                </a:lnTo>
                <a:lnTo>
                  <a:pt x="402336" y="29717"/>
                </a:lnTo>
                <a:close/>
              </a:path>
              <a:path w="402589" h="426720">
                <a:moveTo>
                  <a:pt x="389382" y="29717"/>
                </a:moveTo>
                <a:lnTo>
                  <a:pt x="389382" y="28955"/>
                </a:lnTo>
                <a:lnTo>
                  <a:pt x="389345" y="29355"/>
                </a:lnTo>
                <a:lnTo>
                  <a:pt x="389382" y="29717"/>
                </a:lnTo>
                <a:close/>
              </a:path>
              <a:path w="402589" h="426720">
                <a:moveTo>
                  <a:pt x="18973" y="0"/>
                </a:moveTo>
                <a:lnTo>
                  <a:pt x="5680" y="0"/>
                </a:lnTo>
                <a:lnTo>
                  <a:pt x="3810" y="6857"/>
                </a:lnTo>
                <a:lnTo>
                  <a:pt x="2286" y="15239"/>
                </a:lnTo>
                <a:lnTo>
                  <a:pt x="1524" y="23622"/>
                </a:lnTo>
                <a:lnTo>
                  <a:pt x="0" y="38100"/>
                </a:lnTo>
                <a:lnTo>
                  <a:pt x="8382" y="39110"/>
                </a:lnTo>
                <a:lnTo>
                  <a:pt x="8382" y="25907"/>
                </a:lnTo>
                <a:lnTo>
                  <a:pt x="14275" y="26615"/>
                </a:lnTo>
                <a:lnTo>
                  <a:pt x="14478" y="24384"/>
                </a:lnTo>
                <a:lnTo>
                  <a:pt x="14478" y="25146"/>
                </a:lnTo>
                <a:lnTo>
                  <a:pt x="15240" y="16763"/>
                </a:lnTo>
                <a:lnTo>
                  <a:pt x="15240" y="17525"/>
                </a:lnTo>
                <a:lnTo>
                  <a:pt x="16764" y="9143"/>
                </a:lnTo>
                <a:lnTo>
                  <a:pt x="16764" y="9905"/>
                </a:lnTo>
                <a:lnTo>
                  <a:pt x="18287" y="2286"/>
                </a:lnTo>
                <a:lnTo>
                  <a:pt x="18973" y="0"/>
                </a:lnTo>
                <a:close/>
              </a:path>
              <a:path w="402589" h="426720">
                <a:moveTo>
                  <a:pt x="14275" y="26615"/>
                </a:moveTo>
                <a:lnTo>
                  <a:pt x="8382" y="25907"/>
                </a:lnTo>
                <a:lnTo>
                  <a:pt x="13716" y="32765"/>
                </a:lnTo>
                <a:lnTo>
                  <a:pt x="14275" y="26615"/>
                </a:lnTo>
                <a:close/>
              </a:path>
              <a:path w="402589" h="426720">
                <a:moveTo>
                  <a:pt x="97626" y="36617"/>
                </a:moveTo>
                <a:lnTo>
                  <a:pt x="14275" y="26615"/>
                </a:lnTo>
                <a:lnTo>
                  <a:pt x="13716" y="32765"/>
                </a:lnTo>
                <a:lnTo>
                  <a:pt x="8382" y="25907"/>
                </a:lnTo>
                <a:lnTo>
                  <a:pt x="8382" y="39110"/>
                </a:lnTo>
                <a:lnTo>
                  <a:pt x="96012" y="49675"/>
                </a:lnTo>
                <a:lnTo>
                  <a:pt x="96012" y="42672"/>
                </a:lnTo>
                <a:lnTo>
                  <a:pt x="97626" y="36617"/>
                </a:lnTo>
                <a:close/>
              </a:path>
              <a:path w="402589" h="426720">
                <a:moveTo>
                  <a:pt x="103632" y="37337"/>
                </a:moveTo>
                <a:lnTo>
                  <a:pt x="97626" y="36617"/>
                </a:lnTo>
                <a:lnTo>
                  <a:pt x="96012" y="42672"/>
                </a:lnTo>
                <a:lnTo>
                  <a:pt x="103632" y="37337"/>
                </a:lnTo>
                <a:close/>
              </a:path>
              <a:path w="402589" h="426720">
                <a:moveTo>
                  <a:pt x="103632" y="50594"/>
                </a:moveTo>
                <a:lnTo>
                  <a:pt x="103632" y="37337"/>
                </a:lnTo>
                <a:lnTo>
                  <a:pt x="96012" y="42672"/>
                </a:lnTo>
                <a:lnTo>
                  <a:pt x="96012" y="49675"/>
                </a:lnTo>
                <a:lnTo>
                  <a:pt x="103632" y="50594"/>
                </a:lnTo>
                <a:close/>
              </a:path>
              <a:path w="402589" h="426720">
                <a:moveTo>
                  <a:pt x="126720" y="0"/>
                </a:moveTo>
                <a:lnTo>
                  <a:pt x="111667" y="0"/>
                </a:lnTo>
                <a:lnTo>
                  <a:pt x="111252" y="762"/>
                </a:lnTo>
                <a:lnTo>
                  <a:pt x="106680" y="9905"/>
                </a:lnTo>
                <a:lnTo>
                  <a:pt x="102108" y="20574"/>
                </a:lnTo>
                <a:lnTo>
                  <a:pt x="99060" y="31241"/>
                </a:lnTo>
                <a:lnTo>
                  <a:pt x="97626" y="36617"/>
                </a:lnTo>
                <a:lnTo>
                  <a:pt x="103632" y="37337"/>
                </a:lnTo>
                <a:lnTo>
                  <a:pt x="103632" y="50594"/>
                </a:lnTo>
                <a:lnTo>
                  <a:pt x="107442" y="51053"/>
                </a:lnTo>
                <a:lnTo>
                  <a:pt x="111252" y="34289"/>
                </a:lnTo>
                <a:lnTo>
                  <a:pt x="111252" y="35051"/>
                </a:lnTo>
                <a:lnTo>
                  <a:pt x="114300" y="26517"/>
                </a:lnTo>
                <a:lnTo>
                  <a:pt x="114300" y="25146"/>
                </a:lnTo>
                <a:lnTo>
                  <a:pt x="118110" y="15239"/>
                </a:lnTo>
                <a:lnTo>
                  <a:pt x="118110" y="16001"/>
                </a:lnTo>
                <a:lnTo>
                  <a:pt x="121920" y="8381"/>
                </a:lnTo>
                <a:lnTo>
                  <a:pt x="121920" y="6857"/>
                </a:lnTo>
                <a:lnTo>
                  <a:pt x="126720" y="0"/>
                </a:lnTo>
                <a:close/>
              </a:path>
              <a:path w="402589" h="426720">
                <a:moveTo>
                  <a:pt x="115062" y="24384"/>
                </a:moveTo>
                <a:lnTo>
                  <a:pt x="114300" y="25146"/>
                </a:lnTo>
                <a:lnTo>
                  <a:pt x="114300" y="26517"/>
                </a:lnTo>
                <a:lnTo>
                  <a:pt x="115062" y="24384"/>
                </a:lnTo>
                <a:close/>
              </a:path>
              <a:path w="402589" h="426720">
                <a:moveTo>
                  <a:pt x="122682" y="6857"/>
                </a:moveTo>
                <a:lnTo>
                  <a:pt x="121920" y="6857"/>
                </a:lnTo>
                <a:lnTo>
                  <a:pt x="121920" y="8381"/>
                </a:lnTo>
                <a:lnTo>
                  <a:pt x="122682" y="6857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4160965" y="3067800"/>
            <a:ext cx="443082" cy="3935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5104469" y="3067800"/>
            <a:ext cx="172020" cy="3935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4640536" y="3067800"/>
            <a:ext cx="422231" cy="4039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677025" y="3088869"/>
            <a:ext cx="345343" cy="3431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4190938" y="3067800"/>
            <a:ext cx="1050365" cy="3727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5484999" y="3049556"/>
            <a:ext cx="1099886" cy="4222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6782969" y="3067801"/>
            <a:ext cx="1866158" cy="4039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6822054" y="3152941"/>
            <a:ext cx="312763" cy="16941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5514320" y="3067801"/>
            <a:ext cx="3099621" cy="37270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587637" y="3789764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587637" y="4219163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601321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1476408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 txBox="1"/>
          <p:nvPr/>
        </p:nvSpPr>
        <p:spPr>
          <a:xfrm>
            <a:off x="615004" y="2865479"/>
            <a:ext cx="848154" cy="1761094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67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80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87637" y="4649864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587637" y="5080566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601321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1476408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587637" y="5511268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/>
          <p:nvPr/>
        </p:nvSpPr>
        <p:spPr>
          <a:xfrm>
            <a:off x="601321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6" name="object 76"/>
          <p:cNvSpPr/>
          <p:nvPr/>
        </p:nvSpPr>
        <p:spPr>
          <a:xfrm>
            <a:off x="1476408" y="5220008"/>
            <a:ext cx="0" cy="73575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97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/>
          <p:nvPr/>
        </p:nvSpPr>
        <p:spPr>
          <a:xfrm>
            <a:off x="587637" y="5933175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69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587637" y="5946532"/>
            <a:ext cx="9024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69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1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5156" y="737058"/>
            <a:ext cx="0" cy="178645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760236" y="737058"/>
            <a:ext cx="0" cy="178645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741799" y="75041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6658840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7668807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6645484" y="737058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741799" y="118111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2741799" y="161214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2755156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3760236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 txBox="1"/>
          <p:nvPr/>
        </p:nvSpPr>
        <p:spPr>
          <a:xfrm>
            <a:off x="2768514" y="774415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8514" y="1205117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45484" y="1167760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645484" y="1600091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6658840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7668807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6672199" y="761384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72199" y="1192086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38162" y="1593902"/>
            <a:ext cx="131947" cy="39095"/>
          </a:xfrm>
          <a:custGeom>
            <a:avLst/>
            <a:gdLst/>
            <a:ahLst/>
            <a:cxnLst/>
            <a:rect l="l" t="t" r="r" b="b"/>
            <a:pathLst>
              <a:path w="154304" h="45719">
                <a:moveTo>
                  <a:pt x="153710" y="45719"/>
                </a:moveTo>
                <a:lnTo>
                  <a:pt x="0" y="0"/>
                </a:lnTo>
                <a:lnTo>
                  <a:pt x="0" y="45719"/>
                </a:lnTo>
                <a:lnTo>
                  <a:pt x="153710" y="457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5833600" y="1588038"/>
            <a:ext cx="151495" cy="45068"/>
          </a:xfrm>
          <a:custGeom>
            <a:avLst/>
            <a:gdLst/>
            <a:ahLst/>
            <a:cxnLst/>
            <a:rect l="l" t="t" r="r" b="b"/>
            <a:pathLst>
              <a:path w="177165" h="52705">
                <a:moveTo>
                  <a:pt x="177165" y="52578"/>
                </a:moveTo>
                <a:lnTo>
                  <a:pt x="0" y="0"/>
                </a:lnTo>
                <a:lnTo>
                  <a:pt x="0" y="52578"/>
                </a:lnTo>
                <a:lnTo>
                  <a:pt x="3809" y="52578"/>
                </a:lnTo>
                <a:lnTo>
                  <a:pt x="3809" y="12192"/>
                </a:lnTo>
                <a:lnTo>
                  <a:pt x="9905" y="6858"/>
                </a:lnTo>
                <a:lnTo>
                  <a:pt x="9905" y="13997"/>
                </a:lnTo>
                <a:lnTo>
                  <a:pt x="140204" y="52578"/>
                </a:lnTo>
                <a:lnTo>
                  <a:pt x="177165" y="52578"/>
                </a:lnTo>
                <a:close/>
              </a:path>
              <a:path w="177165" h="52705">
                <a:moveTo>
                  <a:pt x="9905" y="13997"/>
                </a:moveTo>
                <a:lnTo>
                  <a:pt x="9905" y="6858"/>
                </a:lnTo>
                <a:lnTo>
                  <a:pt x="3809" y="12192"/>
                </a:lnTo>
                <a:lnTo>
                  <a:pt x="9905" y="13997"/>
                </a:lnTo>
                <a:close/>
              </a:path>
              <a:path w="177165" h="52705">
                <a:moveTo>
                  <a:pt x="9905" y="52578"/>
                </a:moveTo>
                <a:lnTo>
                  <a:pt x="9905" y="13997"/>
                </a:lnTo>
                <a:lnTo>
                  <a:pt x="3809" y="12192"/>
                </a:lnTo>
                <a:lnTo>
                  <a:pt x="3809" y="52578"/>
                </a:lnTo>
                <a:lnTo>
                  <a:pt x="9905" y="52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4468853" y="875087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 dirty="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41799" y="204284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755156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760236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/>
          <p:nvPr/>
        </p:nvSpPr>
        <p:spPr>
          <a:xfrm>
            <a:off x="2768514" y="2067174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45484" y="2030793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6658840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7668807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 txBox="1"/>
          <p:nvPr/>
        </p:nvSpPr>
        <p:spPr>
          <a:xfrm>
            <a:off x="6672199" y="1624092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2199" y="2054794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83809" y="1632996"/>
            <a:ext cx="1938485" cy="248691"/>
          </a:xfrm>
          <a:custGeom>
            <a:avLst/>
            <a:gdLst/>
            <a:ahLst/>
            <a:cxnLst/>
            <a:rect l="l" t="t" r="r" b="b"/>
            <a:pathLst>
              <a:path w="2266950" h="290830">
                <a:moveTo>
                  <a:pt x="1700784" y="206501"/>
                </a:moveTo>
                <a:lnTo>
                  <a:pt x="1700784" y="38099"/>
                </a:lnTo>
                <a:lnTo>
                  <a:pt x="0" y="38099"/>
                </a:lnTo>
                <a:lnTo>
                  <a:pt x="0" y="206501"/>
                </a:lnTo>
                <a:lnTo>
                  <a:pt x="1700784" y="206501"/>
                </a:lnTo>
                <a:close/>
              </a:path>
              <a:path w="2266950" h="290830">
                <a:moveTo>
                  <a:pt x="2266950" y="122681"/>
                </a:moveTo>
                <a:lnTo>
                  <a:pt x="1854494" y="0"/>
                </a:lnTo>
                <a:lnTo>
                  <a:pt x="1700784" y="0"/>
                </a:lnTo>
                <a:lnTo>
                  <a:pt x="1700784" y="290321"/>
                </a:lnTo>
                <a:lnTo>
                  <a:pt x="2266950" y="122681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379248" y="1632996"/>
            <a:ext cx="1959661" cy="254121"/>
          </a:xfrm>
          <a:custGeom>
            <a:avLst/>
            <a:gdLst/>
            <a:ahLst/>
            <a:cxnLst/>
            <a:rect l="l" t="t" r="r" b="b"/>
            <a:pathLst>
              <a:path w="2291715" h="297180">
                <a:moveTo>
                  <a:pt x="1706118" y="32765"/>
                </a:moveTo>
                <a:lnTo>
                  <a:pt x="0" y="32765"/>
                </a:lnTo>
                <a:lnTo>
                  <a:pt x="0" y="211835"/>
                </a:lnTo>
                <a:lnTo>
                  <a:pt x="5334" y="211835"/>
                </a:lnTo>
                <a:lnTo>
                  <a:pt x="5334" y="43433"/>
                </a:lnTo>
                <a:lnTo>
                  <a:pt x="10668" y="38099"/>
                </a:lnTo>
                <a:lnTo>
                  <a:pt x="10668" y="43433"/>
                </a:lnTo>
                <a:lnTo>
                  <a:pt x="1700784" y="43433"/>
                </a:lnTo>
                <a:lnTo>
                  <a:pt x="1700784" y="38099"/>
                </a:lnTo>
                <a:lnTo>
                  <a:pt x="1706118" y="32765"/>
                </a:lnTo>
                <a:close/>
              </a:path>
              <a:path w="2291715" h="297180">
                <a:moveTo>
                  <a:pt x="10668" y="43433"/>
                </a:moveTo>
                <a:lnTo>
                  <a:pt x="10668" y="38099"/>
                </a:lnTo>
                <a:lnTo>
                  <a:pt x="5334" y="43433"/>
                </a:lnTo>
                <a:lnTo>
                  <a:pt x="10668" y="43433"/>
                </a:lnTo>
                <a:close/>
              </a:path>
              <a:path w="2291715" h="297180">
                <a:moveTo>
                  <a:pt x="10668" y="201167"/>
                </a:moveTo>
                <a:lnTo>
                  <a:pt x="10668" y="43433"/>
                </a:lnTo>
                <a:lnTo>
                  <a:pt x="5334" y="43433"/>
                </a:lnTo>
                <a:lnTo>
                  <a:pt x="5334" y="201167"/>
                </a:lnTo>
                <a:lnTo>
                  <a:pt x="10668" y="201167"/>
                </a:lnTo>
                <a:close/>
              </a:path>
              <a:path w="2291715" h="297180">
                <a:moveTo>
                  <a:pt x="1710690" y="283182"/>
                </a:moveTo>
                <a:lnTo>
                  <a:pt x="1710690" y="201167"/>
                </a:lnTo>
                <a:lnTo>
                  <a:pt x="5334" y="201167"/>
                </a:lnTo>
                <a:lnTo>
                  <a:pt x="10668" y="206501"/>
                </a:lnTo>
                <a:lnTo>
                  <a:pt x="10668" y="211835"/>
                </a:lnTo>
                <a:lnTo>
                  <a:pt x="1700784" y="211835"/>
                </a:lnTo>
                <a:lnTo>
                  <a:pt x="1700784" y="206501"/>
                </a:lnTo>
                <a:lnTo>
                  <a:pt x="1706118" y="211835"/>
                </a:lnTo>
                <a:lnTo>
                  <a:pt x="1706118" y="284536"/>
                </a:lnTo>
                <a:lnTo>
                  <a:pt x="1710690" y="283182"/>
                </a:lnTo>
                <a:close/>
              </a:path>
              <a:path w="2291715" h="297180">
                <a:moveTo>
                  <a:pt x="10668" y="211835"/>
                </a:moveTo>
                <a:lnTo>
                  <a:pt x="10668" y="206501"/>
                </a:lnTo>
                <a:lnTo>
                  <a:pt x="5334" y="201167"/>
                </a:lnTo>
                <a:lnTo>
                  <a:pt x="5334" y="211835"/>
                </a:lnTo>
                <a:lnTo>
                  <a:pt x="10668" y="211835"/>
                </a:lnTo>
                <a:close/>
              </a:path>
              <a:path w="2291715" h="297180">
                <a:moveTo>
                  <a:pt x="1710690" y="43433"/>
                </a:moveTo>
                <a:lnTo>
                  <a:pt x="1710690" y="0"/>
                </a:lnTo>
                <a:lnTo>
                  <a:pt x="1700784" y="0"/>
                </a:lnTo>
                <a:lnTo>
                  <a:pt x="1700784" y="32765"/>
                </a:lnTo>
                <a:lnTo>
                  <a:pt x="1706118" y="32765"/>
                </a:lnTo>
                <a:lnTo>
                  <a:pt x="1706118" y="43433"/>
                </a:lnTo>
                <a:lnTo>
                  <a:pt x="1710690" y="43433"/>
                </a:lnTo>
                <a:close/>
              </a:path>
              <a:path w="2291715" h="297180">
                <a:moveTo>
                  <a:pt x="1706118" y="43433"/>
                </a:moveTo>
                <a:lnTo>
                  <a:pt x="1706118" y="32765"/>
                </a:lnTo>
                <a:lnTo>
                  <a:pt x="1700784" y="38099"/>
                </a:lnTo>
                <a:lnTo>
                  <a:pt x="1700784" y="43433"/>
                </a:lnTo>
                <a:lnTo>
                  <a:pt x="1706118" y="43433"/>
                </a:lnTo>
                <a:close/>
              </a:path>
              <a:path w="2291715" h="297180">
                <a:moveTo>
                  <a:pt x="1706118" y="211835"/>
                </a:moveTo>
                <a:lnTo>
                  <a:pt x="1700784" y="206501"/>
                </a:lnTo>
                <a:lnTo>
                  <a:pt x="1700784" y="211835"/>
                </a:lnTo>
                <a:lnTo>
                  <a:pt x="1706118" y="211835"/>
                </a:lnTo>
                <a:close/>
              </a:path>
              <a:path w="2291715" h="297180">
                <a:moveTo>
                  <a:pt x="1706118" y="284536"/>
                </a:moveTo>
                <a:lnTo>
                  <a:pt x="1706118" y="211835"/>
                </a:lnTo>
                <a:lnTo>
                  <a:pt x="1700784" y="211835"/>
                </a:lnTo>
                <a:lnTo>
                  <a:pt x="1700784" y="297179"/>
                </a:lnTo>
                <a:lnTo>
                  <a:pt x="1704594" y="296054"/>
                </a:lnTo>
                <a:lnTo>
                  <a:pt x="1704594" y="284987"/>
                </a:lnTo>
                <a:lnTo>
                  <a:pt x="1706118" y="284536"/>
                </a:lnTo>
                <a:close/>
              </a:path>
              <a:path w="2291715" h="297180">
                <a:moveTo>
                  <a:pt x="2270760" y="128761"/>
                </a:moveTo>
                <a:lnTo>
                  <a:pt x="2270760" y="127253"/>
                </a:lnTo>
                <a:lnTo>
                  <a:pt x="2254032" y="122300"/>
                </a:lnTo>
                <a:lnTo>
                  <a:pt x="1704594" y="284987"/>
                </a:lnTo>
                <a:lnTo>
                  <a:pt x="1710690" y="290321"/>
                </a:lnTo>
                <a:lnTo>
                  <a:pt x="1710690" y="294252"/>
                </a:lnTo>
                <a:lnTo>
                  <a:pt x="2270760" y="128761"/>
                </a:lnTo>
                <a:close/>
              </a:path>
              <a:path w="2291715" h="297180">
                <a:moveTo>
                  <a:pt x="1710690" y="294252"/>
                </a:moveTo>
                <a:lnTo>
                  <a:pt x="1710690" y="290321"/>
                </a:lnTo>
                <a:lnTo>
                  <a:pt x="1704594" y="284987"/>
                </a:lnTo>
                <a:lnTo>
                  <a:pt x="1704594" y="296054"/>
                </a:lnTo>
                <a:lnTo>
                  <a:pt x="1710690" y="294252"/>
                </a:lnTo>
                <a:close/>
              </a:path>
              <a:path w="2291715" h="297180">
                <a:moveTo>
                  <a:pt x="2291334" y="122681"/>
                </a:moveTo>
                <a:lnTo>
                  <a:pt x="1877949" y="0"/>
                </a:lnTo>
                <a:lnTo>
                  <a:pt x="1840988" y="0"/>
                </a:lnTo>
                <a:lnTo>
                  <a:pt x="2254032" y="122300"/>
                </a:lnTo>
                <a:lnTo>
                  <a:pt x="2270760" y="117347"/>
                </a:lnTo>
                <a:lnTo>
                  <a:pt x="2270760" y="128761"/>
                </a:lnTo>
                <a:lnTo>
                  <a:pt x="2291334" y="122681"/>
                </a:lnTo>
                <a:close/>
              </a:path>
              <a:path w="2291715" h="297180">
                <a:moveTo>
                  <a:pt x="2270760" y="127253"/>
                </a:moveTo>
                <a:lnTo>
                  <a:pt x="2270760" y="117347"/>
                </a:lnTo>
                <a:lnTo>
                  <a:pt x="2254032" y="122300"/>
                </a:lnTo>
                <a:lnTo>
                  <a:pt x="2270760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 txBox="1"/>
          <p:nvPr/>
        </p:nvSpPr>
        <p:spPr>
          <a:xfrm>
            <a:off x="2768514" y="1635821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sz="2266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741799" y="2473550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2741799" y="2904251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755156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3760236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/>
          <p:nvPr/>
        </p:nvSpPr>
        <p:spPr>
          <a:xfrm>
            <a:off x="2768514" y="2497877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45484" y="2461495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6645484" y="2892523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6658840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7668807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672199" y="2485495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41799" y="333495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2741799" y="376565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2755156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3760236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 txBox="1"/>
          <p:nvPr/>
        </p:nvSpPr>
        <p:spPr>
          <a:xfrm>
            <a:off x="2768514" y="2928582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68514" y="3359265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45484" y="3323225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6645484" y="3753926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6658840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668807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6672199" y="2916197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72199" y="3346910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41799" y="419668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2755156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3760236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2768514" y="3789976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68514" y="4220689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45484" y="4184628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6658840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7668807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6672199" y="3778253"/>
            <a:ext cx="983360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760">
              <a:spcBef>
                <a:spcPts val="8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741799" y="462738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2741799" y="5058087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/>
          <p:nvPr/>
        </p:nvSpPr>
        <p:spPr>
          <a:xfrm>
            <a:off x="2755156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6" name="object 76"/>
          <p:cNvSpPr/>
          <p:nvPr/>
        </p:nvSpPr>
        <p:spPr>
          <a:xfrm>
            <a:off x="3760236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/>
          <p:nvPr/>
        </p:nvSpPr>
        <p:spPr>
          <a:xfrm>
            <a:off x="6645484" y="4615330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8" name="object 78"/>
          <p:cNvSpPr/>
          <p:nvPr/>
        </p:nvSpPr>
        <p:spPr>
          <a:xfrm>
            <a:off x="6645484" y="5046032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6658840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0" name="object 80"/>
          <p:cNvSpPr/>
          <p:nvPr/>
        </p:nvSpPr>
        <p:spPr>
          <a:xfrm>
            <a:off x="7668807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2741799" y="5489114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2755156" y="5220008"/>
            <a:ext cx="0" cy="713493"/>
          </a:xfrm>
          <a:custGeom>
            <a:avLst/>
            <a:gdLst/>
            <a:ahLst/>
            <a:cxnLst/>
            <a:rect l="l" t="t" r="r" b="b"/>
            <a:pathLst>
              <a:path h="834390">
                <a:moveTo>
                  <a:pt x="0" y="0"/>
                </a:moveTo>
                <a:lnTo>
                  <a:pt x="0" y="834389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3760236" y="5220008"/>
            <a:ext cx="0" cy="713493"/>
          </a:xfrm>
          <a:custGeom>
            <a:avLst/>
            <a:gdLst/>
            <a:ahLst/>
            <a:cxnLst/>
            <a:rect l="l" t="t" r="r" b="b"/>
            <a:pathLst>
              <a:path h="834390">
                <a:moveTo>
                  <a:pt x="0" y="0"/>
                </a:moveTo>
                <a:lnTo>
                  <a:pt x="0" y="834389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/>
          <p:nvPr/>
        </p:nvSpPr>
        <p:spPr>
          <a:xfrm>
            <a:off x="2741799" y="591981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/>
          <p:nvPr/>
        </p:nvSpPr>
        <p:spPr>
          <a:xfrm>
            <a:off x="6645484" y="5477060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/>
          <p:nvPr/>
        </p:nvSpPr>
        <p:spPr>
          <a:xfrm>
            <a:off x="6658840" y="5220008"/>
            <a:ext cx="0" cy="701546"/>
          </a:xfrm>
          <a:custGeom>
            <a:avLst/>
            <a:gdLst/>
            <a:ahLst/>
            <a:cxnLst/>
            <a:rect l="l" t="t" r="r" b="b"/>
            <a:pathLst>
              <a:path h="820420">
                <a:moveTo>
                  <a:pt x="0" y="0"/>
                </a:moveTo>
                <a:lnTo>
                  <a:pt x="0" y="81991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7668807" y="5220008"/>
            <a:ext cx="0" cy="701546"/>
          </a:xfrm>
          <a:custGeom>
            <a:avLst/>
            <a:gdLst/>
            <a:ahLst/>
            <a:cxnLst/>
            <a:rect l="l" t="t" r="r" b="b"/>
            <a:pathLst>
              <a:path h="820420">
                <a:moveTo>
                  <a:pt x="0" y="0"/>
                </a:moveTo>
                <a:lnTo>
                  <a:pt x="0" y="81991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6645484" y="5907762"/>
            <a:ext cx="1037116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342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2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9439" y="804735"/>
            <a:ext cx="247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基本概念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77720"/>
            <a:ext cx="6862445" cy="35369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表中所含元素的个数称为表的</a:t>
            </a:r>
            <a:r>
              <a:rPr sz="3200" b="1" spc="-5" dirty="0">
                <a:latin typeface="宋体"/>
                <a:cs typeface="宋体"/>
              </a:rPr>
              <a:t>长</a:t>
            </a:r>
            <a:r>
              <a:rPr sz="3200" b="1" dirty="0">
                <a:latin typeface="宋体"/>
                <a:cs typeface="宋体"/>
              </a:rPr>
              <a:t>度</a:t>
            </a:r>
            <a:r>
              <a:rPr sz="3200" spc="-10" dirty="0">
                <a:latin typeface="宋体"/>
                <a:cs typeface="宋体"/>
              </a:rPr>
              <a:t>；</a:t>
            </a:r>
            <a:endParaRPr sz="3200" dirty="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长度为零的表称为</a:t>
            </a:r>
            <a:r>
              <a:rPr sz="3200" b="1" spc="-5" dirty="0">
                <a:latin typeface="宋体"/>
                <a:cs typeface="宋体"/>
              </a:rPr>
              <a:t>空</a:t>
            </a:r>
            <a:r>
              <a:rPr sz="3200" b="1" dirty="0">
                <a:latin typeface="宋体"/>
                <a:cs typeface="宋体"/>
              </a:rPr>
              <a:t>表</a:t>
            </a:r>
            <a:r>
              <a:rPr sz="3200" spc="-10" dirty="0">
                <a:latin typeface="宋体"/>
                <a:cs typeface="宋体"/>
              </a:rPr>
              <a:t>；</a:t>
            </a:r>
            <a:endParaRPr sz="3200" dirty="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15" dirty="0">
                <a:latin typeface="Times New Roman"/>
                <a:cs typeface="Times New Roman"/>
              </a:rPr>
              <a:t>k</a:t>
            </a:r>
            <a:r>
              <a:rPr sz="3150" spc="22" baseline="-25132" dirty="0">
                <a:latin typeface="Times New Roman"/>
                <a:cs typeface="Times New Roman"/>
              </a:rPr>
              <a:t>0</a:t>
            </a:r>
            <a:r>
              <a:rPr sz="3200" spc="-10" dirty="0">
                <a:latin typeface="宋体"/>
                <a:cs typeface="宋体"/>
              </a:rPr>
              <a:t>称为</a:t>
            </a:r>
            <a:r>
              <a:rPr sz="3200" b="1" spc="-5" dirty="0">
                <a:latin typeface="宋体"/>
                <a:cs typeface="宋体"/>
              </a:rPr>
              <a:t>第</a:t>
            </a:r>
            <a:r>
              <a:rPr sz="3200" b="1" dirty="0">
                <a:latin typeface="宋体"/>
                <a:cs typeface="宋体"/>
              </a:rPr>
              <a:t>一</a:t>
            </a:r>
            <a:r>
              <a:rPr sz="3200" b="1" spc="-5" dirty="0">
                <a:latin typeface="宋体"/>
                <a:cs typeface="宋体"/>
              </a:rPr>
              <a:t>个</a:t>
            </a:r>
            <a:r>
              <a:rPr sz="3200" spc="-10" dirty="0">
                <a:latin typeface="宋体"/>
                <a:cs typeface="宋体"/>
              </a:rPr>
              <a:t>元素；</a:t>
            </a:r>
            <a:endParaRPr sz="3200" dirty="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10" dirty="0">
                <a:latin typeface="Times New Roman"/>
                <a:cs typeface="Times New Roman"/>
              </a:rPr>
              <a:t>k</a:t>
            </a:r>
            <a:r>
              <a:rPr sz="3150" spc="15" baseline="-25132" dirty="0">
                <a:latin typeface="Times New Roman"/>
                <a:cs typeface="Times New Roman"/>
              </a:rPr>
              <a:t>n-1</a:t>
            </a:r>
            <a:r>
              <a:rPr sz="3200" spc="-10" dirty="0">
                <a:latin typeface="宋体"/>
                <a:cs typeface="宋体"/>
              </a:rPr>
              <a:t>称为</a:t>
            </a:r>
            <a:r>
              <a:rPr sz="3200" b="1" spc="-5" dirty="0">
                <a:latin typeface="宋体"/>
                <a:cs typeface="宋体"/>
              </a:rPr>
              <a:t>最</a:t>
            </a:r>
            <a:r>
              <a:rPr sz="3200" b="1" dirty="0">
                <a:latin typeface="宋体"/>
                <a:cs typeface="宋体"/>
              </a:rPr>
              <a:t>后</a:t>
            </a:r>
            <a:r>
              <a:rPr sz="3200" b="1" spc="-5" dirty="0">
                <a:latin typeface="宋体"/>
                <a:cs typeface="宋体"/>
              </a:rPr>
              <a:t>一</a:t>
            </a:r>
            <a:r>
              <a:rPr sz="3200" b="1" dirty="0">
                <a:latin typeface="宋体"/>
                <a:cs typeface="宋体"/>
              </a:rPr>
              <a:t>个</a:t>
            </a:r>
            <a:r>
              <a:rPr sz="3200" spc="-10" dirty="0">
                <a:latin typeface="宋体"/>
                <a:cs typeface="宋体"/>
              </a:rPr>
              <a:t>元素；</a:t>
            </a:r>
            <a:endParaRPr sz="3200" dirty="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k</a:t>
            </a:r>
            <a:r>
              <a:rPr sz="3150" spc="-7" baseline="-25132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宋体"/>
                <a:cs typeface="宋体"/>
              </a:rPr>
              <a:t>（</a:t>
            </a:r>
            <a:r>
              <a:rPr sz="3200" spc="-5" dirty="0">
                <a:latin typeface="Times New Roman"/>
                <a:cs typeface="Times New Roman"/>
              </a:rPr>
              <a:t>0≤i≤n-2</a:t>
            </a:r>
            <a:r>
              <a:rPr sz="3200" spc="-5" dirty="0">
                <a:latin typeface="宋体"/>
                <a:cs typeface="宋体"/>
              </a:rPr>
              <a:t>）</a:t>
            </a:r>
            <a:r>
              <a:rPr sz="3200" spc="-10" dirty="0">
                <a:latin typeface="宋体"/>
                <a:cs typeface="宋体"/>
              </a:rPr>
              <a:t>是</a:t>
            </a:r>
            <a:r>
              <a:rPr sz="3200" spc="10" dirty="0">
                <a:latin typeface="Times New Roman"/>
                <a:cs typeface="Times New Roman"/>
              </a:rPr>
              <a:t>k</a:t>
            </a:r>
            <a:r>
              <a:rPr sz="3150" spc="15" baseline="-25132" dirty="0">
                <a:latin typeface="Times New Roman"/>
                <a:cs typeface="Times New Roman"/>
              </a:rPr>
              <a:t>i+1</a:t>
            </a:r>
            <a:r>
              <a:rPr sz="3200" spc="-10" dirty="0">
                <a:latin typeface="宋体"/>
                <a:cs typeface="宋体"/>
              </a:rPr>
              <a:t>的</a:t>
            </a:r>
            <a:r>
              <a:rPr sz="3200" b="1" spc="-5" dirty="0">
                <a:latin typeface="宋体"/>
                <a:cs typeface="宋体"/>
              </a:rPr>
              <a:t>前</a:t>
            </a:r>
            <a:r>
              <a:rPr sz="3200" b="1" dirty="0">
                <a:latin typeface="宋体"/>
                <a:cs typeface="宋体"/>
              </a:rPr>
              <a:t>驱</a:t>
            </a:r>
            <a:r>
              <a:rPr sz="3200" spc="-10" dirty="0">
                <a:latin typeface="宋体"/>
                <a:cs typeface="宋体"/>
              </a:rPr>
              <a:t>；</a:t>
            </a:r>
            <a:endParaRPr sz="3200" dirty="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15" dirty="0">
                <a:latin typeface="Times New Roman"/>
                <a:cs typeface="Times New Roman"/>
              </a:rPr>
              <a:t>k</a:t>
            </a:r>
            <a:r>
              <a:rPr sz="3150" spc="22" baseline="-25132" dirty="0">
                <a:latin typeface="Times New Roman"/>
                <a:cs typeface="Times New Roman"/>
              </a:rPr>
              <a:t>i+1</a:t>
            </a:r>
            <a:r>
              <a:rPr sz="3200" spc="-10" dirty="0">
                <a:latin typeface="宋体"/>
                <a:cs typeface="宋体"/>
              </a:rPr>
              <a:t>是</a:t>
            </a:r>
            <a:r>
              <a:rPr sz="3200" spc="10" dirty="0">
                <a:latin typeface="Times New Roman"/>
                <a:cs typeface="Times New Roman"/>
              </a:rPr>
              <a:t>k</a:t>
            </a:r>
            <a:r>
              <a:rPr sz="3150" spc="15" baseline="-25132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宋体"/>
                <a:cs typeface="宋体"/>
              </a:rPr>
              <a:t>的</a:t>
            </a:r>
            <a:r>
              <a:rPr sz="3200" b="1" spc="-5" dirty="0">
                <a:latin typeface="宋体"/>
                <a:cs typeface="宋体"/>
              </a:rPr>
              <a:t>后</a:t>
            </a:r>
            <a:r>
              <a:rPr sz="3200" b="1" dirty="0">
                <a:latin typeface="宋体"/>
                <a:cs typeface="宋体"/>
              </a:rPr>
              <a:t>继</a:t>
            </a:r>
            <a:r>
              <a:rPr sz="3200" spc="-10" dirty="0">
                <a:latin typeface="宋体"/>
                <a:cs typeface="宋体"/>
              </a:rPr>
              <a:t>。</a:t>
            </a:r>
            <a:endParaRPr sz="32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70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409678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78020" y="73705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078020" y="1167760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3078020" y="159846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09170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09678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3105387" y="761384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387" y="1192086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8020" y="2029164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09170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09678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078020" y="245986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078020" y="289089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09170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09678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078020" y="332159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078020" y="375229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09170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409678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078020" y="418332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09170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09678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3105387" y="1536912"/>
            <a:ext cx="978473" cy="3076454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22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234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 dirty="0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8020" y="4614027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078020" y="504472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309170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9678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078020" y="547543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09170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09678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3078020" y="590645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29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70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409678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78020" y="73705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078020" y="1167760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3078020" y="159846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09170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09678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3105387" y="761384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387" y="1192086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 dirty="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8020" y="2029164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09170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09678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078020" y="245986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078020" y="289089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09170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09678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078020" y="332159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078020" y="375229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09170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409678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078020" y="418332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09170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09678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3105387" y="1967609"/>
            <a:ext cx="978473" cy="2638001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8020" y="4614027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078020" y="504472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309170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9678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078020" y="547543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09170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09678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3078020" y="590645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81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/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/>
              <a:t>的元素</a:t>
            </a:r>
            <a:endParaRPr sz="226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198193"/>
            <a:ext cx="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32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78020" y="723375"/>
          <a:ext cx="1005080" cy="5169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70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55" dirty="0">
                          <a:latin typeface="Arial"/>
                          <a:cs typeface="Arial"/>
                        </a:rPr>
                        <a:t>111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8888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28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234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333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56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99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70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409678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78020" y="73705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078020" y="1167760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3078020" y="159846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09170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09678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3105387" y="761384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387" y="1192086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8020" y="2029164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09170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09678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078020" y="245986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078020" y="289089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09170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09678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078020" y="332159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078020" y="375229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09170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409678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078020" y="418332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09170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09678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3105387" y="1536912"/>
            <a:ext cx="978473" cy="3087739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3506">
              <a:latin typeface="Times New Roman"/>
              <a:cs typeface="Times New Roman"/>
            </a:endParaRPr>
          </a:p>
          <a:p>
            <a:pPr marL="72217"/>
            <a:r>
              <a:rPr sz="2266" b="1" spc="-9" dirty="0"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8020" y="4614027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078020" y="504472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309170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9678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078020" y="547543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09170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09678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3078020" y="590645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70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409678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78020" y="73705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078020" y="1167760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3078020" y="159846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09170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09678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3105387" y="761384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387" y="1192086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8020" y="2029164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09170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09678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078020" y="245986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078020" y="289089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09170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09678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078020" y="332159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078020" y="375229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09170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409678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078020" y="418332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09170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09678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3105387" y="1536912"/>
            <a:ext cx="978473" cy="3087739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3506">
              <a:latin typeface="Times New Roman"/>
              <a:cs typeface="Times New Roman"/>
            </a:endParaRPr>
          </a:p>
          <a:p>
            <a:pPr marL="72217"/>
            <a:r>
              <a:rPr sz="2266" b="1" spc="-9" dirty="0"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8020" y="4614027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078020" y="504472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309170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9678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078020" y="547543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09170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09678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3078020" y="590645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70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409678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78020" y="73705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078020" y="1167760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3078020" y="159846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09170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09678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3105387" y="761384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387" y="1192086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 dirty="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8020" y="2029164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09170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09678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078020" y="245986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078020" y="289089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09170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09678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078020" y="332159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078020" y="375229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09170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409678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078020" y="418332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09170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09678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3105387" y="1536912"/>
            <a:ext cx="978473" cy="3087739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506">
              <a:latin typeface="Times New Roman"/>
              <a:cs typeface="Times New Roman"/>
            </a:endParaRPr>
          </a:p>
          <a:p>
            <a:pPr marL="72217"/>
            <a:r>
              <a:rPr sz="2266" b="1" spc="-9" dirty="0"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8020" y="4614027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078020" y="504472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309170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9678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078020" y="547543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09170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09678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3078020" y="590645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9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70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4096783" y="723375"/>
            <a:ext cx="0" cy="192219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78020" y="73705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078020" y="1167760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3078020" y="159846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09170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096783" y="915594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3105387" y="761384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9" dirty="0">
                <a:latin typeface="Arial"/>
                <a:cs typeface="Arial"/>
              </a:rPr>
              <a:t>12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387" y="1192086"/>
            <a:ext cx="978473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2217">
              <a:spcBef>
                <a:spcPts val="81"/>
              </a:spcBef>
            </a:pPr>
            <a:r>
              <a:rPr sz="2266" b="1" spc="-133" dirty="0">
                <a:latin typeface="Arial"/>
                <a:cs typeface="Arial"/>
              </a:rPr>
              <a:t>111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>
                <a:latin typeface="黑体"/>
                <a:cs typeface="黑体"/>
              </a:rPr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>
                <a:latin typeface="黑体"/>
                <a:cs typeface="黑体"/>
              </a:rPr>
              <a:t>的元素</a:t>
            </a:r>
            <a:endParaRPr sz="2266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8020" y="2029164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09170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096783" y="1632996"/>
            <a:ext cx="0" cy="717836"/>
          </a:xfrm>
          <a:custGeom>
            <a:avLst/>
            <a:gdLst/>
            <a:ahLst/>
            <a:cxnLst/>
            <a:rect l="l" t="t" r="r" b="b"/>
            <a:pathLst>
              <a:path h="839469">
                <a:moveTo>
                  <a:pt x="0" y="0"/>
                </a:moveTo>
                <a:lnTo>
                  <a:pt x="0" y="838961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078020" y="245986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078020" y="2890893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09170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096783" y="2350398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078020" y="3321596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078020" y="3752298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09170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4096783" y="3067801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078020" y="4183325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09170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096783" y="3785203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3105387" y="1536912"/>
            <a:ext cx="978473" cy="3087739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2217">
              <a:spcBef>
                <a:spcPts val="757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8888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234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333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6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123</a:t>
            </a:r>
            <a:endParaRPr sz="2266">
              <a:latin typeface="Arial"/>
              <a:cs typeface="Arial"/>
            </a:endParaRPr>
          </a:p>
          <a:p>
            <a:pPr marL="72217">
              <a:spcBef>
                <a:spcPts val="671"/>
              </a:spcBef>
            </a:pPr>
            <a:r>
              <a:rPr sz="2266" b="1" spc="-9" dirty="0">
                <a:solidFill>
                  <a:srgbClr val="FF0000"/>
                </a:solidFill>
                <a:latin typeface="Arial"/>
                <a:cs typeface="Arial"/>
              </a:rPr>
              <a:t>56</a:t>
            </a:r>
            <a:endParaRPr sz="2266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506">
              <a:latin typeface="Times New Roman"/>
              <a:cs typeface="Times New Roman"/>
            </a:endParaRPr>
          </a:p>
          <a:p>
            <a:pPr marL="72217"/>
            <a:r>
              <a:rPr sz="2266" b="1" spc="-9" dirty="0">
                <a:latin typeface="Arial"/>
                <a:cs typeface="Arial"/>
              </a:rPr>
              <a:t>99</a:t>
            </a:r>
            <a:endParaRPr sz="2266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8020" y="4614027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078020" y="504472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309170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96783" y="4502605"/>
            <a:ext cx="0" cy="717836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62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078020" y="5475432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09170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096783" y="5220008"/>
            <a:ext cx="0" cy="699918"/>
          </a:xfrm>
          <a:custGeom>
            <a:avLst/>
            <a:gdLst/>
            <a:ahLst/>
            <a:cxnLst/>
            <a:rect l="l" t="t" r="r" b="b"/>
            <a:pathLst>
              <a:path h="818515">
                <a:moveTo>
                  <a:pt x="0" y="0"/>
                </a:moveTo>
                <a:lnTo>
                  <a:pt x="0" y="818388"/>
                </a:lnTo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3078020" y="5906459"/>
            <a:ext cx="1032229" cy="0"/>
          </a:xfrm>
          <a:custGeom>
            <a:avLst/>
            <a:gdLst/>
            <a:ahLst/>
            <a:cxnLst/>
            <a:rect l="l" t="t" r="r" b="b"/>
            <a:pathLst>
              <a:path w="1207135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96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276" y="896919"/>
            <a:ext cx="1315129" cy="7077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266" spc="-4" dirty="0"/>
              <a:t>删除下标 为</a:t>
            </a:r>
            <a:r>
              <a:rPr sz="2266" spc="-4" dirty="0">
                <a:latin typeface="Times New Roman"/>
                <a:cs typeface="Times New Roman"/>
              </a:rPr>
              <a:t>2</a:t>
            </a:r>
            <a:r>
              <a:rPr sz="2266" spc="-4" dirty="0"/>
              <a:t>的元素</a:t>
            </a:r>
            <a:endParaRPr sz="226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198193"/>
            <a:ext cx="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dirty="0"/>
              <a:pPr marL="21720"/>
              <a:t>37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303012" y="1679260"/>
            <a:ext cx="1683278" cy="269324"/>
          </a:xfrm>
          <a:custGeom>
            <a:avLst/>
            <a:gdLst/>
            <a:ahLst/>
            <a:cxnLst/>
            <a:rect l="l" t="t" r="r" b="b"/>
            <a:pathLst>
              <a:path w="1968500" h="314960">
                <a:moveTo>
                  <a:pt x="157734" y="314705"/>
                </a:moveTo>
                <a:lnTo>
                  <a:pt x="157734" y="0"/>
                </a:lnTo>
                <a:lnTo>
                  <a:pt x="0" y="157733"/>
                </a:lnTo>
                <a:lnTo>
                  <a:pt x="157734" y="314705"/>
                </a:lnTo>
                <a:close/>
              </a:path>
              <a:path w="1968500" h="314960">
                <a:moveTo>
                  <a:pt x="1968246" y="236219"/>
                </a:moveTo>
                <a:lnTo>
                  <a:pt x="1968246" y="78485"/>
                </a:lnTo>
                <a:lnTo>
                  <a:pt x="157734" y="78485"/>
                </a:lnTo>
                <a:lnTo>
                  <a:pt x="157734" y="236219"/>
                </a:lnTo>
                <a:lnTo>
                  <a:pt x="1968246" y="236219"/>
                </a:lnTo>
                <a:close/>
              </a:path>
            </a:pathLst>
          </a:custGeom>
          <a:solidFill>
            <a:srgbClr val="9BB0CB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289980" y="1666227"/>
            <a:ext cx="1708256" cy="295388"/>
          </a:xfrm>
          <a:custGeom>
            <a:avLst/>
            <a:gdLst/>
            <a:ahLst/>
            <a:cxnLst/>
            <a:rect l="l" t="t" r="r" b="b"/>
            <a:pathLst>
              <a:path w="1997709" h="345439">
                <a:moveTo>
                  <a:pt x="186689" y="80010"/>
                </a:moveTo>
                <a:lnTo>
                  <a:pt x="186689" y="9906"/>
                </a:lnTo>
                <a:lnTo>
                  <a:pt x="183641" y="4572"/>
                </a:lnTo>
                <a:lnTo>
                  <a:pt x="172974" y="0"/>
                </a:lnTo>
                <a:lnTo>
                  <a:pt x="166877" y="1524"/>
                </a:lnTo>
                <a:lnTo>
                  <a:pt x="0" y="168402"/>
                </a:lnTo>
                <a:lnTo>
                  <a:pt x="0" y="176784"/>
                </a:lnTo>
                <a:lnTo>
                  <a:pt x="5334" y="182880"/>
                </a:lnTo>
                <a:lnTo>
                  <a:pt x="25146" y="202596"/>
                </a:lnTo>
                <a:lnTo>
                  <a:pt x="25146" y="163068"/>
                </a:lnTo>
                <a:lnTo>
                  <a:pt x="35075" y="172950"/>
                </a:lnTo>
                <a:lnTo>
                  <a:pt x="159258" y="48767"/>
                </a:lnTo>
                <a:lnTo>
                  <a:pt x="159258" y="15240"/>
                </a:lnTo>
                <a:lnTo>
                  <a:pt x="182879" y="25146"/>
                </a:lnTo>
                <a:lnTo>
                  <a:pt x="182879" y="80010"/>
                </a:lnTo>
                <a:lnTo>
                  <a:pt x="186689" y="80010"/>
                </a:lnTo>
                <a:close/>
              </a:path>
              <a:path w="1997709" h="345439">
                <a:moveTo>
                  <a:pt x="35075" y="172950"/>
                </a:moveTo>
                <a:lnTo>
                  <a:pt x="25146" y="163068"/>
                </a:lnTo>
                <a:lnTo>
                  <a:pt x="25146" y="182880"/>
                </a:lnTo>
                <a:lnTo>
                  <a:pt x="35075" y="172950"/>
                </a:lnTo>
                <a:close/>
              </a:path>
              <a:path w="1997709" h="345439">
                <a:moveTo>
                  <a:pt x="182879" y="320040"/>
                </a:moveTo>
                <a:lnTo>
                  <a:pt x="35075" y="172950"/>
                </a:lnTo>
                <a:lnTo>
                  <a:pt x="25146" y="182880"/>
                </a:lnTo>
                <a:lnTo>
                  <a:pt x="25146" y="202596"/>
                </a:lnTo>
                <a:lnTo>
                  <a:pt x="159258" y="336060"/>
                </a:lnTo>
                <a:lnTo>
                  <a:pt x="159258" y="329946"/>
                </a:lnTo>
                <a:lnTo>
                  <a:pt x="182879" y="320040"/>
                </a:lnTo>
                <a:close/>
              </a:path>
              <a:path w="1997709" h="345439">
                <a:moveTo>
                  <a:pt x="182879" y="25146"/>
                </a:moveTo>
                <a:lnTo>
                  <a:pt x="159258" y="15240"/>
                </a:lnTo>
                <a:lnTo>
                  <a:pt x="159258" y="48767"/>
                </a:lnTo>
                <a:lnTo>
                  <a:pt x="182879" y="25146"/>
                </a:lnTo>
                <a:close/>
              </a:path>
              <a:path w="1997709" h="345439">
                <a:moveTo>
                  <a:pt x="182879" y="80010"/>
                </a:moveTo>
                <a:lnTo>
                  <a:pt x="182879" y="25146"/>
                </a:lnTo>
                <a:lnTo>
                  <a:pt x="159258" y="48767"/>
                </a:lnTo>
                <a:lnTo>
                  <a:pt x="159258" y="101346"/>
                </a:lnTo>
                <a:lnTo>
                  <a:pt x="165353" y="108204"/>
                </a:lnTo>
                <a:lnTo>
                  <a:pt x="172974" y="108204"/>
                </a:lnTo>
                <a:lnTo>
                  <a:pt x="172974" y="80010"/>
                </a:lnTo>
                <a:lnTo>
                  <a:pt x="182879" y="80010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65353" y="237744"/>
                </a:lnTo>
                <a:lnTo>
                  <a:pt x="159258" y="243840"/>
                </a:lnTo>
                <a:lnTo>
                  <a:pt x="159258" y="296532"/>
                </a:lnTo>
                <a:lnTo>
                  <a:pt x="172974" y="310181"/>
                </a:lnTo>
                <a:lnTo>
                  <a:pt x="172974" y="265176"/>
                </a:lnTo>
                <a:lnTo>
                  <a:pt x="186689" y="251460"/>
                </a:lnTo>
                <a:lnTo>
                  <a:pt x="186689" y="265176"/>
                </a:lnTo>
                <a:lnTo>
                  <a:pt x="1968995" y="265176"/>
                </a:lnTo>
                <a:lnTo>
                  <a:pt x="1968995" y="251460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82879" y="340940"/>
                </a:moveTo>
                <a:lnTo>
                  <a:pt x="182879" y="320040"/>
                </a:lnTo>
                <a:lnTo>
                  <a:pt x="159258" y="329946"/>
                </a:lnTo>
                <a:lnTo>
                  <a:pt x="159258" y="336060"/>
                </a:lnTo>
                <a:lnTo>
                  <a:pt x="166877" y="343662"/>
                </a:lnTo>
                <a:lnTo>
                  <a:pt x="172974" y="345186"/>
                </a:lnTo>
                <a:lnTo>
                  <a:pt x="182879" y="340940"/>
                </a:lnTo>
                <a:close/>
              </a:path>
              <a:path w="1997709" h="345439">
                <a:moveTo>
                  <a:pt x="1997202" y="259080"/>
                </a:moveTo>
                <a:lnTo>
                  <a:pt x="1997202" y="86106"/>
                </a:lnTo>
                <a:lnTo>
                  <a:pt x="1991093" y="80010"/>
                </a:lnTo>
                <a:lnTo>
                  <a:pt x="172974" y="80010"/>
                </a:lnTo>
                <a:lnTo>
                  <a:pt x="186689" y="93726"/>
                </a:lnTo>
                <a:lnTo>
                  <a:pt x="186689" y="108204"/>
                </a:lnTo>
                <a:lnTo>
                  <a:pt x="1968995" y="108204"/>
                </a:lnTo>
                <a:lnTo>
                  <a:pt x="1968995" y="93726"/>
                </a:lnTo>
                <a:lnTo>
                  <a:pt x="1983486" y="108204"/>
                </a:lnTo>
                <a:lnTo>
                  <a:pt x="1983486" y="265176"/>
                </a:lnTo>
                <a:lnTo>
                  <a:pt x="1991093" y="265176"/>
                </a:lnTo>
                <a:lnTo>
                  <a:pt x="1997202" y="259080"/>
                </a:lnTo>
                <a:close/>
              </a:path>
              <a:path w="1997709" h="345439">
                <a:moveTo>
                  <a:pt x="186689" y="108204"/>
                </a:moveTo>
                <a:lnTo>
                  <a:pt x="186689" y="93726"/>
                </a:lnTo>
                <a:lnTo>
                  <a:pt x="172974" y="80010"/>
                </a:lnTo>
                <a:lnTo>
                  <a:pt x="172974" y="108204"/>
                </a:lnTo>
                <a:lnTo>
                  <a:pt x="186689" y="108204"/>
                </a:lnTo>
                <a:close/>
              </a:path>
              <a:path w="1997709" h="345439">
                <a:moveTo>
                  <a:pt x="186689" y="265176"/>
                </a:moveTo>
                <a:lnTo>
                  <a:pt x="186689" y="251460"/>
                </a:lnTo>
                <a:lnTo>
                  <a:pt x="172974" y="265176"/>
                </a:lnTo>
                <a:lnTo>
                  <a:pt x="186689" y="265176"/>
                </a:lnTo>
                <a:close/>
              </a:path>
              <a:path w="1997709" h="345439">
                <a:moveTo>
                  <a:pt x="186689" y="336042"/>
                </a:moveTo>
                <a:lnTo>
                  <a:pt x="186689" y="265176"/>
                </a:lnTo>
                <a:lnTo>
                  <a:pt x="172974" y="265176"/>
                </a:lnTo>
                <a:lnTo>
                  <a:pt x="172974" y="310181"/>
                </a:lnTo>
                <a:lnTo>
                  <a:pt x="182879" y="320040"/>
                </a:lnTo>
                <a:lnTo>
                  <a:pt x="182879" y="340940"/>
                </a:lnTo>
                <a:lnTo>
                  <a:pt x="183641" y="340614"/>
                </a:lnTo>
                <a:lnTo>
                  <a:pt x="186689" y="336042"/>
                </a:lnTo>
                <a:close/>
              </a:path>
              <a:path w="1997709" h="345439">
                <a:moveTo>
                  <a:pt x="1983486" y="108204"/>
                </a:moveTo>
                <a:lnTo>
                  <a:pt x="1968995" y="93726"/>
                </a:lnTo>
                <a:lnTo>
                  <a:pt x="1968995" y="108204"/>
                </a:lnTo>
                <a:lnTo>
                  <a:pt x="1983486" y="108204"/>
                </a:lnTo>
                <a:close/>
              </a:path>
              <a:path w="1997709" h="345439">
                <a:moveTo>
                  <a:pt x="1983486" y="237744"/>
                </a:moveTo>
                <a:lnTo>
                  <a:pt x="1983486" y="108204"/>
                </a:lnTo>
                <a:lnTo>
                  <a:pt x="1968995" y="108204"/>
                </a:lnTo>
                <a:lnTo>
                  <a:pt x="1968995" y="237744"/>
                </a:lnTo>
                <a:lnTo>
                  <a:pt x="1983486" y="237744"/>
                </a:lnTo>
                <a:close/>
              </a:path>
              <a:path w="1997709" h="345439">
                <a:moveTo>
                  <a:pt x="1983486" y="265176"/>
                </a:moveTo>
                <a:lnTo>
                  <a:pt x="1983486" y="237744"/>
                </a:lnTo>
                <a:lnTo>
                  <a:pt x="1968995" y="251460"/>
                </a:lnTo>
                <a:lnTo>
                  <a:pt x="1968995" y="265176"/>
                </a:lnTo>
                <a:lnTo>
                  <a:pt x="1983486" y="265176"/>
                </a:lnTo>
                <a:close/>
              </a:path>
            </a:pathLst>
          </a:custGeom>
          <a:solidFill>
            <a:srgbClr val="71809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264448" y="2350398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78020" y="723375"/>
          <a:ext cx="1005080" cy="5169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70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latin typeface="Arial"/>
                          <a:cs typeface="Arial"/>
                        </a:rPr>
                        <a:t>12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55" dirty="0">
                          <a:latin typeface="Arial"/>
                          <a:cs typeface="Arial"/>
                        </a:rPr>
                        <a:t>111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8888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234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28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333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75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027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3647" y="804735"/>
            <a:ext cx="6764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顺序表中按下标删除元素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18564"/>
            <a:ext cx="7376795" cy="36499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latin typeface="Times New Roman"/>
                <a:cs typeface="Times New Roman"/>
              </a:rPr>
              <a:t>int deleteP_seq( </a:t>
            </a:r>
            <a:r>
              <a:rPr sz="1800" b="1" spc="-5" dirty="0">
                <a:latin typeface="Times New Roman"/>
                <a:cs typeface="Times New Roman"/>
              </a:rPr>
              <a:t>PSeqList </a:t>
            </a:r>
            <a:r>
              <a:rPr sz="1800" b="1" spc="-10" dirty="0">
                <a:latin typeface="Times New Roman"/>
                <a:cs typeface="Times New Roman"/>
              </a:rPr>
              <a:t>palist, int </a:t>
            </a:r>
            <a:r>
              <a:rPr sz="1800" b="1" spc="-5" dirty="0">
                <a:latin typeface="Times New Roman"/>
                <a:cs typeface="Times New Roman"/>
              </a:rPr>
              <a:t>p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125095" marR="2501265" indent="54610">
              <a:lnSpc>
                <a:spcPct val="108900"/>
              </a:lnSpc>
              <a:spcBef>
                <a:spcPts val="45"/>
              </a:spcBef>
            </a:pPr>
            <a:r>
              <a:rPr sz="1800" b="1" dirty="0">
                <a:latin typeface="Times New Roman"/>
                <a:cs typeface="Times New Roman"/>
              </a:rPr>
              <a:t>/*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宋体"/>
                <a:cs typeface="宋体"/>
              </a:rPr>
              <a:t>在</a:t>
            </a:r>
            <a:r>
              <a:rPr sz="1800" b="1" spc="-10" dirty="0">
                <a:latin typeface="Times New Roman"/>
                <a:cs typeface="Times New Roman"/>
              </a:rPr>
              <a:t>palist</a:t>
            </a:r>
            <a:r>
              <a:rPr sz="1800" b="1" spc="10" dirty="0">
                <a:latin typeface="宋体"/>
                <a:cs typeface="宋体"/>
              </a:rPr>
              <a:t>所指顺序表中删除下标为ｐ</a:t>
            </a:r>
            <a:r>
              <a:rPr sz="1800" b="1" spc="-10" dirty="0">
                <a:latin typeface="宋体"/>
                <a:cs typeface="宋体"/>
              </a:rPr>
              <a:t>的</a:t>
            </a:r>
            <a:r>
              <a:rPr sz="1800" b="1" spc="10" dirty="0">
                <a:latin typeface="宋体"/>
                <a:cs typeface="宋体"/>
              </a:rPr>
              <a:t>元</a:t>
            </a:r>
            <a:r>
              <a:rPr sz="1800" b="1" spc="330" dirty="0">
                <a:latin typeface="宋体"/>
                <a:cs typeface="宋体"/>
              </a:rPr>
              <a:t>素</a:t>
            </a:r>
            <a:r>
              <a:rPr sz="1800" b="1" spc="5" dirty="0">
                <a:latin typeface="Times New Roman"/>
                <a:cs typeface="Times New Roman"/>
              </a:rPr>
              <a:t>*/  </a:t>
            </a:r>
            <a:r>
              <a:rPr sz="1800" b="1" spc="-10" dirty="0">
                <a:latin typeface="Times New Roman"/>
                <a:cs typeface="Times New Roman"/>
              </a:rPr>
              <a:t>int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q;</a:t>
            </a:r>
            <a:endParaRPr sz="1800" dirty="0">
              <a:latin typeface="Times New Roman"/>
              <a:cs typeface="Times New Roman"/>
            </a:endParaRPr>
          </a:p>
          <a:p>
            <a:pPr marL="356870" marR="1739264" indent="-231775">
              <a:lnSpc>
                <a:spcPct val="108900"/>
              </a:lnSpc>
              <a:spcBef>
                <a:spcPts val="50"/>
              </a:spcBef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p&lt;0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||</a:t>
            </a:r>
            <a:r>
              <a:rPr sz="1800" b="1" spc="4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p&gt;palist-&gt;n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{/*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宋体"/>
                <a:cs typeface="宋体"/>
              </a:rPr>
              <a:t>不存在下标</a:t>
            </a:r>
            <a:r>
              <a:rPr sz="1800" b="1" spc="15" dirty="0">
                <a:latin typeface="宋体"/>
                <a:cs typeface="宋体"/>
              </a:rPr>
              <a:t>为</a:t>
            </a:r>
            <a:r>
              <a:rPr sz="1800" b="1" spc="-25" dirty="0">
                <a:latin typeface="Times New Roman"/>
                <a:cs typeface="Times New Roman"/>
              </a:rPr>
              <a:t>p</a:t>
            </a:r>
            <a:r>
              <a:rPr sz="1800" b="1" spc="10" dirty="0">
                <a:latin typeface="宋体"/>
                <a:cs typeface="宋体"/>
              </a:rPr>
              <a:t>的元</a:t>
            </a:r>
            <a:r>
              <a:rPr sz="1800" b="1" spc="375" dirty="0">
                <a:latin typeface="宋体"/>
                <a:cs typeface="宋体"/>
              </a:rPr>
              <a:t>素</a:t>
            </a:r>
            <a:r>
              <a:rPr sz="1800" b="1" spc="5" dirty="0">
                <a:latin typeface="Times New Roman"/>
                <a:cs typeface="Times New Roman"/>
              </a:rPr>
              <a:t>*/  </a:t>
            </a:r>
            <a:r>
              <a:rPr sz="1800" b="1" spc="-10" dirty="0">
                <a:latin typeface="Times New Roman"/>
                <a:cs typeface="Times New Roman"/>
              </a:rPr>
              <a:t>printf(“Not </a:t>
            </a:r>
            <a:r>
              <a:rPr sz="1800" b="1" dirty="0">
                <a:latin typeface="Times New Roman"/>
                <a:cs typeface="Times New Roman"/>
              </a:rPr>
              <a:t>exist!\n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“);</a:t>
            </a:r>
            <a:endParaRPr sz="18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  <a:tabLst>
                <a:tab pos="116141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return	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  <a:p>
            <a:pPr marL="469900" marR="5080" indent="-344805">
              <a:lnSpc>
                <a:spcPct val="108900"/>
              </a:lnSpc>
              <a:spcBef>
                <a:spcPts val="50"/>
              </a:spcBef>
            </a:pPr>
            <a:r>
              <a:rPr sz="1800" b="1" spc="-10" dirty="0">
                <a:latin typeface="Times New Roman"/>
                <a:cs typeface="Times New Roman"/>
              </a:rPr>
              <a:t>for(q=p;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q&lt;palist-&gt;n-1;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q++)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/*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宋体"/>
                <a:cs typeface="宋体"/>
              </a:rPr>
              <a:t>被删除元素之后的元素</a:t>
            </a:r>
            <a:r>
              <a:rPr sz="1800" b="1" spc="-10" dirty="0">
                <a:latin typeface="宋体"/>
                <a:cs typeface="宋体"/>
              </a:rPr>
              <a:t>均</a:t>
            </a:r>
            <a:r>
              <a:rPr sz="1800" b="1" spc="10" dirty="0">
                <a:latin typeface="宋体"/>
                <a:cs typeface="宋体"/>
              </a:rPr>
              <a:t>前</a:t>
            </a:r>
            <a:r>
              <a:rPr sz="1800" b="1" spc="-10" dirty="0">
                <a:latin typeface="宋体"/>
                <a:cs typeface="宋体"/>
              </a:rPr>
              <a:t>移</a:t>
            </a:r>
            <a:r>
              <a:rPr sz="1800" b="1" spc="10" dirty="0">
                <a:latin typeface="宋体"/>
                <a:cs typeface="宋体"/>
              </a:rPr>
              <a:t>一</a:t>
            </a:r>
            <a:r>
              <a:rPr sz="1800" b="1" spc="-10" dirty="0">
                <a:latin typeface="宋体"/>
                <a:cs typeface="宋体"/>
              </a:rPr>
              <a:t>个</a:t>
            </a:r>
            <a:r>
              <a:rPr sz="1800" b="1" spc="10" dirty="0">
                <a:latin typeface="宋体"/>
                <a:cs typeface="宋体"/>
              </a:rPr>
              <a:t>位</a:t>
            </a:r>
            <a:r>
              <a:rPr sz="1800" b="1" spc="355" dirty="0">
                <a:latin typeface="宋体"/>
                <a:cs typeface="宋体"/>
              </a:rPr>
              <a:t>置</a:t>
            </a:r>
            <a:r>
              <a:rPr sz="1800" b="1" spc="5" dirty="0">
                <a:latin typeface="Times New Roman"/>
                <a:cs typeface="Times New Roman"/>
              </a:rPr>
              <a:t>*/  </a:t>
            </a:r>
            <a:r>
              <a:rPr sz="1800" b="1" spc="-10" dirty="0">
                <a:latin typeface="Times New Roman"/>
                <a:cs typeface="Times New Roman"/>
              </a:rPr>
              <a:t>palist-&gt;element[q]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palist-&gt;element[q+1];</a:t>
            </a:r>
            <a:endParaRPr sz="1800" dirty="0">
              <a:latin typeface="Times New Roman"/>
              <a:cs typeface="Times New Roman"/>
            </a:endParaRPr>
          </a:p>
          <a:p>
            <a:pPr marL="125095" marR="1048385">
              <a:lnSpc>
                <a:spcPct val="108900"/>
              </a:lnSpc>
              <a:spcBef>
                <a:spcPts val="45"/>
              </a:spcBef>
              <a:tabLst>
                <a:tab pos="929640" algn="l"/>
                <a:tab pos="45847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palist-&gt;n </a:t>
            </a:r>
            <a:r>
              <a:rPr sz="1800" b="1" dirty="0">
                <a:latin typeface="Times New Roman"/>
                <a:cs typeface="Times New Roman"/>
              </a:rPr>
              <a:t>= </a:t>
            </a:r>
            <a:r>
              <a:rPr sz="1800" b="1" spc="-5" dirty="0">
                <a:latin typeface="Times New Roman"/>
                <a:cs typeface="Times New Roman"/>
              </a:rPr>
              <a:t>palist-&gt;n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1;	</a:t>
            </a:r>
            <a:r>
              <a:rPr sz="1800" b="1" dirty="0">
                <a:latin typeface="Times New Roman"/>
                <a:cs typeface="Times New Roman"/>
              </a:rPr>
              <a:t>/*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宋体"/>
                <a:cs typeface="宋体"/>
              </a:rPr>
              <a:t>元素个数</a:t>
            </a:r>
            <a:r>
              <a:rPr sz="1800" b="1" spc="15" dirty="0">
                <a:latin typeface="宋体"/>
                <a:cs typeface="宋体"/>
              </a:rPr>
              <a:t>减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*/  </a:t>
            </a:r>
            <a:r>
              <a:rPr sz="1800" b="1" spc="-10" dirty="0">
                <a:latin typeface="Times New Roman"/>
                <a:cs typeface="Times New Roman"/>
              </a:rPr>
              <a:t>return	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r>
              <a:rPr sz="1800" b="1" spc="4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495" y="804735"/>
            <a:ext cx="6151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顺序表中按值删除元素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76475"/>
            <a:ext cx="7282815" cy="274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int </a:t>
            </a:r>
            <a:r>
              <a:rPr sz="2000" b="1" spc="-5" dirty="0">
                <a:latin typeface="Times New Roman"/>
                <a:cs typeface="Times New Roman"/>
              </a:rPr>
              <a:t>deleteV_seq( </a:t>
            </a:r>
            <a:r>
              <a:rPr sz="2000" b="1" spc="-10" dirty="0">
                <a:latin typeface="Times New Roman"/>
                <a:cs typeface="Times New Roman"/>
              </a:rPr>
              <a:t>PSeqList </a:t>
            </a:r>
            <a:r>
              <a:rPr sz="2000" b="1" spc="-5" dirty="0">
                <a:latin typeface="Times New Roman"/>
                <a:cs typeface="Times New Roman"/>
              </a:rPr>
              <a:t>palist, DataType x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spcBef>
                <a:spcPts val="15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宋体"/>
                <a:cs typeface="宋体"/>
              </a:rPr>
              <a:t>在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宋体"/>
                <a:cs typeface="宋体"/>
              </a:rPr>
              <a:t>所指顺序表中，删除一个值为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宋体"/>
                <a:cs typeface="宋体"/>
              </a:rPr>
              <a:t>的元素，返回 删除成功与否的标志。</a:t>
            </a: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宋体"/>
                <a:cs typeface="宋体"/>
              </a:rPr>
              <a:t>实现的算法只要首先调用</a:t>
            </a:r>
            <a:r>
              <a:rPr sz="2400" spc="-5" dirty="0">
                <a:latin typeface="Times New Roman"/>
                <a:cs typeface="Times New Roman"/>
              </a:rPr>
              <a:t>locate_seq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(palist,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dirty="0">
                <a:latin typeface="宋体"/>
                <a:cs typeface="宋体"/>
              </a:rPr>
              <a:t>在</a:t>
            </a:r>
          </a:p>
          <a:p>
            <a:pPr marL="35687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宋体"/>
                <a:cs typeface="宋体"/>
              </a:rPr>
              <a:t>所指顺序表中寻找一个值为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宋体"/>
                <a:cs typeface="宋体"/>
              </a:rPr>
              <a:t>的元素的下标，假 设为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宋体"/>
                <a:cs typeface="宋体"/>
              </a:rPr>
              <a:t>，然后调用</a:t>
            </a:r>
            <a:r>
              <a:rPr sz="2400" spc="-5" dirty="0">
                <a:latin typeface="Times New Roman"/>
                <a:cs typeface="Times New Roman"/>
              </a:rPr>
              <a:t>deleteP_seq(palist,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即可。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9439" y="804735"/>
            <a:ext cx="247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符号说明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76475"/>
            <a:ext cx="7350125" cy="3532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假设用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r>
              <a:rPr sz="3200" spc="-10" dirty="0">
                <a:latin typeface="宋体"/>
                <a:cs typeface="宋体"/>
              </a:rPr>
              <a:t>表示一个线性表类型，用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sz="3200" spc="-10" dirty="0">
                <a:latin typeface="Times New Roman"/>
                <a:cs typeface="Times New Roman"/>
              </a:rPr>
              <a:t>DataType</a:t>
            </a:r>
            <a:r>
              <a:rPr sz="3200" spc="-10" dirty="0">
                <a:latin typeface="宋体"/>
                <a:cs typeface="宋体"/>
              </a:rPr>
              <a:t>来表示其元素的类型</a:t>
            </a:r>
            <a:r>
              <a:rPr sz="3200" spc="-760" dirty="0">
                <a:latin typeface="宋体"/>
                <a:cs typeface="宋体"/>
              </a:rPr>
              <a:t> </a:t>
            </a:r>
            <a:r>
              <a:rPr sz="3200" spc="-10" dirty="0">
                <a:latin typeface="宋体"/>
                <a:cs typeface="宋体"/>
              </a:rPr>
              <a:t>，元素的 下标用</a:t>
            </a:r>
            <a:r>
              <a:rPr sz="3200" dirty="0">
                <a:latin typeface="Times New Roman"/>
                <a:cs typeface="Times New Roman"/>
              </a:rPr>
              <a:t>position</a:t>
            </a:r>
            <a:r>
              <a:rPr sz="3200" spc="-10" dirty="0">
                <a:latin typeface="宋体"/>
                <a:cs typeface="宋体"/>
              </a:rPr>
              <a:t>类型的量表示；</a:t>
            </a:r>
            <a:endParaRPr sz="3200">
              <a:latin typeface="宋体"/>
              <a:cs typeface="宋体"/>
            </a:endParaRPr>
          </a:p>
          <a:p>
            <a:pPr marL="357505" marR="4034154" indent="-344805">
              <a:lnSpc>
                <a:spcPct val="99800"/>
              </a:lnSpc>
              <a:spcBef>
                <a:spcPts val="775"/>
              </a:spcBef>
              <a:buFont typeface="Times New Roman"/>
              <a:buChar char="•"/>
              <a:tabLst>
                <a:tab pos="357505" algn="l"/>
                <a:tab pos="358140" algn="l"/>
                <a:tab pos="1189355" algn="l"/>
                <a:tab pos="1866264" algn="l"/>
                <a:tab pos="2162175" algn="l"/>
              </a:tabLst>
            </a:pPr>
            <a:r>
              <a:rPr sz="3200" spc="-10" dirty="0">
                <a:latin typeface="宋体"/>
                <a:cs typeface="宋体"/>
              </a:rPr>
              <a:t>则可以说明如下</a:t>
            </a:r>
            <a:r>
              <a:rPr sz="3200" spc="-5" dirty="0">
                <a:latin typeface="Times New Roman"/>
                <a:cs typeface="Times New Roman"/>
              </a:rPr>
              <a:t>:  List	list;  </a:t>
            </a:r>
            <a:r>
              <a:rPr sz="3200" spc="-10" dirty="0">
                <a:latin typeface="Times New Roman"/>
                <a:cs typeface="Times New Roman"/>
              </a:rPr>
              <a:t>DataType	</a:t>
            </a:r>
            <a:r>
              <a:rPr sz="3200" dirty="0">
                <a:latin typeface="Times New Roman"/>
                <a:cs typeface="Times New Roman"/>
              </a:rPr>
              <a:t>x;  position	</a:t>
            </a:r>
            <a:r>
              <a:rPr sz="3200" spc="5" dirty="0">
                <a:latin typeface="Times New Roman"/>
                <a:cs typeface="Times New Roman"/>
              </a:rPr>
              <a:t>p;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8942" y="804735"/>
            <a:ext cx="4314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算法分析与评价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4826" y="1727707"/>
            <a:ext cx="7447915" cy="20751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7505" marR="5080" indent="-344170" algn="just">
              <a:lnSpc>
                <a:spcPts val="3020"/>
              </a:lnSpc>
              <a:spcBef>
                <a:spcPts val="490"/>
              </a:spcBef>
              <a:buFont typeface="Times New Roman"/>
              <a:buChar char="•"/>
              <a:tabLst>
                <a:tab pos="358140" algn="l"/>
              </a:tabLst>
            </a:pPr>
            <a:r>
              <a:rPr sz="2800" spc="5" dirty="0">
                <a:latin typeface="华文中宋"/>
                <a:cs typeface="华文中宋"/>
              </a:rPr>
              <a:t>在有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华文中宋"/>
                <a:cs typeface="华文中宋"/>
              </a:rPr>
              <a:t>个元素的线性</a:t>
            </a:r>
            <a:r>
              <a:rPr sz="2800" spc="-25" dirty="0">
                <a:latin typeface="华文中宋"/>
                <a:cs typeface="华文中宋"/>
              </a:rPr>
              <a:t>表</a:t>
            </a:r>
            <a:r>
              <a:rPr sz="2800" spc="5" dirty="0">
                <a:latin typeface="华文中宋"/>
                <a:cs typeface="华文中宋"/>
              </a:rPr>
              <a:t>里下</a:t>
            </a:r>
            <a:r>
              <a:rPr sz="2800" spc="-25" dirty="0">
                <a:latin typeface="华文中宋"/>
                <a:cs typeface="华文中宋"/>
              </a:rPr>
              <a:t>标</a:t>
            </a:r>
            <a:r>
              <a:rPr sz="2800" spc="5" dirty="0">
                <a:latin typeface="华文中宋"/>
                <a:cs typeface="华文中宋"/>
              </a:rPr>
              <a:t>为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华文中宋"/>
                <a:cs typeface="华文中宋"/>
              </a:rPr>
              <a:t>的元</a:t>
            </a:r>
            <a:r>
              <a:rPr sz="2800" spc="-25" dirty="0">
                <a:latin typeface="华文中宋"/>
                <a:cs typeface="华文中宋"/>
              </a:rPr>
              <a:t>素</a:t>
            </a:r>
            <a:r>
              <a:rPr sz="2800" spc="5" dirty="0">
                <a:latin typeface="华文中宋"/>
                <a:cs typeface="华文中宋"/>
              </a:rPr>
              <a:t>前</a:t>
            </a:r>
            <a:r>
              <a:rPr sz="2800" spc="5" dirty="0">
                <a:solidFill>
                  <a:srgbClr val="0000FF"/>
                </a:solidFill>
                <a:latin typeface="华文中宋"/>
                <a:cs typeface="华文中宋"/>
              </a:rPr>
              <a:t>插入 </a:t>
            </a:r>
            <a:r>
              <a:rPr sz="2800" spc="5" dirty="0">
                <a:latin typeface="华文中宋"/>
                <a:cs typeface="华文中宋"/>
              </a:rPr>
              <a:t>一个元素需要移动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n-i</a:t>
            </a:r>
            <a:r>
              <a:rPr sz="2800" spc="-20" dirty="0">
                <a:latin typeface="华文中宋"/>
                <a:cs typeface="华文中宋"/>
              </a:rPr>
              <a:t>个</a:t>
            </a:r>
            <a:r>
              <a:rPr sz="2800" dirty="0">
                <a:latin typeface="华文中宋"/>
                <a:cs typeface="华文中宋"/>
              </a:rPr>
              <a:t>元</a:t>
            </a:r>
            <a:r>
              <a:rPr sz="2800" spc="5" dirty="0">
                <a:latin typeface="华文中宋"/>
                <a:cs typeface="华文中宋"/>
              </a:rPr>
              <a:t>素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华文中宋"/>
                <a:cs typeface="华文中宋"/>
              </a:rPr>
              <a:t>删除</a:t>
            </a:r>
            <a:r>
              <a:rPr sz="2800" spc="5" dirty="0">
                <a:latin typeface="华文中宋"/>
                <a:cs typeface="华文中宋"/>
              </a:rPr>
              <a:t>下标为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华文中宋"/>
                <a:cs typeface="华文中宋"/>
              </a:rPr>
              <a:t>的元 素需要移动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n-i-1</a:t>
            </a:r>
            <a:r>
              <a:rPr sz="2800" spc="5" dirty="0">
                <a:latin typeface="华文中宋"/>
                <a:cs typeface="华文中宋"/>
              </a:rPr>
              <a:t>个元</a:t>
            </a:r>
            <a:r>
              <a:rPr sz="2800" spc="-25" dirty="0">
                <a:latin typeface="华文中宋"/>
                <a:cs typeface="华文中宋"/>
              </a:rPr>
              <a:t>素</a:t>
            </a:r>
            <a:r>
              <a:rPr sz="2800" spc="5" dirty="0">
                <a:latin typeface="华文中宋"/>
                <a:cs typeface="华文中宋"/>
              </a:rPr>
              <a:t>。</a:t>
            </a:r>
            <a:endParaRPr sz="2800" dirty="0">
              <a:latin typeface="华文中宋"/>
              <a:cs typeface="华文中宋"/>
            </a:endParaRPr>
          </a:p>
          <a:p>
            <a:pPr marL="356870" marR="219075" indent="-344170">
              <a:lnSpc>
                <a:spcPts val="3020"/>
              </a:lnSpc>
              <a:spcBef>
                <a:spcPts val="68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若在下标为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的位置</a:t>
            </a:r>
            <a:r>
              <a:rPr sz="2800" spc="-25" dirty="0">
                <a:solidFill>
                  <a:srgbClr val="FF0000"/>
                </a:solidFill>
                <a:latin typeface="华文中宋"/>
                <a:cs typeface="华文中宋"/>
              </a:rPr>
              <a:t>上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插入</a:t>
            </a:r>
            <a:r>
              <a:rPr sz="2800" spc="-25" dirty="0">
                <a:solidFill>
                  <a:srgbClr val="FF0000"/>
                </a:solidFill>
                <a:latin typeface="华文中宋"/>
                <a:cs typeface="华文中宋"/>
              </a:rPr>
              <a:t>和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删除</a:t>
            </a:r>
            <a:r>
              <a:rPr sz="2800" spc="-25" dirty="0">
                <a:solidFill>
                  <a:srgbClr val="FF0000"/>
                </a:solidFill>
                <a:latin typeface="华文中宋"/>
                <a:cs typeface="华文中宋"/>
              </a:rPr>
              <a:t>元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素的</a:t>
            </a:r>
            <a:r>
              <a:rPr sz="2800" spc="-25" dirty="0">
                <a:solidFill>
                  <a:srgbClr val="FF0000"/>
                </a:solidFill>
                <a:latin typeface="华文中宋"/>
                <a:cs typeface="华文中宋"/>
              </a:rPr>
              <a:t>概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率 分别是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75" spc="7" baseline="-1951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和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'</a:t>
            </a:r>
            <a:r>
              <a:rPr sz="2775" spc="7" baseline="-1951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,</a:t>
            </a:r>
            <a:r>
              <a:rPr sz="2800" spc="-100" dirty="0">
                <a:solidFill>
                  <a:srgbClr val="FF0000"/>
                </a:solidFill>
                <a:latin typeface="华文中宋"/>
                <a:cs typeface="华文中宋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则</a:t>
            </a:r>
            <a:endParaRPr sz="2800" dirty="0">
              <a:latin typeface="华文中宋"/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3818635"/>
            <a:ext cx="596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5880" algn="l"/>
              </a:tabLst>
            </a:pPr>
            <a:r>
              <a:rPr sz="2400" dirty="0">
                <a:solidFill>
                  <a:srgbClr val="FF0000"/>
                </a:solidFill>
                <a:latin typeface="华文中宋"/>
                <a:cs typeface="华文中宋"/>
              </a:rPr>
              <a:t>–插入时平均移动元素数为:</a:t>
            </a:r>
            <a:r>
              <a:rPr sz="2400" spc="-25" dirty="0">
                <a:solidFill>
                  <a:srgbClr val="FF0000"/>
                </a:solidFill>
                <a:latin typeface="华文中宋"/>
                <a:cs typeface="华文中宋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30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5" dirty="0">
                <a:solidFill>
                  <a:srgbClr val="FF0000"/>
                </a:solidFill>
                <a:latin typeface="Symbol"/>
                <a:cs typeface="Symbol"/>
              </a:rPr>
              <a:t></a:t>
            </a:r>
            <a:r>
              <a:rPr sz="2400" b="1" spc="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n	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(n-i)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907" y="3992378"/>
            <a:ext cx="12471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6655" algn="l"/>
              </a:tabLst>
            </a:pPr>
            <a:r>
              <a:rPr sz="1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0	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4189710"/>
            <a:ext cx="7136130" cy="12712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FF0000"/>
                </a:solidFill>
                <a:latin typeface="华文中宋"/>
                <a:cs typeface="华文中宋"/>
              </a:rPr>
              <a:t>–删除时平均移动元素数为:</a:t>
            </a:r>
            <a:r>
              <a:rPr sz="2400" spc="-40" dirty="0">
                <a:solidFill>
                  <a:srgbClr val="FF0000"/>
                </a:solidFill>
                <a:latin typeface="华文中宋"/>
                <a:cs typeface="华文中宋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spc="27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dirty="0">
                <a:solidFill>
                  <a:srgbClr val="FF0000"/>
                </a:solidFill>
                <a:latin typeface="Symbol"/>
                <a:cs typeface="Symbol"/>
              </a:rPr>
              <a:t></a:t>
            </a:r>
            <a:r>
              <a:rPr sz="2400" b="1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r>
              <a:rPr sz="2400" b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i=0</a:t>
            </a:r>
            <a:r>
              <a:rPr sz="2400" b="1" spc="232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(n-i-1)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FF0000"/>
                </a:solidFill>
                <a:latin typeface="华文中宋"/>
                <a:cs typeface="华文中宋"/>
              </a:rPr>
              <a:t>'</a:t>
            </a:r>
            <a:r>
              <a:rPr sz="2400" b="1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400" baseline="-20833" dirty="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3020"/>
              </a:lnSpc>
              <a:spcBef>
                <a:spcPts val="680"/>
              </a:spcBef>
              <a:buChar char="•"/>
              <a:tabLst>
                <a:tab pos="356870" algn="l"/>
                <a:tab pos="357505" algn="l"/>
                <a:tab pos="3618229" algn="l"/>
              </a:tabLst>
            </a:pPr>
            <a:r>
              <a:rPr sz="2800" spc="5" dirty="0">
                <a:latin typeface="华文中宋"/>
                <a:cs typeface="华文中宋"/>
              </a:rPr>
              <a:t>考虑在不同的下标位置</a:t>
            </a:r>
            <a:r>
              <a:rPr sz="2800" spc="-25" dirty="0">
                <a:latin typeface="华文中宋"/>
                <a:cs typeface="华文中宋"/>
              </a:rPr>
              <a:t>上</a:t>
            </a:r>
            <a:r>
              <a:rPr sz="2800" spc="5" dirty="0">
                <a:latin typeface="华文中宋"/>
                <a:cs typeface="华文中宋"/>
              </a:rPr>
              <a:t>插入</a:t>
            </a:r>
            <a:r>
              <a:rPr sz="2800" spc="-25" dirty="0">
                <a:latin typeface="华文中宋"/>
                <a:cs typeface="华文中宋"/>
              </a:rPr>
              <a:t>和</a:t>
            </a:r>
            <a:r>
              <a:rPr sz="2800" spc="5" dirty="0">
                <a:latin typeface="华文中宋"/>
                <a:cs typeface="华文中宋"/>
              </a:rPr>
              <a:t>删除</a:t>
            </a:r>
            <a:r>
              <a:rPr sz="2800" spc="-25" dirty="0">
                <a:latin typeface="华文中宋"/>
                <a:cs typeface="华文中宋"/>
              </a:rPr>
              <a:t>元</a:t>
            </a:r>
            <a:r>
              <a:rPr sz="2800" spc="5" dirty="0">
                <a:latin typeface="华文中宋"/>
                <a:cs typeface="华文中宋"/>
              </a:rPr>
              <a:t>素的 </a:t>
            </a:r>
            <a:r>
              <a:rPr sz="2800" spc="5" dirty="0" err="1">
                <a:latin typeface="华文中宋"/>
                <a:cs typeface="华文中宋"/>
              </a:rPr>
              <a:t>概率相等。</a:t>
            </a:r>
            <a:r>
              <a:rPr sz="2800" dirty="0" err="1" smtClean="0">
                <a:latin typeface="Times New Roman"/>
                <a:cs typeface="Times New Roman"/>
              </a:rPr>
              <a:t>P</a:t>
            </a:r>
            <a:r>
              <a:rPr lang="en-US" altLang="zh-CN" sz="2400" dirty="0" err="1">
                <a:latin typeface="华文中宋"/>
                <a:cs typeface="华文中宋"/>
              </a:rPr>
              <a:t>'</a:t>
            </a:r>
            <a:r>
              <a:rPr sz="2775" baseline="-19519" dirty="0" err="1" smtClean="0">
                <a:latin typeface="Times New Roman"/>
                <a:cs typeface="Times New Roman"/>
              </a:rPr>
              <a:t>i</a:t>
            </a:r>
            <a:r>
              <a:rPr sz="2800" dirty="0" smtClean="0">
                <a:latin typeface="华文中宋"/>
                <a:cs typeface="华文中宋"/>
              </a:rPr>
              <a:t>=1/n</a:t>
            </a:r>
            <a:r>
              <a:rPr sz="2800" dirty="0">
                <a:latin typeface="华文中宋"/>
                <a:cs typeface="华文中宋"/>
              </a:rPr>
              <a:t>;	</a:t>
            </a:r>
            <a:r>
              <a:rPr sz="2800" dirty="0" smtClean="0">
                <a:latin typeface="Times New Roman"/>
                <a:cs typeface="Times New Roman"/>
              </a:rPr>
              <a:t>P</a:t>
            </a:r>
            <a:r>
              <a:rPr sz="2775" baseline="-19519" dirty="0" smtClean="0">
                <a:latin typeface="Times New Roman"/>
                <a:cs typeface="Times New Roman"/>
              </a:rPr>
              <a:t>i</a:t>
            </a:r>
            <a:r>
              <a:rPr sz="2775" spc="-7" baseline="-19519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华文中宋"/>
                <a:cs typeface="华文中宋"/>
              </a:rPr>
              <a:t>=1/(n+1)</a:t>
            </a:r>
            <a:r>
              <a:rPr sz="2800" spc="5" dirty="0">
                <a:latin typeface="华文中宋"/>
                <a:cs typeface="华文中宋"/>
              </a:rPr>
              <a:t>。</a:t>
            </a:r>
            <a:endParaRPr sz="2800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495" y="804735"/>
            <a:ext cx="6151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算法分析与评价（续）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27707"/>
            <a:ext cx="7450455" cy="42532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318770" indent="-344170">
              <a:lnSpc>
                <a:spcPts val="3020"/>
              </a:lnSpc>
              <a:spcBef>
                <a:spcPts val="4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顺序表插入和删除操作</a:t>
            </a:r>
            <a:r>
              <a:rPr sz="2800" spc="-25" dirty="0">
                <a:latin typeface="华文中宋"/>
                <a:cs typeface="华文中宋"/>
              </a:rPr>
              <a:t>的</a:t>
            </a:r>
            <a:r>
              <a:rPr sz="2800" spc="5" dirty="0">
                <a:latin typeface="华文中宋"/>
                <a:cs typeface="华文中宋"/>
              </a:rPr>
              <a:t>平均</a:t>
            </a:r>
            <a:r>
              <a:rPr sz="2800" spc="-25" dirty="0">
                <a:latin typeface="华文中宋"/>
                <a:cs typeface="华文中宋"/>
              </a:rPr>
              <a:t>时</a:t>
            </a:r>
            <a:r>
              <a:rPr sz="2800" spc="5" dirty="0">
                <a:latin typeface="华文中宋"/>
                <a:cs typeface="华文中宋"/>
              </a:rPr>
              <a:t>间代</a:t>
            </a:r>
            <a:r>
              <a:rPr sz="2800" spc="-25" dirty="0">
                <a:latin typeface="华文中宋"/>
                <a:cs typeface="华文中宋"/>
              </a:rPr>
              <a:t>价</a:t>
            </a:r>
            <a:r>
              <a:rPr sz="2800" spc="5" dirty="0">
                <a:latin typeface="华文中宋"/>
                <a:cs typeface="华文中宋"/>
              </a:rPr>
              <a:t>和最 坏时间代价都是</a:t>
            </a:r>
            <a:r>
              <a:rPr sz="2800" spc="-280" dirty="0">
                <a:latin typeface="华文中宋"/>
                <a:cs typeface="华文中宋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latin typeface="华文中宋"/>
                <a:cs typeface="华文中宋"/>
              </a:rPr>
              <a:t>；</a:t>
            </a:r>
            <a:endParaRPr sz="2800" dirty="0">
              <a:latin typeface="华文中宋"/>
              <a:cs typeface="华文中宋"/>
            </a:endParaRPr>
          </a:p>
          <a:p>
            <a:pPr marL="756285" lvl="1" indent="-286385">
              <a:lnSpc>
                <a:spcPts val="2735"/>
              </a:lnSpc>
              <a:spcBef>
                <a:spcPts val="26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两种特殊情况：表后端插入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华文中宋"/>
                <a:cs typeface="华文中宋"/>
              </a:rPr>
              <a:t>删除的时间代价为</a:t>
            </a:r>
          </a:p>
          <a:p>
            <a:pPr marL="756285">
              <a:lnSpc>
                <a:spcPts val="2735"/>
              </a:lnSpc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O(1)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；</a:t>
            </a:r>
          </a:p>
          <a:p>
            <a:pPr marL="356870" marR="5080" indent="-344170">
              <a:lnSpc>
                <a:spcPts val="3020"/>
              </a:lnSpc>
              <a:spcBef>
                <a:spcPts val="7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根据元素值的定位操作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15" dirty="0">
                <a:latin typeface="Times New Roman"/>
                <a:cs typeface="Times New Roman"/>
              </a:rPr>
              <a:t>lo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_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华文中宋"/>
                <a:cs typeface="华文中宋"/>
              </a:rPr>
              <a:t>，</a:t>
            </a:r>
            <a:r>
              <a:rPr sz="2800" spc="-25" dirty="0">
                <a:latin typeface="华文中宋"/>
                <a:cs typeface="华文中宋"/>
              </a:rPr>
              <a:t>需</a:t>
            </a:r>
            <a:r>
              <a:rPr sz="2800" spc="5" dirty="0">
                <a:latin typeface="华文中宋"/>
                <a:cs typeface="华文中宋"/>
              </a:rPr>
              <a:t>顺序与 表中元素比较，当定位</a:t>
            </a:r>
            <a:r>
              <a:rPr sz="2800" spc="-25" dirty="0">
                <a:latin typeface="华文中宋"/>
                <a:cs typeface="华文中宋"/>
              </a:rPr>
              <a:t>的</a:t>
            </a:r>
            <a:r>
              <a:rPr sz="2800" spc="5" dirty="0">
                <a:latin typeface="华文中宋"/>
                <a:cs typeface="华文中宋"/>
              </a:rPr>
              <a:t>概率</a:t>
            </a:r>
            <a:r>
              <a:rPr sz="2800" spc="-25" dirty="0">
                <a:latin typeface="华文中宋"/>
                <a:cs typeface="华文中宋"/>
              </a:rPr>
              <a:t>平</a:t>
            </a:r>
            <a:r>
              <a:rPr sz="2800" spc="5" dirty="0">
                <a:latin typeface="华文中宋"/>
                <a:cs typeface="华文中宋"/>
              </a:rPr>
              <a:t>均分</a:t>
            </a:r>
            <a:r>
              <a:rPr sz="2800" spc="-25" dirty="0">
                <a:latin typeface="华文中宋"/>
                <a:cs typeface="华文中宋"/>
              </a:rPr>
              <a:t>布</a:t>
            </a:r>
            <a:r>
              <a:rPr sz="2800" spc="5" dirty="0">
                <a:latin typeface="华文中宋"/>
                <a:cs typeface="华文中宋"/>
              </a:rPr>
              <a:t>在表 的所有元素上时，一次</a:t>
            </a:r>
            <a:r>
              <a:rPr sz="2800" spc="-25" dirty="0">
                <a:latin typeface="华文中宋"/>
                <a:cs typeface="华文中宋"/>
              </a:rPr>
              <a:t>定</a:t>
            </a:r>
            <a:r>
              <a:rPr sz="2800" spc="5" dirty="0">
                <a:latin typeface="华文中宋"/>
                <a:cs typeface="华文中宋"/>
              </a:rPr>
              <a:t>位平</a:t>
            </a:r>
            <a:r>
              <a:rPr sz="2800" spc="-25" dirty="0">
                <a:latin typeface="华文中宋"/>
                <a:cs typeface="华文中宋"/>
              </a:rPr>
              <a:t>均</a:t>
            </a:r>
            <a:r>
              <a:rPr sz="2800" spc="5" dirty="0">
                <a:latin typeface="华文中宋"/>
                <a:cs typeface="华文中宋"/>
              </a:rPr>
              <a:t>需要</a:t>
            </a:r>
            <a:r>
              <a:rPr sz="2800" spc="-20" dirty="0">
                <a:latin typeface="华文中宋"/>
                <a:cs typeface="华文中宋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n/2</a:t>
            </a:r>
            <a:r>
              <a:rPr sz="2800" spc="5" dirty="0">
                <a:latin typeface="华文中宋"/>
                <a:cs typeface="华文中宋"/>
              </a:rPr>
              <a:t>个 元素进行比较，时间代</a:t>
            </a:r>
            <a:r>
              <a:rPr sz="2800" spc="-25" dirty="0">
                <a:latin typeface="华文中宋"/>
                <a:cs typeface="华文中宋"/>
              </a:rPr>
              <a:t>价</a:t>
            </a:r>
            <a:r>
              <a:rPr sz="2800" spc="5" dirty="0">
                <a:latin typeface="华文中宋"/>
                <a:cs typeface="华文中宋"/>
              </a:rPr>
              <a:t>为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r>
              <a:rPr sz="280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latin typeface="华文中宋"/>
                <a:cs typeface="华文中宋"/>
              </a:rPr>
              <a:t>；</a:t>
            </a:r>
            <a:endParaRPr sz="2800" dirty="0">
              <a:latin typeface="华文中宋"/>
              <a:cs typeface="华文中宋"/>
            </a:endParaRPr>
          </a:p>
          <a:p>
            <a:pPr marL="756285" marR="83820" lvl="1" indent="-286385">
              <a:lnSpc>
                <a:spcPts val="2590"/>
              </a:lnSpc>
              <a:spcBef>
                <a:spcPts val="60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特殊情况：如果顺序表中的元素按照值的升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华文中宋"/>
                <a:cs typeface="华文中宋"/>
              </a:rPr>
              <a:t>降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华文中宋"/>
                <a:cs typeface="华文中宋"/>
              </a:rPr>
              <a:t>序 排列，则可使用二分法使得定位操作的时间代价 减少到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O(log</a:t>
            </a:r>
            <a:r>
              <a:rPr sz="2400" spc="-15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30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7167" y="980471"/>
            <a:ext cx="3704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2.3</a:t>
            </a:r>
            <a:r>
              <a:rPr spc="-75" dirty="0"/>
              <a:t> </a:t>
            </a:r>
            <a:r>
              <a:rPr dirty="0"/>
              <a:t>链接表示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682652"/>
            <a:ext cx="7249795" cy="27641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链接表示</a:t>
            </a:r>
            <a:r>
              <a:rPr sz="2800" dirty="0">
                <a:latin typeface="华文中宋"/>
                <a:cs typeface="华文中宋"/>
              </a:rPr>
              <a:t>:</a:t>
            </a:r>
            <a:r>
              <a:rPr sz="2800" spc="-55" dirty="0">
                <a:latin typeface="华文中宋"/>
                <a:cs typeface="华文中宋"/>
              </a:rPr>
              <a:t> </a:t>
            </a:r>
            <a:r>
              <a:rPr sz="2800" spc="5" dirty="0">
                <a:latin typeface="华文中宋"/>
                <a:cs typeface="华文中宋"/>
              </a:rPr>
              <a:t>实现线性表的另一种存储结构</a:t>
            </a:r>
            <a:endParaRPr sz="2800" dirty="0">
              <a:latin typeface="华文中宋"/>
              <a:cs typeface="华文中宋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0000FF"/>
                </a:solidFill>
                <a:latin typeface="华文中宋"/>
                <a:cs typeface="华文中宋"/>
              </a:rPr>
              <a:t>–</a:t>
            </a:r>
            <a:r>
              <a:rPr sz="2400" b="1" spc="15" dirty="0">
                <a:solidFill>
                  <a:srgbClr val="0000FF"/>
                </a:solidFill>
                <a:latin typeface="华文中宋"/>
                <a:cs typeface="华文中宋"/>
              </a:rPr>
              <a:t>不连续</a:t>
            </a:r>
            <a:r>
              <a:rPr sz="2400" b="1" spc="-5" dirty="0">
                <a:solidFill>
                  <a:srgbClr val="0000FF"/>
                </a:solidFill>
                <a:latin typeface="华文中宋"/>
                <a:cs typeface="华文中宋"/>
              </a:rPr>
              <a:t>的存储单元</a:t>
            </a:r>
            <a:endParaRPr sz="2400" dirty="0">
              <a:latin typeface="华文中宋"/>
              <a:cs typeface="华文中宋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6335" algn="l"/>
              </a:tabLst>
            </a:pPr>
            <a:r>
              <a:rPr sz="2000" spc="-10" dirty="0">
                <a:latin typeface="华文中宋"/>
                <a:cs typeface="华文中宋"/>
              </a:rPr>
              <a:t>不要求逻辑关系相邻的两个元素在</a:t>
            </a:r>
            <a:r>
              <a:rPr sz="2000" spc="10" dirty="0">
                <a:latin typeface="华文中宋"/>
                <a:cs typeface="华文中宋"/>
              </a:rPr>
              <a:t>物</a:t>
            </a:r>
            <a:r>
              <a:rPr sz="2000" spc="-10" dirty="0">
                <a:latin typeface="华文中宋"/>
                <a:cs typeface="华文中宋"/>
              </a:rPr>
              <a:t>理位</a:t>
            </a:r>
            <a:r>
              <a:rPr sz="2000" spc="10" dirty="0">
                <a:latin typeface="华文中宋"/>
                <a:cs typeface="华文中宋"/>
              </a:rPr>
              <a:t>置</a:t>
            </a:r>
            <a:r>
              <a:rPr sz="2000" spc="-10" dirty="0">
                <a:latin typeface="华文中宋"/>
                <a:cs typeface="华文中宋"/>
              </a:rPr>
              <a:t>上也</a:t>
            </a:r>
            <a:r>
              <a:rPr sz="2000" spc="10" dirty="0">
                <a:latin typeface="华文中宋"/>
                <a:cs typeface="华文中宋"/>
              </a:rPr>
              <a:t>相</a:t>
            </a:r>
            <a:r>
              <a:rPr sz="2000" spc="-10" dirty="0">
                <a:latin typeface="华文中宋"/>
                <a:cs typeface="华文中宋"/>
              </a:rPr>
              <a:t>邻存 储</a:t>
            </a:r>
            <a:endParaRPr sz="2000" dirty="0">
              <a:latin typeface="华文中宋"/>
              <a:cs typeface="华文中宋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0000FF"/>
                </a:solidFill>
                <a:latin typeface="华文中宋"/>
                <a:cs typeface="华文中宋"/>
              </a:rPr>
              <a:t>–</a:t>
            </a:r>
            <a:r>
              <a:rPr sz="2400" b="1" spc="15" dirty="0">
                <a:solidFill>
                  <a:srgbClr val="0000FF"/>
                </a:solidFill>
                <a:latin typeface="华文中宋"/>
                <a:cs typeface="华文中宋"/>
              </a:rPr>
              <a:t>附加信息</a:t>
            </a:r>
            <a:endParaRPr sz="2400" dirty="0">
              <a:latin typeface="华文中宋"/>
              <a:cs typeface="华文中宋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6335" algn="l"/>
              </a:tabLst>
            </a:pPr>
            <a:r>
              <a:rPr sz="2000" spc="-10" dirty="0">
                <a:latin typeface="华文中宋"/>
                <a:cs typeface="华文中宋"/>
              </a:rPr>
              <a:t>通过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增加指针</a:t>
            </a:r>
            <a:r>
              <a:rPr sz="2000" spc="-10" dirty="0">
                <a:latin typeface="华文中宋"/>
                <a:cs typeface="华文中宋"/>
              </a:rPr>
              <a:t>来指示元素之间的逻</a:t>
            </a:r>
            <a:r>
              <a:rPr sz="2000" spc="10" dirty="0">
                <a:latin typeface="华文中宋"/>
                <a:cs typeface="华文中宋"/>
              </a:rPr>
              <a:t>辑</a:t>
            </a:r>
            <a:r>
              <a:rPr sz="2000" spc="-10" dirty="0">
                <a:latin typeface="华文中宋"/>
                <a:cs typeface="华文中宋"/>
              </a:rPr>
              <a:t>关系</a:t>
            </a:r>
            <a:r>
              <a:rPr sz="2000" spc="10" dirty="0">
                <a:latin typeface="华文中宋"/>
                <a:cs typeface="华文中宋"/>
              </a:rPr>
              <a:t>和</a:t>
            </a:r>
            <a:r>
              <a:rPr sz="2000" spc="-10" dirty="0">
                <a:latin typeface="华文中宋"/>
                <a:cs typeface="华文中宋"/>
              </a:rPr>
              <a:t>后继</a:t>
            </a:r>
            <a:r>
              <a:rPr sz="2000" spc="10" dirty="0">
                <a:latin typeface="华文中宋"/>
                <a:cs typeface="华文中宋"/>
              </a:rPr>
              <a:t>元</a:t>
            </a:r>
            <a:r>
              <a:rPr sz="2000" spc="-10" dirty="0">
                <a:latin typeface="华文中宋"/>
                <a:cs typeface="华文中宋"/>
              </a:rPr>
              <a:t>素的 位置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3888" y="5029200"/>
            <a:ext cx="52948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3888" y="5029200"/>
            <a:ext cx="529590" cy="685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570"/>
              </a:spcBef>
            </a:pPr>
            <a:r>
              <a:rPr sz="1800" b="1" i="1" dirty="0">
                <a:latin typeface="Times New Roman"/>
                <a:cs typeface="Times New Roman"/>
              </a:rPr>
              <a:t>k</a:t>
            </a:r>
            <a:r>
              <a:rPr sz="1800" b="1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3376" y="5029200"/>
            <a:ext cx="53105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3376" y="5029200"/>
            <a:ext cx="531495" cy="685800"/>
          </a:xfrm>
          <a:custGeom>
            <a:avLst/>
            <a:gdLst/>
            <a:ahLst/>
            <a:cxnLst/>
            <a:rect l="l" t="t" r="r" b="b"/>
            <a:pathLst>
              <a:path w="531494" h="685800">
                <a:moveTo>
                  <a:pt x="0" y="0"/>
                </a:moveTo>
                <a:lnTo>
                  <a:pt x="531050" y="0"/>
                </a:lnTo>
                <a:lnTo>
                  <a:pt x="53105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4427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89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4427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89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3915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89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3915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89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3404" y="5029200"/>
            <a:ext cx="529488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3404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89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2892" y="5029200"/>
            <a:ext cx="529488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92892" y="5029200"/>
            <a:ext cx="529590" cy="685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570"/>
              </a:spcBef>
            </a:pPr>
            <a:r>
              <a:rPr sz="1800" b="1" i="1" dirty="0">
                <a:latin typeface="Times New Roman"/>
                <a:cs typeface="Times New Roman"/>
              </a:rPr>
              <a:t>k</a:t>
            </a:r>
            <a:r>
              <a:rPr sz="1800" b="1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2381" y="5029200"/>
            <a:ext cx="53105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2381" y="5029200"/>
            <a:ext cx="531495" cy="685800"/>
          </a:xfrm>
          <a:custGeom>
            <a:avLst/>
            <a:gdLst/>
            <a:ahLst/>
            <a:cxnLst/>
            <a:rect l="l" t="t" r="r" b="b"/>
            <a:pathLst>
              <a:path w="531495" h="685800">
                <a:moveTo>
                  <a:pt x="0" y="0"/>
                </a:moveTo>
                <a:lnTo>
                  <a:pt x="531050" y="0"/>
                </a:lnTo>
                <a:lnTo>
                  <a:pt x="53105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3443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89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3443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89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82932" y="5029200"/>
            <a:ext cx="529590" cy="685800"/>
          </a:xfrm>
          <a:prstGeom prst="rect">
            <a:avLst/>
          </a:prstGeom>
          <a:solidFill>
            <a:srgbClr val="A1BD69"/>
          </a:solidFill>
          <a:ln w="127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30"/>
              </a:spcBef>
            </a:pPr>
            <a:r>
              <a:rPr sz="2800" b="1" spc="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5029200"/>
            <a:ext cx="529488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90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2420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90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12420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90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41909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90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41909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90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2448" y="5029200"/>
            <a:ext cx="529488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802448" y="5029200"/>
            <a:ext cx="529590" cy="685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570"/>
              </a:spcBef>
            </a:pPr>
            <a:r>
              <a:rPr sz="1800" b="1" i="1" dirty="0">
                <a:latin typeface="Times New Roman"/>
                <a:cs typeface="Times New Roman"/>
              </a:rPr>
              <a:t>k</a:t>
            </a:r>
            <a:r>
              <a:rPr sz="1800" b="1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1936" y="5029200"/>
            <a:ext cx="529488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31936" y="5029200"/>
            <a:ext cx="529590" cy="685800"/>
          </a:xfrm>
          <a:custGeom>
            <a:avLst/>
            <a:gdLst/>
            <a:ahLst/>
            <a:cxnLst/>
            <a:rect l="l" t="t" r="r" b="b"/>
            <a:pathLst>
              <a:path w="529590" h="685800">
                <a:moveTo>
                  <a:pt x="0" y="0"/>
                </a:moveTo>
                <a:lnTo>
                  <a:pt x="529488" y="0"/>
                </a:lnTo>
                <a:lnTo>
                  <a:pt x="529488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71398" y="5029200"/>
            <a:ext cx="531050" cy="685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1398" y="5029200"/>
            <a:ext cx="531495" cy="685800"/>
          </a:xfrm>
          <a:custGeom>
            <a:avLst/>
            <a:gdLst/>
            <a:ahLst/>
            <a:cxnLst/>
            <a:rect l="l" t="t" r="r" b="b"/>
            <a:pathLst>
              <a:path w="531495" h="685800">
                <a:moveTo>
                  <a:pt x="0" y="0"/>
                </a:moveTo>
                <a:lnTo>
                  <a:pt x="531050" y="0"/>
                </a:lnTo>
                <a:lnTo>
                  <a:pt x="53105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1590" y="804735"/>
            <a:ext cx="308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单链表表示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27707"/>
            <a:ext cx="7225030" cy="42024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93345" indent="-344170">
              <a:lnSpc>
                <a:spcPts val="3020"/>
              </a:lnSpc>
              <a:spcBef>
                <a:spcPts val="4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最简单的链表表示：只</a:t>
            </a:r>
            <a:r>
              <a:rPr sz="2800" spc="-25" dirty="0">
                <a:latin typeface="华文中宋"/>
                <a:cs typeface="华文中宋"/>
              </a:rPr>
              <a:t>为</a:t>
            </a:r>
            <a:r>
              <a:rPr sz="2800" spc="5" dirty="0">
                <a:latin typeface="华文中宋"/>
                <a:cs typeface="华文中宋"/>
              </a:rPr>
              <a:t>每个</a:t>
            </a:r>
            <a:r>
              <a:rPr sz="2800" spc="-25" dirty="0">
                <a:latin typeface="华文中宋"/>
                <a:cs typeface="华文中宋"/>
              </a:rPr>
              <a:t>数</a:t>
            </a:r>
            <a:r>
              <a:rPr sz="2800" spc="5" dirty="0">
                <a:latin typeface="华文中宋"/>
                <a:cs typeface="华文中宋"/>
              </a:rPr>
              <a:t>据元</a:t>
            </a:r>
            <a:r>
              <a:rPr sz="2800" spc="-25" dirty="0">
                <a:latin typeface="华文中宋"/>
                <a:cs typeface="华文中宋"/>
              </a:rPr>
              <a:t>素</a:t>
            </a:r>
            <a:r>
              <a:rPr sz="2800" spc="5" dirty="0">
                <a:latin typeface="华文中宋"/>
                <a:cs typeface="华文中宋"/>
              </a:rPr>
              <a:t>关联 一个链接，表示</a:t>
            </a:r>
            <a:r>
              <a:rPr sz="2800" spc="5" dirty="0">
                <a:solidFill>
                  <a:srgbClr val="0000FF"/>
                </a:solidFill>
                <a:latin typeface="华文中宋"/>
                <a:cs typeface="华文中宋"/>
              </a:rPr>
              <a:t>后继</a:t>
            </a:r>
            <a:r>
              <a:rPr sz="2800" spc="-20" dirty="0">
                <a:latin typeface="华文中宋"/>
                <a:cs typeface="华文中宋"/>
              </a:rPr>
              <a:t>关</a:t>
            </a:r>
            <a:r>
              <a:rPr sz="2800" dirty="0">
                <a:latin typeface="华文中宋"/>
                <a:cs typeface="华文中宋"/>
              </a:rPr>
              <a:t>系</a:t>
            </a:r>
            <a:r>
              <a:rPr sz="2800" spc="5" dirty="0">
                <a:latin typeface="华文中宋"/>
                <a:cs typeface="华文中宋"/>
              </a:rPr>
              <a:t>。</a:t>
            </a:r>
            <a:endParaRPr sz="2800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2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每个结点包括两个域：</a:t>
            </a:r>
            <a:endParaRPr sz="2800" dirty="0">
              <a:latin typeface="华文中宋"/>
              <a:cs typeface="华文中宋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spc="15" dirty="0">
                <a:solidFill>
                  <a:srgbClr val="0000FF"/>
                </a:solidFill>
                <a:latin typeface="华文中宋"/>
                <a:cs typeface="华文中宋"/>
              </a:rPr>
              <a:t>数据域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存放元素本身信息。</a:t>
            </a: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spc="15" dirty="0">
                <a:solidFill>
                  <a:srgbClr val="0000FF"/>
                </a:solidFill>
                <a:latin typeface="华文中宋"/>
                <a:cs typeface="华文中宋"/>
              </a:rPr>
              <a:t>指针域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存放其后继结点的存储位置。</a:t>
            </a:r>
          </a:p>
          <a:p>
            <a:pPr marL="1155700" marR="5080" lvl="2" indent="-228600" algn="just">
              <a:lnSpc>
                <a:spcPct val="90000"/>
              </a:lnSpc>
              <a:spcBef>
                <a:spcPts val="655"/>
              </a:spcBef>
              <a:buSzPct val="58928"/>
              <a:buFont typeface="Times New Roman"/>
              <a:buChar char="•"/>
              <a:tabLst>
                <a:tab pos="1155700" algn="l"/>
              </a:tabLst>
            </a:pPr>
            <a:r>
              <a:rPr sz="2800" spc="5" dirty="0">
                <a:latin typeface="华文中宋"/>
                <a:cs typeface="华文中宋"/>
              </a:rPr>
              <a:t>最后一个元素的指针不</a:t>
            </a:r>
            <a:r>
              <a:rPr sz="2800" spc="-25" dirty="0">
                <a:latin typeface="华文中宋"/>
                <a:cs typeface="华文中宋"/>
              </a:rPr>
              <a:t>指</a:t>
            </a:r>
            <a:r>
              <a:rPr sz="2800" spc="5" dirty="0">
                <a:latin typeface="华文中宋"/>
                <a:cs typeface="华文中宋"/>
              </a:rPr>
              <a:t>向任</a:t>
            </a:r>
            <a:r>
              <a:rPr sz="2800" spc="-25" dirty="0">
                <a:latin typeface="华文中宋"/>
                <a:cs typeface="华文中宋"/>
              </a:rPr>
              <a:t>何</a:t>
            </a:r>
            <a:r>
              <a:rPr sz="2800" spc="5" dirty="0">
                <a:latin typeface="华文中宋"/>
                <a:cs typeface="华文中宋"/>
              </a:rPr>
              <a:t>结点， 称为空指针，在图示中</a:t>
            </a:r>
            <a:r>
              <a:rPr sz="2800" spc="-25" dirty="0">
                <a:latin typeface="华文中宋"/>
                <a:cs typeface="华文中宋"/>
              </a:rPr>
              <a:t>用</a:t>
            </a:r>
            <a:r>
              <a:rPr sz="2800" spc="5" dirty="0">
                <a:latin typeface="华文中宋"/>
                <a:cs typeface="华文中宋"/>
              </a:rPr>
              <a:t>“</a:t>
            </a:r>
            <a:r>
              <a:rPr sz="2800" spc="5" dirty="0">
                <a:latin typeface="宋体"/>
                <a:cs typeface="宋体"/>
              </a:rPr>
              <a:t>∧</a:t>
            </a:r>
            <a:r>
              <a:rPr sz="2800" spc="-25" dirty="0">
                <a:latin typeface="华文中宋"/>
                <a:cs typeface="华文中宋"/>
              </a:rPr>
              <a:t>”</a:t>
            </a:r>
            <a:r>
              <a:rPr sz="2800" spc="5" dirty="0">
                <a:latin typeface="华文中宋"/>
                <a:cs typeface="华文中宋"/>
              </a:rPr>
              <a:t>表示， 在算法中用</a:t>
            </a:r>
            <a:r>
              <a:rPr sz="2800" spc="-5" dirty="0">
                <a:latin typeface="华文中宋"/>
                <a:cs typeface="华文中宋"/>
              </a:rPr>
              <a:t>“</a:t>
            </a:r>
            <a:r>
              <a:rPr sz="2800" spc="-5" dirty="0">
                <a:latin typeface="Times New Roman"/>
                <a:cs typeface="Times New Roman"/>
              </a:rPr>
              <a:t>NULL”</a:t>
            </a:r>
            <a:r>
              <a:rPr sz="2800" spc="5" dirty="0">
                <a:latin typeface="华文中宋"/>
                <a:cs typeface="华文中宋"/>
              </a:rPr>
              <a:t>表示。</a:t>
            </a:r>
            <a:endParaRPr sz="2800" dirty="0">
              <a:latin typeface="华文中宋"/>
              <a:cs typeface="华文中宋"/>
            </a:endParaRPr>
          </a:p>
          <a:p>
            <a:pPr marL="1155700" marR="5080" lvl="2" indent="-228600" algn="just">
              <a:lnSpc>
                <a:spcPts val="3020"/>
              </a:lnSpc>
              <a:spcBef>
                <a:spcPts val="720"/>
              </a:spcBef>
              <a:buSzPct val="58928"/>
              <a:buFont typeface="Times New Roman"/>
              <a:buChar char="•"/>
              <a:tabLst>
                <a:tab pos="1155700" algn="l"/>
              </a:tabLst>
            </a:pPr>
            <a:r>
              <a:rPr sz="2800" spc="5" dirty="0">
                <a:latin typeface="华文中宋"/>
                <a:cs typeface="华文中宋"/>
              </a:rPr>
              <a:t>指向链表中第一个结点</a:t>
            </a:r>
            <a:r>
              <a:rPr sz="2800" spc="-25" dirty="0">
                <a:latin typeface="华文中宋"/>
                <a:cs typeface="华文中宋"/>
              </a:rPr>
              <a:t>的</a:t>
            </a:r>
            <a:r>
              <a:rPr sz="2800" spc="5" dirty="0">
                <a:latin typeface="华文中宋"/>
                <a:cs typeface="华文中宋"/>
              </a:rPr>
              <a:t>指针</a:t>
            </a:r>
            <a:r>
              <a:rPr sz="2800" spc="-25" dirty="0">
                <a:latin typeface="华文中宋"/>
                <a:cs typeface="华文中宋"/>
              </a:rPr>
              <a:t>，</a:t>
            </a:r>
            <a:r>
              <a:rPr sz="2800" spc="5" dirty="0">
                <a:latin typeface="华文中宋"/>
                <a:cs typeface="华文中宋"/>
              </a:rPr>
              <a:t>称为这 个链表的</a:t>
            </a:r>
            <a:r>
              <a:rPr sz="2800" spc="5" dirty="0">
                <a:solidFill>
                  <a:srgbClr val="FF0000"/>
                </a:solidFill>
                <a:latin typeface="华文中宋"/>
                <a:cs typeface="华文中宋"/>
              </a:rPr>
              <a:t>头指针</a:t>
            </a:r>
            <a:r>
              <a:rPr sz="2000" spc="-10" dirty="0">
                <a:latin typeface="华文中宋"/>
                <a:cs typeface="华文中宋"/>
              </a:rPr>
              <a:t>。</a:t>
            </a:r>
            <a:endParaRPr sz="2000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3647" y="804735"/>
            <a:ext cx="6764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单链表的内部存储示意图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04" y="297782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华文中宋"/>
                <a:cs typeface="华文中宋"/>
              </a:rPr>
              <a:t>头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602" y="5416613"/>
            <a:ext cx="166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3280" y="5706274"/>
            <a:ext cx="446405" cy="313690"/>
          </a:xfrm>
          <a:prstGeom prst="rect">
            <a:avLst/>
          </a:prstGeom>
          <a:solidFill>
            <a:srgbClr val="EDE7E3"/>
          </a:solidFill>
          <a:ln w="12712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7771" y="5706274"/>
            <a:ext cx="412115" cy="313690"/>
          </a:xfrm>
          <a:prstGeom prst="rect">
            <a:avLst/>
          </a:prstGeom>
          <a:solidFill>
            <a:srgbClr val="EDE7E3"/>
          </a:solidFill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3682" y="5706274"/>
            <a:ext cx="412115" cy="313690"/>
          </a:xfrm>
          <a:prstGeom prst="rect">
            <a:avLst/>
          </a:prstGeom>
          <a:solidFill>
            <a:srgbClr val="EDE7E3"/>
          </a:solidFill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1000" y="5706274"/>
            <a:ext cx="446405" cy="313690"/>
          </a:xfrm>
          <a:prstGeom prst="rect">
            <a:avLst/>
          </a:prstGeom>
          <a:solidFill>
            <a:srgbClr val="EDE7E3"/>
          </a:solidFill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6911" y="5706274"/>
            <a:ext cx="412115" cy="313690"/>
          </a:xfrm>
          <a:prstGeom prst="rect">
            <a:avLst/>
          </a:prstGeom>
          <a:solidFill>
            <a:srgbClr val="EDE7E3"/>
          </a:solidFill>
          <a:ln w="12712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21" y="5706274"/>
            <a:ext cx="446405" cy="313690"/>
          </a:xfrm>
          <a:prstGeom prst="rect">
            <a:avLst/>
          </a:prstGeom>
          <a:solidFill>
            <a:srgbClr val="EDE7E3"/>
          </a:solidFill>
          <a:ln w="12712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8610" y="5706274"/>
            <a:ext cx="446405" cy="313690"/>
          </a:xfrm>
          <a:prstGeom prst="rect">
            <a:avLst/>
          </a:prstGeom>
          <a:solidFill>
            <a:srgbClr val="EDE7E3"/>
          </a:solidFill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华文中宋"/>
                <a:cs typeface="华文中宋"/>
              </a:rPr>
              <a:t>∧</a:t>
            </a:r>
            <a:endParaRPr sz="1800">
              <a:latin typeface="华文中宋"/>
              <a:cs typeface="华文中宋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60450" y="1600200"/>
          <a:ext cx="7620634" cy="261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05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CBBD83"/>
                      </a:solidFill>
                      <a:prstDash val="solid"/>
                    </a:lnT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10" dirty="0">
                          <a:latin typeface="华文中宋"/>
                          <a:cs typeface="华文中宋"/>
                        </a:rPr>
                        <a:t>存储地址</a:t>
                      </a:r>
                      <a:endParaRPr sz="2000">
                        <a:latin typeface="华文中宋"/>
                        <a:cs typeface="华文中宋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CBBD83"/>
                      </a:solidFill>
                      <a:prstDash val="solid"/>
                    </a:lnT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10" dirty="0">
                          <a:latin typeface="华文中宋"/>
                          <a:cs typeface="华文中宋"/>
                        </a:rPr>
                        <a:t>数据域</a:t>
                      </a:r>
                      <a:endParaRPr sz="2000">
                        <a:latin typeface="华文中宋"/>
                        <a:cs typeface="华文中宋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CBBD83"/>
                      </a:solidFill>
                      <a:prstDash val="solid"/>
                    </a:lnT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10" dirty="0">
                          <a:latin typeface="华文中宋"/>
                          <a:cs typeface="华文中宋"/>
                        </a:rPr>
                        <a:t>指针域</a:t>
                      </a:r>
                      <a:endParaRPr sz="2000">
                        <a:latin typeface="华文中宋"/>
                        <a:cs typeface="华文中宋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CBBD83"/>
                      </a:solidFill>
                      <a:prstDash val="solid"/>
                    </a:lnT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CBBD83"/>
                      </a:solidFill>
                      <a:prstDash val="solid"/>
                    </a:lnT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CBBD83"/>
                      </a:solidFill>
                      <a:prstDash val="solid"/>
                    </a:lnT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113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159">
                <a:tc gridSpan="4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614805" algn="l"/>
                          <a:tab pos="3138805" algn="l"/>
                          <a:tab pos="4450715" algn="l"/>
                        </a:tabLst>
                      </a:pPr>
                      <a:r>
                        <a:rPr sz="2700" baseline="-33950" dirty="0">
                          <a:latin typeface="华文中宋"/>
                          <a:cs typeface="华文中宋"/>
                        </a:rPr>
                        <a:t>指针</a:t>
                      </a:r>
                      <a:r>
                        <a:rPr sz="2700" spc="-150" baseline="-33950" dirty="0">
                          <a:latin typeface="华文中宋"/>
                          <a:cs typeface="华文中宋"/>
                        </a:rPr>
                        <a:t> </a:t>
                      </a:r>
                      <a:r>
                        <a:rPr sz="2700" b="1" i="1" spc="-7" baseline="-33950" dirty="0">
                          <a:latin typeface="Times New Roman"/>
                          <a:cs typeface="Times New Roman"/>
                        </a:rPr>
                        <a:t>h	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113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DE7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ts val="208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119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208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8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159"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08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208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08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08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208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solidFill>
                      <a:srgbClr val="EDE7E3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563370" algn="l"/>
                        </a:tabLst>
                      </a:pPr>
                      <a:r>
                        <a:rPr sz="2700" spc="-75" baseline="-20061" dirty="0">
                          <a:latin typeface="Arial"/>
                          <a:cs typeface="Arial"/>
                        </a:rPr>
                        <a:t>119	</a:t>
                      </a:r>
                      <a:r>
                        <a:rPr sz="1800" dirty="0">
                          <a:latin typeface="华文中宋"/>
                          <a:cs typeface="华文中宋"/>
                        </a:rPr>
                        <a:t>实际中不需</a:t>
                      </a:r>
                    </a:p>
                  </a:txBody>
                  <a:tcPr marL="0" marR="0" marT="5715" marB="0">
                    <a:solidFill>
                      <a:srgbClr val="EDE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058862" y="5706274"/>
            <a:ext cx="412115" cy="313690"/>
          </a:xfrm>
          <a:custGeom>
            <a:avLst/>
            <a:gdLst/>
            <a:ahLst/>
            <a:cxnLst/>
            <a:rect l="l" t="t" r="r" b="b"/>
            <a:pathLst>
              <a:path w="412115" h="313689">
                <a:moveTo>
                  <a:pt x="0" y="0"/>
                </a:moveTo>
                <a:lnTo>
                  <a:pt x="411492" y="0"/>
                </a:lnTo>
                <a:lnTo>
                  <a:pt x="411492" y="313524"/>
                </a:lnTo>
                <a:lnTo>
                  <a:pt x="0" y="3135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4612" y="5863035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1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7076" y="582493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9063" y="5706274"/>
            <a:ext cx="446405" cy="313690"/>
          </a:xfrm>
          <a:custGeom>
            <a:avLst/>
            <a:gdLst/>
            <a:ahLst/>
            <a:cxnLst/>
            <a:rect l="l" t="t" r="r" b="b"/>
            <a:pathLst>
              <a:path w="446405" h="313689">
                <a:moveTo>
                  <a:pt x="0" y="0"/>
                </a:moveTo>
                <a:lnTo>
                  <a:pt x="445795" y="0"/>
                </a:lnTo>
                <a:lnTo>
                  <a:pt x="445795" y="313524"/>
                </a:lnTo>
                <a:lnTo>
                  <a:pt x="0" y="3135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9264" y="5706274"/>
            <a:ext cx="412115" cy="313690"/>
          </a:xfrm>
          <a:custGeom>
            <a:avLst/>
            <a:gdLst/>
            <a:ahLst/>
            <a:cxnLst/>
            <a:rect l="l" t="t" r="r" b="b"/>
            <a:pathLst>
              <a:path w="412114" h="313689">
                <a:moveTo>
                  <a:pt x="0" y="0"/>
                </a:moveTo>
                <a:lnTo>
                  <a:pt x="411492" y="0"/>
                </a:lnTo>
                <a:lnTo>
                  <a:pt x="411492" y="313524"/>
                </a:lnTo>
                <a:lnTo>
                  <a:pt x="0" y="3135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5175" y="5706274"/>
            <a:ext cx="412115" cy="313690"/>
          </a:xfrm>
          <a:custGeom>
            <a:avLst/>
            <a:gdLst/>
            <a:ahLst/>
            <a:cxnLst/>
            <a:rect l="l" t="t" r="r" b="b"/>
            <a:pathLst>
              <a:path w="412114" h="313689">
                <a:moveTo>
                  <a:pt x="0" y="0"/>
                </a:moveTo>
                <a:lnTo>
                  <a:pt x="411492" y="0"/>
                </a:lnTo>
                <a:lnTo>
                  <a:pt x="411492" y="313524"/>
                </a:lnTo>
                <a:lnTo>
                  <a:pt x="0" y="3135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6795" y="5706274"/>
            <a:ext cx="446405" cy="313690"/>
          </a:xfrm>
          <a:custGeom>
            <a:avLst/>
            <a:gdLst/>
            <a:ahLst/>
            <a:cxnLst/>
            <a:rect l="l" t="t" r="r" b="b"/>
            <a:pathLst>
              <a:path w="446404" h="313689">
                <a:moveTo>
                  <a:pt x="0" y="0"/>
                </a:moveTo>
                <a:lnTo>
                  <a:pt x="445795" y="0"/>
                </a:lnTo>
                <a:lnTo>
                  <a:pt x="445795" y="313524"/>
                </a:lnTo>
                <a:lnTo>
                  <a:pt x="0" y="3135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8416" y="5706274"/>
            <a:ext cx="412115" cy="313690"/>
          </a:xfrm>
          <a:custGeom>
            <a:avLst/>
            <a:gdLst/>
            <a:ahLst/>
            <a:cxnLst/>
            <a:rect l="l" t="t" r="r" b="b"/>
            <a:pathLst>
              <a:path w="412115" h="313689">
                <a:moveTo>
                  <a:pt x="0" y="0"/>
                </a:moveTo>
                <a:lnTo>
                  <a:pt x="411492" y="0"/>
                </a:lnTo>
                <a:lnTo>
                  <a:pt x="411492" y="313524"/>
                </a:lnTo>
                <a:lnTo>
                  <a:pt x="0" y="3135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0520" y="5863035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5">
                <a:moveTo>
                  <a:pt x="0" y="0"/>
                </a:moveTo>
                <a:lnTo>
                  <a:pt x="5537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1568" y="582493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5014" y="5863035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1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7478" y="582493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9506" y="5863035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79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34805" y="582493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96832" y="5863035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58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0713" y="582493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94159" y="5863035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1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6624" y="582493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2062" y="4706938"/>
            <a:ext cx="206375" cy="457200"/>
          </a:xfrm>
          <a:custGeom>
            <a:avLst/>
            <a:gdLst/>
            <a:ahLst/>
            <a:cxnLst/>
            <a:rect l="l" t="t" r="r" b="b"/>
            <a:pathLst>
              <a:path w="206375" h="457200">
                <a:moveTo>
                  <a:pt x="206375" y="354012"/>
                </a:moveTo>
                <a:lnTo>
                  <a:pt x="0" y="354012"/>
                </a:lnTo>
                <a:lnTo>
                  <a:pt x="103187" y="457200"/>
                </a:lnTo>
                <a:lnTo>
                  <a:pt x="206375" y="354012"/>
                </a:lnTo>
                <a:close/>
              </a:path>
              <a:path w="206375" h="457200">
                <a:moveTo>
                  <a:pt x="154787" y="0"/>
                </a:moveTo>
                <a:lnTo>
                  <a:pt x="51600" y="0"/>
                </a:lnTo>
                <a:lnTo>
                  <a:pt x="51600" y="354012"/>
                </a:lnTo>
                <a:lnTo>
                  <a:pt x="154787" y="354012"/>
                </a:lnTo>
                <a:lnTo>
                  <a:pt x="154787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2062" y="4706938"/>
            <a:ext cx="206375" cy="457200"/>
          </a:xfrm>
          <a:custGeom>
            <a:avLst/>
            <a:gdLst/>
            <a:ahLst/>
            <a:cxnLst/>
            <a:rect l="l" t="t" r="r" b="b"/>
            <a:pathLst>
              <a:path w="206375" h="457200">
                <a:moveTo>
                  <a:pt x="0" y="354012"/>
                </a:moveTo>
                <a:lnTo>
                  <a:pt x="51600" y="354012"/>
                </a:lnTo>
                <a:lnTo>
                  <a:pt x="51600" y="0"/>
                </a:lnTo>
                <a:lnTo>
                  <a:pt x="154787" y="0"/>
                </a:lnTo>
                <a:lnTo>
                  <a:pt x="154787" y="354012"/>
                </a:lnTo>
                <a:lnTo>
                  <a:pt x="206375" y="354012"/>
                </a:lnTo>
                <a:lnTo>
                  <a:pt x="103187" y="457200"/>
                </a:lnTo>
                <a:lnTo>
                  <a:pt x="0" y="354012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9924" y="4857775"/>
            <a:ext cx="919480" cy="1905"/>
          </a:xfrm>
          <a:custGeom>
            <a:avLst/>
            <a:gdLst/>
            <a:ahLst/>
            <a:cxnLst/>
            <a:rect l="l" t="t" r="r" b="b"/>
            <a:pathLst>
              <a:path w="919479" h="1904">
                <a:moveTo>
                  <a:pt x="919289" y="1562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9925" y="4813447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76123" y="88900"/>
                </a:moveTo>
                <a:lnTo>
                  <a:pt x="0" y="44323"/>
                </a:lnTo>
                <a:lnTo>
                  <a:pt x="76276" y="0"/>
                </a:lnTo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31940" y="4120895"/>
            <a:ext cx="1168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华文中宋"/>
                <a:cs typeface="华文中宋"/>
              </a:rPr>
              <a:t>要关心结点 的具体存储 地址,</a:t>
            </a:r>
            <a:r>
              <a:rPr sz="1800" spc="-70" dirty="0">
                <a:latin typeface="华文中宋"/>
                <a:cs typeface="华文中宋"/>
              </a:rPr>
              <a:t> </a:t>
            </a:r>
            <a:r>
              <a:rPr sz="1800" dirty="0">
                <a:latin typeface="华文中宋"/>
                <a:cs typeface="华文中宋"/>
              </a:rPr>
              <a:t>只关 心表的逻辑 结构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804735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3960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单链表的</a:t>
            </a:r>
            <a:r>
              <a:rPr u="sng" spc="-15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C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语言描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述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473797" y="1714296"/>
            <a:ext cx="225742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latin typeface="Times New Roman"/>
                <a:cs typeface="Times New Roman"/>
              </a:rPr>
              <a:t>/</a:t>
            </a:r>
            <a:r>
              <a:rPr sz="2000" b="1" spc="10" dirty="0">
                <a:latin typeface="Times New Roman"/>
                <a:cs typeface="Times New Roman"/>
              </a:rPr>
              <a:t>*</a:t>
            </a:r>
            <a:r>
              <a:rPr sz="2000" b="1" spc="10" dirty="0">
                <a:latin typeface="华文中宋"/>
                <a:cs typeface="华文中宋"/>
              </a:rPr>
              <a:t>单链表结点类</a:t>
            </a:r>
            <a:r>
              <a:rPr sz="2000" b="1" spc="-10" dirty="0">
                <a:latin typeface="华文中宋"/>
                <a:cs typeface="华文中宋"/>
              </a:rPr>
              <a:t>型</a:t>
            </a:r>
            <a:r>
              <a:rPr sz="2000" b="1" spc="5" dirty="0">
                <a:latin typeface="Times New Roman"/>
                <a:cs typeface="Times New Roman"/>
              </a:rPr>
              <a:t>*</a:t>
            </a:r>
            <a:r>
              <a:rPr sz="2000" b="1" spc="-5" dirty="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/</a:t>
            </a:r>
            <a:r>
              <a:rPr sz="2000" b="1" spc="10" dirty="0">
                <a:latin typeface="Times New Roman"/>
                <a:cs typeface="Times New Roman"/>
              </a:rPr>
              <a:t>*</a:t>
            </a:r>
            <a:r>
              <a:rPr sz="2000" b="1" spc="10" dirty="0">
                <a:latin typeface="华文中宋"/>
                <a:cs typeface="华文中宋"/>
              </a:rPr>
              <a:t>结点指针类</a:t>
            </a:r>
            <a:r>
              <a:rPr sz="2000" b="1" spc="-10" dirty="0">
                <a:latin typeface="华文中宋"/>
                <a:cs typeface="华文中宋"/>
              </a:rPr>
              <a:t>型</a:t>
            </a:r>
            <a:r>
              <a:rPr sz="2000" b="1" spc="5" dirty="0">
                <a:latin typeface="Times New Roman"/>
                <a:cs typeface="Times New Roman"/>
              </a:rPr>
              <a:t>*</a:t>
            </a:r>
            <a:r>
              <a:rPr sz="2000" b="1" spc="-5" dirty="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/</a:t>
            </a:r>
            <a:r>
              <a:rPr sz="2000" b="1" spc="5" dirty="0">
                <a:latin typeface="Times New Roman"/>
                <a:cs typeface="Times New Roman"/>
              </a:rPr>
              <a:t>*</a:t>
            </a:r>
            <a:r>
              <a:rPr sz="2000" b="1" spc="10" dirty="0">
                <a:latin typeface="华文中宋"/>
                <a:cs typeface="华文中宋"/>
              </a:rPr>
              <a:t>单链表结点结</a:t>
            </a:r>
            <a:r>
              <a:rPr sz="2000" b="1" spc="-10" dirty="0">
                <a:latin typeface="华文中宋"/>
                <a:cs typeface="华文中宋"/>
              </a:rPr>
              <a:t>构</a:t>
            </a:r>
            <a:r>
              <a:rPr sz="2000" b="1" spc="-20" dirty="0">
                <a:latin typeface="Times New Roman"/>
                <a:cs typeface="Times New Roman"/>
              </a:rPr>
              <a:t>*</a:t>
            </a:r>
            <a:r>
              <a:rPr sz="2000" b="1" spc="-5" dirty="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3" y="1714296"/>
            <a:ext cx="320992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latin typeface="Times New Roman"/>
                <a:cs typeface="Times New Roman"/>
              </a:rPr>
              <a:t>struct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Node;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typedef </a:t>
            </a:r>
            <a:r>
              <a:rPr sz="2000" b="1" spc="-10" dirty="0">
                <a:latin typeface="Times New Roman"/>
                <a:cs typeface="Times New Roman"/>
              </a:rPr>
              <a:t>struct </a:t>
            </a:r>
            <a:r>
              <a:rPr sz="2000" b="1" spc="-5" dirty="0">
                <a:latin typeface="Times New Roman"/>
                <a:cs typeface="Times New Roman"/>
              </a:rPr>
              <a:t>Node * PNode;  </a:t>
            </a:r>
            <a:r>
              <a:rPr sz="2000" b="1" spc="-10" dirty="0">
                <a:latin typeface="Times New Roman"/>
                <a:cs typeface="Times New Roman"/>
              </a:rPr>
              <a:t>struct </a:t>
            </a:r>
            <a:r>
              <a:rPr sz="2000" b="1" spc="-5" dirty="0">
                <a:latin typeface="Times New Roman"/>
                <a:cs typeface="Times New Roman"/>
              </a:rPr>
              <a:t>Node {</a:t>
            </a:r>
            <a:endParaRPr sz="2000" dirty="0">
              <a:latin typeface="Times New Roman"/>
              <a:cs typeface="Times New Roman"/>
            </a:endParaRPr>
          </a:p>
          <a:p>
            <a:pPr marL="390525" marR="1165225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DataType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info;  PNode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link;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};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4336795"/>
            <a:ext cx="6691630" cy="1063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363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typedef </a:t>
            </a:r>
            <a:r>
              <a:rPr sz="2000" b="1" spc="-10" dirty="0">
                <a:latin typeface="Times New Roman"/>
                <a:cs typeface="Times New Roman"/>
              </a:rPr>
              <a:t>struct </a:t>
            </a:r>
            <a:r>
              <a:rPr sz="2000" b="1" spc="-5" dirty="0">
                <a:latin typeface="Times New Roman"/>
                <a:cs typeface="Times New Roman"/>
              </a:rPr>
              <a:t>Node *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LinkList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;	</a:t>
            </a:r>
            <a:r>
              <a:rPr sz="2000" b="1" dirty="0">
                <a:latin typeface="Times New Roman"/>
                <a:cs typeface="Times New Roman"/>
              </a:rPr>
              <a:t>/*</a:t>
            </a:r>
            <a:r>
              <a:rPr sz="2000" b="1" spc="10" dirty="0">
                <a:latin typeface="华文中宋"/>
                <a:cs typeface="华文中宋"/>
              </a:rPr>
              <a:t>单链表类型</a:t>
            </a:r>
            <a:r>
              <a:rPr sz="2000" b="1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tabLst>
                <a:tab pos="1143000" algn="l"/>
                <a:tab pos="3587750" algn="l"/>
              </a:tabLst>
            </a:pPr>
            <a:r>
              <a:rPr sz="2000" b="1" spc="-15" dirty="0">
                <a:solidFill>
                  <a:srgbClr val="660066"/>
                </a:solidFill>
                <a:latin typeface="Times New Roman"/>
                <a:cs typeface="Times New Roman"/>
              </a:rPr>
              <a:t>LinkList	</a:t>
            </a:r>
            <a:r>
              <a:rPr sz="2000" b="1" spc="-10" dirty="0">
                <a:solidFill>
                  <a:srgbClr val="660066"/>
                </a:solidFill>
                <a:latin typeface="Times New Roman"/>
                <a:cs typeface="Times New Roman"/>
              </a:rPr>
              <a:t>llist;	</a:t>
            </a:r>
            <a:r>
              <a:rPr sz="2000" b="1" spc="-5" dirty="0">
                <a:latin typeface="Times New Roman"/>
                <a:cs typeface="Times New Roman"/>
              </a:rPr>
              <a:t>/*llist</a:t>
            </a:r>
            <a:r>
              <a:rPr sz="2000" b="1" dirty="0">
                <a:latin typeface="宋体"/>
                <a:cs typeface="宋体"/>
              </a:rPr>
              <a:t>是一个</a:t>
            </a:r>
            <a:r>
              <a:rPr sz="2000" b="1" spc="10" dirty="0">
                <a:latin typeface="华文中宋"/>
                <a:cs typeface="华文中宋"/>
              </a:rPr>
              <a:t>链表的头指</a:t>
            </a:r>
            <a:r>
              <a:rPr sz="2000" b="1" spc="-10" dirty="0">
                <a:latin typeface="华文中宋"/>
                <a:cs typeface="华文中宋"/>
              </a:rPr>
              <a:t>针</a:t>
            </a:r>
            <a:r>
              <a:rPr sz="2000" b="1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495" y="804735"/>
            <a:ext cx="6151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链表的头指针与头结点</a:t>
            </a:r>
          </a:p>
        </p:txBody>
      </p:sp>
      <p:sp>
        <p:nvSpPr>
          <p:cNvPr id="6" name="object 6"/>
          <p:cNvSpPr/>
          <p:nvPr/>
        </p:nvSpPr>
        <p:spPr>
          <a:xfrm>
            <a:off x="1219200" y="3009900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0" y="0"/>
                </a:moveTo>
                <a:lnTo>
                  <a:pt x="533400" y="0"/>
                </a:lnTo>
                <a:lnTo>
                  <a:pt x="5334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38400" y="3009900"/>
            <a:ext cx="685800" cy="419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9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3009900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0" y="0"/>
                </a:moveTo>
                <a:lnTo>
                  <a:pt x="533400" y="0"/>
                </a:lnTo>
                <a:lnTo>
                  <a:pt x="5334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4800" y="3009900"/>
            <a:ext cx="685800" cy="419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9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0600" y="3009900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0" y="0"/>
                </a:moveTo>
                <a:lnTo>
                  <a:pt x="533400" y="0"/>
                </a:lnTo>
                <a:lnTo>
                  <a:pt x="5334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0" y="3219450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5" h="1905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5916" y="317637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14" y="4462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000" y="3219450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5" h="1905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9916" y="317637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14" y="4462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81800" y="3009900"/>
            <a:ext cx="685800" cy="419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3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7600" y="3009900"/>
            <a:ext cx="533400" cy="419100"/>
          </a:xfrm>
          <a:prstGeom prst="rect">
            <a:avLst/>
          </a:prstGeom>
          <a:solidFill>
            <a:srgbClr val="EDE7E3"/>
          </a:solidFill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52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0" y="3219450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4" h="1905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92927" y="317637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03" y="0"/>
                </a:moveTo>
                <a:lnTo>
                  <a:pt x="76301" y="4462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7540" y="296392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24000" y="3219450"/>
            <a:ext cx="902335" cy="1905"/>
          </a:xfrm>
          <a:custGeom>
            <a:avLst/>
            <a:gdLst/>
            <a:ahLst/>
            <a:cxnLst/>
            <a:rect l="l" t="t" r="r" b="b"/>
            <a:pathLst>
              <a:path w="902335" h="1905">
                <a:moveTo>
                  <a:pt x="0" y="0"/>
                </a:moveTo>
                <a:lnTo>
                  <a:pt x="901827" y="156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9554" y="317642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152" y="0"/>
                </a:moveTo>
                <a:lnTo>
                  <a:pt x="76276" y="44589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339" y="1700276"/>
            <a:ext cx="735584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428105" algn="l"/>
              </a:tabLst>
            </a:pPr>
            <a:r>
              <a:rPr sz="2400" dirty="0">
                <a:latin typeface="华文中宋"/>
                <a:cs typeface="华文中宋"/>
              </a:rPr>
              <a:t>假设llist是某单链表的头指针,类型是LinkList,	存储结 构如下所示,</a:t>
            </a:r>
            <a:r>
              <a:rPr sz="2400" spc="-45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当单链表为空表时,llist的值为NULL。</a:t>
            </a:r>
            <a:endParaRPr sz="2400">
              <a:latin typeface="华文中宋"/>
              <a:cs typeface="华文中宋"/>
            </a:endParaRPr>
          </a:p>
          <a:p>
            <a:pPr marL="16510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latin typeface="Times New Roman"/>
                <a:cs typeface="Times New Roman"/>
              </a:rPr>
              <a:t>llist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339" y="3602228"/>
            <a:ext cx="7663815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95885" indent="-344170">
              <a:lnSpc>
                <a:spcPct val="100000"/>
              </a:lnSpc>
              <a:spcBef>
                <a:spcPts val="100"/>
              </a:spcBef>
              <a:buClr>
                <a:srgbClr val="A1BD69"/>
              </a:buClr>
              <a:buFont typeface="Wingdings"/>
              <a:buChar char=""/>
              <a:tabLst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为方便运算实现,</a:t>
            </a:r>
            <a:r>
              <a:rPr sz="2400" spc="-125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可以在单链表的第一个结点之前另加 一个</a:t>
            </a:r>
            <a:r>
              <a:rPr sz="2400" b="1" spc="15" dirty="0">
                <a:solidFill>
                  <a:srgbClr val="0000FF"/>
                </a:solidFill>
                <a:latin typeface="华文中宋"/>
                <a:cs typeface="华文中宋"/>
              </a:rPr>
              <a:t>头结点</a:t>
            </a:r>
            <a:r>
              <a:rPr sz="2400" dirty="0">
                <a:latin typeface="华文中宋"/>
                <a:cs typeface="华文中宋"/>
              </a:rPr>
              <a:t>：</a:t>
            </a:r>
          </a:p>
          <a:p>
            <a:pPr marL="814069" lvl="1" indent="-344170">
              <a:lnSpc>
                <a:spcPct val="100000"/>
              </a:lnSpc>
              <a:spcBef>
                <a:spcPts val="495"/>
              </a:spcBef>
              <a:buClr>
                <a:srgbClr val="A1BD69"/>
              </a:buClr>
              <a:buFont typeface="Wingdings"/>
              <a:buChar char=""/>
              <a:tabLst>
                <a:tab pos="814069" algn="l"/>
                <a:tab pos="814705" algn="l"/>
              </a:tabLst>
            </a:pPr>
            <a:r>
              <a:rPr sz="2000" spc="-10" dirty="0">
                <a:latin typeface="华文中宋"/>
                <a:cs typeface="华文中宋"/>
              </a:rPr>
              <a:t>辅助结点</a:t>
            </a:r>
            <a:r>
              <a:rPr sz="2000" spc="5" dirty="0">
                <a:latin typeface="华文中宋"/>
                <a:cs typeface="华文中宋"/>
              </a:rPr>
              <a:t>,</a:t>
            </a:r>
            <a:r>
              <a:rPr sz="2000" spc="-10" dirty="0">
                <a:latin typeface="华文中宋"/>
                <a:cs typeface="华文中宋"/>
              </a:rPr>
              <a:t>不属于表的内容；</a:t>
            </a:r>
            <a:endParaRPr sz="2000" dirty="0">
              <a:latin typeface="华文中宋"/>
              <a:cs typeface="华文中宋"/>
            </a:endParaRPr>
          </a:p>
          <a:p>
            <a:pPr marL="813435" lvl="1" indent="-344170">
              <a:lnSpc>
                <a:spcPct val="100000"/>
              </a:lnSpc>
              <a:spcBef>
                <a:spcPts val="480"/>
              </a:spcBef>
              <a:buClr>
                <a:srgbClr val="A1BD69"/>
              </a:buClr>
              <a:buFont typeface="Wingdings"/>
              <a:buChar char=""/>
              <a:tabLst>
                <a:tab pos="813435" algn="l"/>
                <a:tab pos="814069" algn="l"/>
              </a:tabLst>
            </a:pPr>
            <a:r>
              <a:rPr sz="2000" spc="-10" dirty="0">
                <a:latin typeface="华文中宋"/>
                <a:cs typeface="华文中宋"/>
              </a:rPr>
              <a:t>可以不存信息</a:t>
            </a:r>
            <a:r>
              <a:rPr sz="2000" spc="5" dirty="0">
                <a:latin typeface="华文中宋"/>
                <a:cs typeface="华文中宋"/>
              </a:rPr>
              <a:t>,</a:t>
            </a:r>
            <a:r>
              <a:rPr sz="2000" spc="-10" dirty="0">
                <a:latin typeface="华文中宋"/>
                <a:cs typeface="华文中宋"/>
              </a:rPr>
              <a:t>也可以保存与整个表相</a:t>
            </a:r>
            <a:r>
              <a:rPr sz="2000" spc="10" dirty="0">
                <a:latin typeface="华文中宋"/>
                <a:cs typeface="华文中宋"/>
              </a:rPr>
              <a:t>关</a:t>
            </a:r>
            <a:r>
              <a:rPr sz="2000" spc="-10" dirty="0">
                <a:latin typeface="华文中宋"/>
                <a:cs typeface="华文中宋"/>
              </a:rPr>
              <a:t>的信息</a:t>
            </a:r>
            <a:r>
              <a:rPr sz="2000" spc="-5" dirty="0">
                <a:latin typeface="华文中宋"/>
                <a:cs typeface="华文中宋"/>
              </a:rPr>
              <a:t>,</a:t>
            </a:r>
            <a:r>
              <a:rPr sz="2000" spc="50" dirty="0">
                <a:latin typeface="华文中宋"/>
                <a:cs typeface="华文中宋"/>
              </a:rPr>
              <a:t> </a:t>
            </a:r>
            <a:r>
              <a:rPr sz="2000" spc="-10" dirty="0">
                <a:latin typeface="华文中宋"/>
                <a:cs typeface="华文中宋"/>
              </a:rPr>
              <a:t>如元素个数；</a:t>
            </a:r>
            <a:endParaRPr sz="2000" dirty="0">
              <a:latin typeface="华文中宋"/>
              <a:cs typeface="华文中宋"/>
            </a:endParaRPr>
          </a:p>
          <a:p>
            <a:pPr marL="813435" lvl="1" indent="-344170">
              <a:lnSpc>
                <a:spcPct val="100000"/>
              </a:lnSpc>
              <a:spcBef>
                <a:spcPts val="480"/>
              </a:spcBef>
              <a:buClr>
                <a:srgbClr val="A1BD69"/>
              </a:buClr>
              <a:buFont typeface="Wingdings"/>
              <a:buChar char=""/>
              <a:tabLst>
                <a:tab pos="813435" algn="l"/>
                <a:tab pos="814069" algn="l"/>
              </a:tabLst>
            </a:pPr>
            <a:r>
              <a:rPr sz="2000" spc="-10" dirty="0">
                <a:latin typeface="华文中宋"/>
                <a:cs typeface="华文中宋"/>
              </a:rPr>
              <a:t>Link域指向表的第一个实际结点。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6800" y="5943600"/>
            <a:ext cx="508000" cy="457200"/>
          </a:xfrm>
          <a:custGeom>
            <a:avLst/>
            <a:gdLst/>
            <a:ahLst/>
            <a:cxnLst/>
            <a:rect l="l" t="t" r="r" b="b"/>
            <a:pathLst>
              <a:path w="508000" h="457200">
                <a:moveTo>
                  <a:pt x="0" y="0"/>
                </a:moveTo>
                <a:lnTo>
                  <a:pt x="508000" y="0"/>
                </a:lnTo>
                <a:lnTo>
                  <a:pt x="50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35362" y="5943600"/>
            <a:ext cx="6540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89412" y="5943600"/>
            <a:ext cx="508000" cy="457200"/>
          </a:xfrm>
          <a:custGeom>
            <a:avLst/>
            <a:gdLst/>
            <a:ahLst/>
            <a:cxnLst/>
            <a:rect l="l" t="t" r="r" b="b"/>
            <a:pathLst>
              <a:path w="508000" h="457200">
                <a:moveTo>
                  <a:pt x="0" y="0"/>
                </a:moveTo>
                <a:lnTo>
                  <a:pt x="508000" y="0"/>
                </a:lnTo>
                <a:lnTo>
                  <a:pt x="50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32387" y="5943600"/>
            <a:ext cx="6540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86437" y="5943600"/>
            <a:ext cx="508000" cy="457200"/>
          </a:xfrm>
          <a:custGeom>
            <a:avLst/>
            <a:gdLst/>
            <a:ahLst/>
            <a:cxnLst/>
            <a:rect l="l" t="t" r="r" b="b"/>
            <a:pathLst>
              <a:path w="508000" h="457200">
                <a:moveTo>
                  <a:pt x="0" y="0"/>
                </a:moveTo>
                <a:lnTo>
                  <a:pt x="508000" y="0"/>
                </a:lnTo>
                <a:lnTo>
                  <a:pt x="50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79925" y="6172200"/>
            <a:ext cx="640080" cy="1905"/>
          </a:xfrm>
          <a:custGeom>
            <a:avLst/>
            <a:gdLst/>
            <a:ahLst/>
            <a:cxnLst/>
            <a:rect l="l" t="t" r="r" b="b"/>
            <a:pathLst>
              <a:path w="640079" h="1904">
                <a:moveTo>
                  <a:pt x="0" y="0"/>
                </a:moveTo>
                <a:lnTo>
                  <a:pt x="639889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509" y="6129117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01" y="44640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0900" y="6172200"/>
            <a:ext cx="641985" cy="1905"/>
          </a:xfrm>
          <a:custGeom>
            <a:avLst/>
            <a:gdLst/>
            <a:ahLst/>
            <a:cxnLst/>
            <a:rect l="l" t="t" r="r" b="b"/>
            <a:pathLst>
              <a:path w="641984" h="1904">
                <a:moveTo>
                  <a:pt x="0" y="0"/>
                </a:moveTo>
                <a:lnTo>
                  <a:pt x="64147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6071" y="6129118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15" y="0"/>
                </a:moveTo>
                <a:lnTo>
                  <a:pt x="76301" y="4464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00950" y="5943600"/>
            <a:ext cx="6540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8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55000" y="5943600"/>
            <a:ext cx="508000" cy="457200"/>
          </a:xfrm>
          <a:prstGeom prst="rect">
            <a:avLst/>
          </a:prstGeom>
          <a:solidFill>
            <a:srgbClr val="EDE7E3"/>
          </a:solidFill>
          <a:ln w="25400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48489" y="6172200"/>
            <a:ext cx="640080" cy="1905"/>
          </a:xfrm>
          <a:custGeom>
            <a:avLst/>
            <a:gdLst/>
            <a:ahLst/>
            <a:cxnLst/>
            <a:rect l="l" t="t" r="r" b="b"/>
            <a:pathLst>
              <a:path w="640079" h="1904">
                <a:moveTo>
                  <a:pt x="0" y="0"/>
                </a:moveTo>
                <a:lnTo>
                  <a:pt x="639889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2071" y="6129117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15" y="0"/>
                </a:moveTo>
                <a:lnTo>
                  <a:pt x="76301" y="44640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90963" y="589127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84287" y="6172200"/>
            <a:ext cx="568960" cy="1905"/>
          </a:xfrm>
          <a:custGeom>
            <a:avLst/>
            <a:gdLst/>
            <a:ahLst/>
            <a:cxnLst/>
            <a:rect l="l" t="t" r="r" b="b"/>
            <a:pathLst>
              <a:path w="568960" h="1904">
                <a:moveTo>
                  <a:pt x="0" y="0"/>
                </a:moveTo>
                <a:lnTo>
                  <a:pt x="568452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76422" y="6129092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41" y="0"/>
                </a:moveTo>
                <a:lnTo>
                  <a:pt x="76314" y="44665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45539" y="5510276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lli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65312" y="5943600"/>
            <a:ext cx="654050" cy="457200"/>
          </a:xfrm>
          <a:custGeom>
            <a:avLst/>
            <a:gdLst/>
            <a:ahLst/>
            <a:cxnLst/>
            <a:rect l="l" t="t" r="r" b="b"/>
            <a:pathLst>
              <a:path w="654050" h="457200">
                <a:moveTo>
                  <a:pt x="0" y="0"/>
                </a:moveTo>
                <a:lnTo>
                  <a:pt x="654050" y="0"/>
                </a:lnTo>
                <a:lnTo>
                  <a:pt x="654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5312" y="5943600"/>
            <a:ext cx="654050" cy="457200"/>
          </a:xfrm>
          <a:custGeom>
            <a:avLst/>
            <a:gdLst/>
            <a:ahLst/>
            <a:cxnLst/>
            <a:rect l="l" t="t" r="r" b="b"/>
            <a:pathLst>
              <a:path w="654050" h="457200">
                <a:moveTo>
                  <a:pt x="0" y="0"/>
                </a:moveTo>
                <a:lnTo>
                  <a:pt x="654050" y="0"/>
                </a:lnTo>
                <a:lnTo>
                  <a:pt x="654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9362" y="5943600"/>
            <a:ext cx="508000" cy="457200"/>
          </a:xfrm>
          <a:custGeom>
            <a:avLst/>
            <a:gdLst/>
            <a:ahLst/>
            <a:cxnLst/>
            <a:rect l="l" t="t" r="r" b="b"/>
            <a:pathLst>
              <a:path w="508000" h="457200">
                <a:moveTo>
                  <a:pt x="0" y="0"/>
                </a:moveTo>
                <a:lnTo>
                  <a:pt x="508000" y="0"/>
                </a:lnTo>
                <a:lnTo>
                  <a:pt x="50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9875" y="6172200"/>
            <a:ext cx="640080" cy="1905"/>
          </a:xfrm>
          <a:custGeom>
            <a:avLst/>
            <a:gdLst/>
            <a:ahLst/>
            <a:cxnLst/>
            <a:rect l="l" t="t" r="r" b="b"/>
            <a:pathLst>
              <a:path w="640079" h="1904">
                <a:moveTo>
                  <a:pt x="0" y="0"/>
                </a:moveTo>
                <a:lnTo>
                  <a:pt x="639889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73459" y="6129117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01" y="44640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4864" y="5586476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华文中宋"/>
                <a:cs typeface="华文中宋"/>
              </a:rPr>
              <a:t>头结点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头结点的作用</a:t>
            </a:r>
          </a:p>
        </p:txBody>
      </p:sp>
      <p:sp>
        <p:nvSpPr>
          <p:cNvPr id="6" name="object 6"/>
          <p:cNvSpPr/>
          <p:nvPr/>
        </p:nvSpPr>
        <p:spPr>
          <a:xfrm>
            <a:off x="1447800" y="4381500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0" y="0"/>
                </a:moveTo>
                <a:lnTo>
                  <a:pt x="533400" y="0"/>
                </a:lnTo>
                <a:lnTo>
                  <a:pt x="5334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000" y="4381500"/>
            <a:ext cx="685800" cy="419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9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2800" y="4381500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0" y="0"/>
                </a:moveTo>
                <a:lnTo>
                  <a:pt x="533400" y="0"/>
                </a:lnTo>
                <a:lnTo>
                  <a:pt x="5334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3400" y="4381500"/>
            <a:ext cx="685800" cy="419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9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9200" y="4381500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0" y="0"/>
                </a:moveTo>
                <a:lnTo>
                  <a:pt x="533400" y="0"/>
                </a:lnTo>
                <a:lnTo>
                  <a:pt x="5334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4591050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5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4516" y="454797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14" y="44627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4591050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5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8516" y="454797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14" y="44627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10400" y="4381500"/>
            <a:ext cx="685800" cy="419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3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96200" y="4381500"/>
            <a:ext cx="533400" cy="419100"/>
          </a:xfrm>
          <a:prstGeom prst="rect">
            <a:avLst/>
          </a:prstGeom>
          <a:solidFill>
            <a:srgbClr val="EDE7E3"/>
          </a:solidFill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52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24600" y="4591050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4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1527" y="454797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03" y="0"/>
                </a:moveTo>
                <a:lnTo>
                  <a:pt x="76301" y="44627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46140" y="433552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52600" y="4591050"/>
            <a:ext cx="902335" cy="1905"/>
          </a:xfrm>
          <a:custGeom>
            <a:avLst/>
            <a:gdLst/>
            <a:ahLst/>
            <a:cxnLst/>
            <a:rect l="l" t="t" r="r" b="b"/>
            <a:pathLst>
              <a:path w="902335" h="1904">
                <a:moveTo>
                  <a:pt x="0" y="0"/>
                </a:moveTo>
                <a:lnTo>
                  <a:pt x="901827" y="156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8154" y="4548030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152" y="0"/>
                </a:moveTo>
                <a:lnTo>
                  <a:pt x="76276" y="44589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5539" y="1776475"/>
            <a:ext cx="7364730" cy="2509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sz="2000" spc="-10" dirty="0">
                <a:latin typeface="华文中宋"/>
                <a:cs typeface="华文中宋"/>
              </a:rPr>
              <a:t>如果没有，在表头进行插入/删除时</a:t>
            </a:r>
            <a:r>
              <a:rPr sz="2000" spc="10" dirty="0">
                <a:latin typeface="华文中宋"/>
                <a:cs typeface="华文中宋"/>
              </a:rPr>
              <a:t>需</a:t>
            </a:r>
            <a:r>
              <a:rPr sz="2000" spc="-10" dirty="0">
                <a:latin typeface="华文中宋"/>
                <a:cs typeface="华文中宋"/>
              </a:rPr>
              <a:t>要修</a:t>
            </a:r>
            <a:r>
              <a:rPr sz="2000" spc="10" dirty="0">
                <a:latin typeface="华文中宋"/>
                <a:cs typeface="华文中宋"/>
              </a:rPr>
              <a:t>改</a:t>
            </a:r>
            <a:r>
              <a:rPr sz="2000" spc="-10" dirty="0">
                <a:latin typeface="华文中宋"/>
                <a:cs typeface="华文中宋"/>
              </a:rPr>
              <a:t>链表</a:t>
            </a:r>
            <a:r>
              <a:rPr sz="2000" spc="10" dirty="0">
                <a:latin typeface="华文中宋"/>
                <a:cs typeface="华文中宋"/>
              </a:rPr>
              <a:t>头</a:t>
            </a:r>
            <a:r>
              <a:rPr sz="2000" spc="-10" dirty="0">
                <a:latin typeface="华文中宋"/>
                <a:cs typeface="华文中宋"/>
              </a:rPr>
              <a:t>指针</a:t>
            </a:r>
            <a:r>
              <a:rPr sz="2000" spc="10" dirty="0">
                <a:latin typeface="华文中宋"/>
                <a:cs typeface="华文中宋"/>
              </a:rPr>
              <a:t>，</a:t>
            </a:r>
            <a:r>
              <a:rPr sz="2000" spc="-10" dirty="0">
                <a:latin typeface="华文中宋"/>
                <a:cs typeface="华文中宋"/>
              </a:rPr>
              <a:t>在其 它位置插入</a:t>
            </a:r>
            <a:r>
              <a:rPr sz="2000" spc="-5" dirty="0">
                <a:latin typeface="华文中宋"/>
                <a:cs typeface="华文中宋"/>
              </a:rPr>
              <a:t>/</a:t>
            </a:r>
            <a:r>
              <a:rPr sz="2000" spc="-10" dirty="0">
                <a:latin typeface="华文中宋"/>
                <a:cs typeface="华文中宋"/>
              </a:rPr>
              <a:t>删除时修改其前驱结点的</a:t>
            </a:r>
            <a:r>
              <a:rPr sz="2000" dirty="0">
                <a:latin typeface="华文中宋"/>
                <a:cs typeface="华文中宋"/>
              </a:rPr>
              <a:t>link，</a:t>
            </a:r>
            <a:r>
              <a:rPr sz="2000" spc="-10" dirty="0">
                <a:latin typeface="华文中宋"/>
                <a:cs typeface="华文中宋"/>
              </a:rPr>
              <a:t>两种</a:t>
            </a:r>
            <a:r>
              <a:rPr sz="2000" spc="10" dirty="0">
                <a:latin typeface="华文中宋"/>
                <a:cs typeface="华文中宋"/>
              </a:rPr>
              <a:t>操</a:t>
            </a:r>
            <a:r>
              <a:rPr sz="2000" spc="-10" dirty="0">
                <a:latin typeface="华文中宋"/>
                <a:cs typeface="华文中宋"/>
              </a:rPr>
              <a:t>作需</a:t>
            </a:r>
            <a:r>
              <a:rPr sz="2000" spc="10" dirty="0">
                <a:latin typeface="华文中宋"/>
                <a:cs typeface="华文中宋"/>
              </a:rPr>
              <a:t>要</a:t>
            </a:r>
            <a:r>
              <a:rPr sz="2000" spc="-10" dirty="0">
                <a:latin typeface="华文中宋"/>
                <a:cs typeface="华文中宋"/>
              </a:rPr>
              <a:t>分别 处理。</a:t>
            </a:r>
            <a:endParaRPr sz="2000">
              <a:latin typeface="华文中宋"/>
              <a:cs typeface="华文中宋"/>
            </a:endParaRPr>
          </a:p>
          <a:p>
            <a:pPr marL="356870" marR="156845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华文中宋"/>
                <a:cs typeface="华文中宋"/>
              </a:rPr>
              <a:t>引进头结点使得这两种操作的实现</a:t>
            </a:r>
            <a:r>
              <a:rPr sz="2000" spc="10" dirty="0">
                <a:latin typeface="华文中宋"/>
                <a:cs typeface="华文中宋"/>
              </a:rPr>
              <a:t>可</a:t>
            </a:r>
            <a:r>
              <a:rPr sz="2000" spc="-10" dirty="0">
                <a:latin typeface="华文中宋"/>
                <a:cs typeface="华文中宋"/>
              </a:rPr>
              <a:t>以统</a:t>
            </a:r>
            <a:r>
              <a:rPr sz="2000" spc="10" dirty="0">
                <a:latin typeface="华文中宋"/>
                <a:cs typeface="华文中宋"/>
              </a:rPr>
              <a:t>一</a:t>
            </a:r>
            <a:r>
              <a:rPr sz="2000" spc="-10" dirty="0">
                <a:latin typeface="华文中宋"/>
                <a:cs typeface="华文中宋"/>
              </a:rPr>
              <a:t>处理</a:t>
            </a:r>
            <a:r>
              <a:rPr sz="2000" spc="10" dirty="0">
                <a:latin typeface="华文中宋"/>
                <a:cs typeface="华文中宋"/>
              </a:rPr>
              <a:t>，</a:t>
            </a:r>
            <a:r>
              <a:rPr sz="2000" spc="-10" dirty="0">
                <a:latin typeface="华文中宋"/>
                <a:cs typeface="华文中宋"/>
              </a:rPr>
              <a:t>因为</a:t>
            </a:r>
            <a:r>
              <a:rPr sz="2000" spc="10" dirty="0">
                <a:latin typeface="华文中宋"/>
                <a:cs typeface="华文中宋"/>
              </a:rPr>
              <a:t>表</a:t>
            </a:r>
            <a:r>
              <a:rPr sz="2000" spc="-10" dirty="0">
                <a:latin typeface="华文中宋"/>
                <a:cs typeface="华文中宋"/>
              </a:rPr>
              <a:t>中每 个元素都链接在另一个结点的</a:t>
            </a:r>
            <a:r>
              <a:rPr sz="2000" spc="-5" dirty="0">
                <a:latin typeface="华文中宋"/>
                <a:cs typeface="华文中宋"/>
              </a:rPr>
              <a:t>link</a:t>
            </a:r>
            <a:r>
              <a:rPr sz="2000" spc="10" dirty="0">
                <a:latin typeface="华文中宋"/>
                <a:cs typeface="华文中宋"/>
              </a:rPr>
              <a:t>域。</a:t>
            </a:r>
            <a:endParaRPr sz="20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华文中宋"/>
                <a:cs typeface="华文中宋"/>
              </a:rPr>
              <a:t>重点关注带头结点的单链表的操作</a:t>
            </a:r>
            <a:r>
              <a:rPr sz="2000" spc="10" dirty="0">
                <a:latin typeface="华文中宋"/>
                <a:cs typeface="华文中宋"/>
              </a:rPr>
              <a:t>实</a:t>
            </a:r>
            <a:r>
              <a:rPr sz="2000" spc="-10" dirty="0">
                <a:latin typeface="华文中宋"/>
                <a:cs typeface="华文中宋"/>
              </a:rPr>
              <a:t>现算</a:t>
            </a:r>
            <a:r>
              <a:rPr sz="2000" spc="10" dirty="0">
                <a:latin typeface="华文中宋"/>
                <a:cs typeface="华文中宋"/>
              </a:rPr>
              <a:t>法</a:t>
            </a:r>
            <a:r>
              <a:rPr sz="2000" spc="-10" dirty="0">
                <a:latin typeface="华文中宋"/>
                <a:cs typeface="华文中宋"/>
              </a:rPr>
              <a:t>。</a:t>
            </a:r>
            <a:endParaRPr sz="2000">
              <a:latin typeface="华文中宋"/>
              <a:cs typeface="华文中宋"/>
            </a:endParaRPr>
          </a:p>
          <a:p>
            <a:pPr marL="317500">
              <a:lnSpc>
                <a:spcPct val="100000"/>
              </a:lnSpc>
              <a:spcBef>
                <a:spcPts val="2050"/>
              </a:spcBef>
            </a:pPr>
            <a:r>
              <a:rPr sz="1800" b="1" spc="-5" dirty="0">
                <a:latin typeface="Times New Roman"/>
                <a:cs typeface="Times New Roman"/>
              </a:rPr>
              <a:t>llist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0600" y="6019800"/>
            <a:ext cx="513080" cy="457200"/>
          </a:xfrm>
          <a:custGeom>
            <a:avLst/>
            <a:gdLst/>
            <a:ahLst/>
            <a:cxnLst/>
            <a:rect l="l" t="t" r="r" b="b"/>
            <a:pathLst>
              <a:path w="513080" h="457200">
                <a:moveTo>
                  <a:pt x="0" y="0"/>
                </a:moveTo>
                <a:lnTo>
                  <a:pt x="512762" y="0"/>
                </a:lnTo>
                <a:lnTo>
                  <a:pt x="5127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82975" y="6019800"/>
            <a:ext cx="6604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43375" y="6019800"/>
            <a:ext cx="513080" cy="457200"/>
          </a:xfrm>
          <a:custGeom>
            <a:avLst/>
            <a:gdLst/>
            <a:ahLst/>
            <a:cxnLst/>
            <a:rect l="l" t="t" r="r" b="b"/>
            <a:pathLst>
              <a:path w="513079" h="457200">
                <a:moveTo>
                  <a:pt x="0" y="0"/>
                </a:moveTo>
                <a:lnTo>
                  <a:pt x="512762" y="0"/>
                </a:lnTo>
                <a:lnTo>
                  <a:pt x="5127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95875" y="6019800"/>
            <a:ext cx="6604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56275" y="6019800"/>
            <a:ext cx="513080" cy="457200"/>
          </a:xfrm>
          <a:custGeom>
            <a:avLst/>
            <a:gdLst/>
            <a:ahLst/>
            <a:cxnLst/>
            <a:rect l="l" t="t" r="r" b="b"/>
            <a:pathLst>
              <a:path w="513079" h="457200">
                <a:moveTo>
                  <a:pt x="0" y="0"/>
                </a:moveTo>
                <a:lnTo>
                  <a:pt x="512762" y="0"/>
                </a:lnTo>
                <a:lnTo>
                  <a:pt x="5127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5475" y="6248400"/>
            <a:ext cx="648335" cy="1905"/>
          </a:xfrm>
          <a:custGeom>
            <a:avLst/>
            <a:gdLst/>
            <a:ahLst/>
            <a:cxnLst/>
            <a:rect l="l" t="t" r="r" b="b"/>
            <a:pathLst>
              <a:path w="648335" h="1904">
                <a:moveTo>
                  <a:pt x="0" y="0"/>
                </a:moveTo>
                <a:lnTo>
                  <a:pt x="6478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6995" y="6205320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01" y="4464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02325" y="6248400"/>
            <a:ext cx="648335" cy="1905"/>
          </a:xfrm>
          <a:custGeom>
            <a:avLst/>
            <a:gdLst/>
            <a:ahLst/>
            <a:cxnLst/>
            <a:rect l="l" t="t" r="r" b="b"/>
            <a:pathLst>
              <a:path w="648334" h="1904">
                <a:moveTo>
                  <a:pt x="0" y="0"/>
                </a:moveTo>
                <a:lnTo>
                  <a:pt x="6478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3845" y="6205320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15" y="0"/>
                </a:moveTo>
                <a:lnTo>
                  <a:pt x="76301" y="4464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89837" y="6019800"/>
            <a:ext cx="6604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8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0237" y="6019800"/>
            <a:ext cx="513080" cy="457200"/>
          </a:xfrm>
          <a:prstGeom prst="rect">
            <a:avLst/>
          </a:prstGeom>
          <a:solidFill>
            <a:srgbClr val="EDE7E3"/>
          </a:solidFill>
          <a:ln w="25400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29439" y="6248400"/>
            <a:ext cx="648335" cy="1905"/>
          </a:xfrm>
          <a:custGeom>
            <a:avLst/>
            <a:gdLst/>
            <a:ahLst/>
            <a:cxnLst/>
            <a:rect l="l" t="t" r="r" b="b"/>
            <a:pathLst>
              <a:path w="648334" h="1904">
                <a:moveTo>
                  <a:pt x="0" y="0"/>
                </a:moveTo>
                <a:lnTo>
                  <a:pt x="6478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0957" y="6205320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15" y="0"/>
                </a:moveTo>
                <a:lnTo>
                  <a:pt x="76301" y="4464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68679" y="596747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11262" y="6248400"/>
            <a:ext cx="573405" cy="1905"/>
          </a:xfrm>
          <a:custGeom>
            <a:avLst/>
            <a:gdLst/>
            <a:ahLst/>
            <a:cxnLst/>
            <a:rect l="l" t="t" r="r" b="b"/>
            <a:pathLst>
              <a:path w="573405" h="1904">
                <a:moveTo>
                  <a:pt x="0" y="0"/>
                </a:moveTo>
                <a:lnTo>
                  <a:pt x="573214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8158" y="6205293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41" y="0"/>
                </a:moveTo>
                <a:lnTo>
                  <a:pt x="76314" y="44665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69339" y="5586476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lli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97050" y="6019800"/>
            <a:ext cx="660400" cy="457200"/>
          </a:xfrm>
          <a:custGeom>
            <a:avLst/>
            <a:gdLst/>
            <a:ahLst/>
            <a:cxnLst/>
            <a:rect l="l" t="t" r="r" b="b"/>
            <a:pathLst>
              <a:path w="660400" h="457200">
                <a:moveTo>
                  <a:pt x="0" y="0"/>
                </a:moveTo>
                <a:lnTo>
                  <a:pt x="660400" y="0"/>
                </a:lnTo>
                <a:lnTo>
                  <a:pt x="66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7050" y="6019800"/>
            <a:ext cx="660400" cy="457200"/>
          </a:xfrm>
          <a:custGeom>
            <a:avLst/>
            <a:gdLst/>
            <a:ahLst/>
            <a:cxnLst/>
            <a:rect l="l" t="t" r="r" b="b"/>
            <a:pathLst>
              <a:path w="660400" h="457200">
                <a:moveTo>
                  <a:pt x="0" y="0"/>
                </a:moveTo>
                <a:lnTo>
                  <a:pt x="660400" y="0"/>
                </a:lnTo>
                <a:lnTo>
                  <a:pt x="66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57450" y="6019800"/>
            <a:ext cx="513080" cy="457200"/>
          </a:xfrm>
          <a:custGeom>
            <a:avLst/>
            <a:gdLst/>
            <a:ahLst/>
            <a:cxnLst/>
            <a:rect l="l" t="t" r="r" b="b"/>
            <a:pathLst>
              <a:path w="513080" h="457200">
                <a:moveTo>
                  <a:pt x="0" y="0"/>
                </a:moveTo>
                <a:lnTo>
                  <a:pt x="512762" y="0"/>
                </a:lnTo>
                <a:lnTo>
                  <a:pt x="5127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51137" y="6248400"/>
            <a:ext cx="646430" cy="1905"/>
          </a:xfrm>
          <a:custGeom>
            <a:avLst/>
            <a:gdLst/>
            <a:ahLst/>
            <a:cxnLst/>
            <a:rect l="l" t="t" r="r" b="b"/>
            <a:pathLst>
              <a:path w="646429" h="1904">
                <a:moveTo>
                  <a:pt x="0" y="0"/>
                </a:moveTo>
                <a:lnTo>
                  <a:pt x="646239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21070" y="6205320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01" y="4464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22704" y="5662676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华文中宋"/>
                <a:cs typeface="华文中宋"/>
              </a:rPr>
              <a:t>头结点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57400" y="4952993"/>
            <a:ext cx="440055" cy="610235"/>
          </a:xfrm>
          <a:custGeom>
            <a:avLst/>
            <a:gdLst/>
            <a:ahLst/>
            <a:cxnLst/>
            <a:rect l="l" t="t" r="r" b="b"/>
            <a:pathLst>
              <a:path w="440055" h="610235">
                <a:moveTo>
                  <a:pt x="439737" y="389737"/>
                </a:moveTo>
                <a:lnTo>
                  <a:pt x="0" y="389737"/>
                </a:lnTo>
                <a:lnTo>
                  <a:pt x="219875" y="609612"/>
                </a:lnTo>
                <a:lnTo>
                  <a:pt x="439737" y="389737"/>
                </a:lnTo>
                <a:close/>
              </a:path>
              <a:path w="440055" h="610235">
                <a:moveTo>
                  <a:pt x="329806" y="0"/>
                </a:moveTo>
                <a:lnTo>
                  <a:pt x="109931" y="0"/>
                </a:lnTo>
                <a:lnTo>
                  <a:pt x="109931" y="389737"/>
                </a:lnTo>
                <a:lnTo>
                  <a:pt x="329806" y="389737"/>
                </a:lnTo>
                <a:lnTo>
                  <a:pt x="329806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7400" y="4952993"/>
            <a:ext cx="440055" cy="610235"/>
          </a:xfrm>
          <a:custGeom>
            <a:avLst/>
            <a:gdLst/>
            <a:ahLst/>
            <a:cxnLst/>
            <a:rect l="l" t="t" r="r" b="b"/>
            <a:pathLst>
              <a:path w="440055" h="610235">
                <a:moveTo>
                  <a:pt x="0" y="389737"/>
                </a:moveTo>
                <a:lnTo>
                  <a:pt x="109931" y="389737"/>
                </a:lnTo>
                <a:lnTo>
                  <a:pt x="109931" y="0"/>
                </a:lnTo>
                <a:lnTo>
                  <a:pt x="329806" y="0"/>
                </a:lnTo>
                <a:lnTo>
                  <a:pt x="329806" y="389737"/>
                </a:lnTo>
                <a:lnTo>
                  <a:pt x="439737" y="389737"/>
                </a:lnTo>
                <a:lnTo>
                  <a:pt x="219875" y="609612"/>
                </a:lnTo>
                <a:lnTo>
                  <a:pt x="0" y="389737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创建空单链表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714241"/>
            <a:ext cx="4848225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30" dirty="0">
                <a:latin typeface="Times New Roman"/>
                <a:cs typeface="Times New Roman"/>
              </a:rPr>
              <a:t>/*</a:t>
            </a:r>
            <a:r>
              <a:rPr sz="2000" spc="-10" dirty="0">
                <a:latin typeface="华文中宋"/>
                <a:cs typeface="华文中宋"/>
              </a:rPr>
              <a:t>创建一个带头结点的空</a:t>
            </a:r>
            <a:r>
              <a:rPr sz="2000" spc="10" dirty="0">
                <a:latin typeface="华文中宋"/>
                <a:cs typeface="华文中宋"/>
              </a:rPr>
              <a:t>单</a:t>
            </a:r>
            <a:r>
              <a:rPr sz="2000" spc="-10" dirty="0">
                <a:latin typeface="华文中宋"/>
                <a:cs typeface="华文中宋"/>
              </a:rPr>
              <a:t>链</a:t>
            </a:r>
            <a:r>
              <a:rPr sz="2000" spc="10" dirty="0">
                <a:latin typeface="华文中宋"/>
                <a:cs typeface="华文中宋"/>
              </a:rPr>
              <a:t>表</a:t>
            </a:r>
            <a:r>
              <a:rPr sz="2000" spc="-15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  <a:p>
            <a:pPr marL="326390" marR="840740" indent="-314325">
              <a:lnSpc>
                <a:spcPct val="120000"/>
              </a:lnSpc>
              <a:tabLst>
                <a:tab pos="1082040" algn="l"/>
              </a:tabLst>
            </a:pP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LinkList	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createNullList_link(void) </a:t>
            </a:r>
            <a:r>
              <a:rPr sz="2000" spc="-5" dirty="0">
                <a:latin typeface="Times New Roman"/>
                <a:cs typeface="Times New Roman"/>
              </a:rPr>
              <a:t>{  </a:t>
            </a:r>
            <a:r>
              <a:rPr sz="2000" spc="-15" dirty="0">
                <a:latin typeface="Times New Roman"/>
                <a:cs typeface="Times New Roman"/>
              </a:rPr>
              <a:t>LinkList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llist;</a:t>
            </a:r>
            <a:endParaRPr sz="2000" dirty="0">
              <a:latin typeface="Times New Roman"/>
              <a:cs typeface="Times New Roman"/>
            </a:endParaRPr>
          </a:p>
          <a:p>
            <a:pPr marL="326390" marR="9525" indent="-64135">
              <a:lnSpc>
                <a:spcPct val="120000"/>
              </a:lnSpc>
            </a:pPr>
            <a:r>
              <a:rPr sz="2000" spc="-30" dirty="0">
                <a:latin typeface="Times New Roman"/>
                <a:cs typeface="Times New Roman"/>
              </a:rPr>
              <a:t>/* </a:t>
            </a:r>
            <a:r>
              <a:rPr sz="2000" spc="-10" dirty="0">
                <a:latin typeface="华文中宋"/>
                <a:cs typeface="华文中宋"/>
              </a:rPr>
              <a:t>申 请 表 头 结 点 </a:t>
            </a:r>
            <a:r>
              <a:rPr sz="2000" spc="10" dirty="0">
                <a:latin typeface="华文中宋"/>
                <a:cs typeface="华文中宋"/>
              </a:rPr>
              <a:t>空 间 </a:t>
            </a:r>
            <a:r>
              <a:rPr sz="2000" spc="-25" dirty="0">
                <a:latin typeface="Times New Roman"/>
                <a:cs typeface="Times New Roman"/>
              </a:rPr>
              <a:t>*/  </a:t>
            </a:r>
            <a:r>
              <a:rPr sz="2000" spc="-10" dirty="0">
                <a:latin typeface="Times New Roman"/>
                <a:cs typeface="Times New Roman"/>
              </a:rPr>
              <a:t>llist=(LinkList)malloc(sizeof(struct </a:t>
            </a:r>
            <a:r>
              <a:rPr sz="2000" dirty="0">
                <a:latin typeface="Times New Roman"/>
                <a:cs typeface="Times New Roman"/>
              </a:rPr>
              <a:t>Node )); 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(llist!=NULL)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llist-&gt;link=NULL;</a:t>
            </a:r>
            <a:endParaRPr sz="2000" dirty="0">
              <a:latin typeface="Times New Roman"/>
              <a:cs typeface="Times New Roman"/>
            </a:endParaRPr>
          </a:p>
          <a:p>
            <a:pPr marL="326390" marR="5080" indent="-635">
              <a:lnSpc>
                <a:spcPct val="120000"/>
              </a:lnSpc>
            </a:pPr>
            <a:r>
              <a:rPr sz="2000" spc="-10" dirty="0">
                <a:latin typeface="Times New Roman"/>
                <a:cs typeface="Times New Roman"/>
              </a:rPr>
              <a:t>else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printf(“Out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space!\n”);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/*</a:t>
            </a:r>
            <a:r>
              <a:rPr sz="2000" spc="-10" dirty="0">
                <a:latin typeface="华文中宋"/>
                <a:cs typeface="华文中宋"/>
              </a:rPr>
              <a:t>创建失</a:t>
            </a:r>
            <a:r>
              <a:rPr sz="2000" spc="10" dirty="0">
                <a:latin typeface="华文中宋"/>
                <a:cs typeface="华文中宋"/>
              </a:rPr>
              <a:t>败</a:t>
            </a:r>
            <a:r>
              <a:rPr sz="2000" spc="-25" dirty="0">
                <a:latin typeface="Times New Roman"/>
                <a:cs typeface="Times New Roman"/>
              </a:rPr>
              <a:t>*/  </a:t>
            </a: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llist;</a:t>
            </a:r>
            <a:endParaRPr sz="2000" dirty="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612542"/>
            <a:ext cx="319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221304"/>
                </a:solidFill>
                <a:latin typeface="Microsoft JhengHei"/>
                <a:cs typeface="Microsoft JhengHei"/>
              </a:rPr>
              <a:t>操作正常完成后的</a:t>
            </a:r>
            <a:r>
              <a:rPr sz="2400" b="1" dirty="0">
                <a:solidFill>
                  <a:srgbClr val="221304"/>
                </a:solidFill>
                <a:latin typeface="Microsoft JhengHei"/>
                <a:cs typeface="Microsoft JhengHei"/>
              </a:rPr>
              <a:t>状态</a:t>
            </a:r>
            <a:r>
              <a:rPr sz="2400" dirty="0">
                <a:solidFill>
                  <a:srgbClr val="221304"/>
                </a:solidFill>
                <a:latin typeface="华文中宋"/>
                <a:cs typeface="华文中宋"/>
              </a:rPr>
              <a:t>:</a:t>
            </a:r>
            <a:endParaRPr sz="2400">
              <a:latin typeface="华文中宋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0903" y="5748102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41" y="0"/>
                </a:moveTo>
                <a:lnTo>
                  <a:pt x="76327" y="44653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3140" y="5434076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075" algn="l"/>
                <a:tab pos="121031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llist	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781800" y="5638800"/>
            <a:ext cx="533400" cy="457200"/>
          </a:xfrm>
          <a:prstGeom prst="rect">
            <a:avLst/>
          </a:prstGeom>
          <a:solidFill>
            <a:srgbClr val="EDE7E3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latin typeface="华文中宋"/>
                <a:cs typeface="华文中宋"/>
              </a:rPr>
              <a:t>∧</a:t>
            </a:r>
            <a:endParaRPr sz="18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5919" y="783304"/>
            <a:ext cx="5539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判断单链表是否为空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14241"/>
            <a:ext cx="7177405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3441700" indent="-250190">
              <a:lnSpc>
                <a:spcPct val="12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int isNullList_link(LinkList llist) </a:t>
            </a:r>
            <a:r>
              <a:rPr sz="2000" spc="-5" dirty="0">
                <a:latin typeface="Times New Roman"/>
                <a:cs typeface="Times New Roman"/>
              </a:rPr>
              <a:t>{  return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(llist-&gt;link==NULL);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480"/>
              </a:spcBef>
            </a:pPr>
            <a:r>
              <a:rPr sz="2000" spc="-30" dirty="0">
                <a:latin typeface="Times New Roman"/>
                <a:cs typeface="Times New Roman"/>
              </a:rPr>
              <a:t>/*</a:t>
            </a:r>
            <a:r>
              <a:rPr sz="2000" spc="-10" dirty="0">
                <a:latin typeface="华文中宋"/>
                <a:cs typeface="华文中宋"/>
              </a:rPr>
              <a:t>因为</a:t>
            </a:r>
            <a:r>
              <a:rPr sz="2000" spc="-5" dirty="0">
                <a:latin typeface="华文中宋"/>
                <a:cs typeface="华文中宋"/>
              </a:rPr>
              <a:t>llist</a:t>
            </a:r>
            <a:r>
              <a:rPr sz="2000" spc="-10" dirty="0">
                <a:latin typeface="华文中宋"/>
                <a:cs typeface="华文中宋"/>
              </a:rPr>
              <a:t>指向头结点</a:t>
            </a:r>
            <a:r>
              <a:rPr sz="2000" spc="5" dirty="0">
                <a:latin typeface="华文中宋"/>
                <a:cs typeface="华文中宋"/>
              </a:rPr>
              <a:t>,</a:t>
            </a:r>
            <a:r>
              <a:rPr sz="2000" spc="-10" dirty="0">
                <a:latin typeface="华文中宋"/>
                <a:cs typeface="华文中宋"/>
              </a:rPr>
              <a:t>总是非空</a:t>
            </a:r>
            <a:r>
              <a:rPr sz="2000" spc="-5" dirty="0">
                <a:latin typeface="华文中宋"/>
                <a:cs typeface="华文中宋"/>
              </a:rPr>
              <a:t>,</a:t>
            </a:r>
            <a:r>
              <a:rPr sz="2000" spc="80" dirty="0">
                <a:latin typeface="华文中宋"/>
                <a:cs typeface="华文中宋"/>
              </a:rPr>
              <a:t> </a:t>
            </a:r>
            <a:r>
              <a:rPr sz="2000" spc="-10" dirty="0">
                <a:latin typeface="华文中宋"/>
                <a:cs typeface="华文中宋"/>
              </a:rPr>
              <a:t>所以算法中只要检查</a:t>
            </a:r>
            <a:r>
              <a:rPr sz="2000" spc="-5" dirty="0">
                <a:latin typeface="华文中宋"/>
                <a:cs typeface="华文中宋"/>
              </a:rPr>
              <a:t>llist-&gt;link  </a:t>
            </a:r>
            <a:r>
              <a:rPr sz="2000" spc="-10" dirty="0">
                <a:latin typeface="华文中宋"/>
                <a:cs typeface="华文中宋"/>
              </a:rPr>
              <a:t>是否为空即可</a:t>
            </a:r>
            <a:r>
              <a:rPr sz="2000" spc="-25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890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线性表的抽象数据类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型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286" y="1622792"/>
            <a:ext cx="7325359" cy="429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17895">
              <a:lnSpc>
                <a:spcPct val="140000"/>
              </a:lnSpc>
              <a:spcBef>
                <a:spcPts val="100"/>
              </a:spcBef>
              <a:tabLst>
                <a:tab pos="113093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ADT 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is  </a:t>
            </a:r>
            <a:r>
              <a:rPr sz="2000" b="1" spc="-5" dirty="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Times New Roman"/>
                <a:cs typeface="Times New Roman"/>
              </a:rPr>
              <a:t>List </a:t>
            </a:r>
            <a:r>
              <a:rPr sz="2000" spc="-10" dirty="0">
                <a:latin typeface="Times New Roman"/>
                <a:cs typeface="Times New Roman"/>
              </a:rPr>
              <a:t>createNullList </a:t>
            </a:r>
            <a:r>
              <a:rPr sz="2000" spc="-5" dirty="0">
                <a:latin typeface="Times New Roman"/>
                <a:cs typeface="Times New Roman"/>
              </a:rPr>
              <a:t>( </a:t>
            </a:r>
            <a:r>
              <a:rPr sz="2000" spc="-10" dirty="0">
                <a:latin typeface="Times New Roman"/>
                <a:cs typeface="Times New Roman"/>
              </a:rPr>
              <a:t>void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985"/>
              </a:spcBef>
            </a:pPr>
            <a:r>
              <a:rPr sz="2000" spc="10" dirty="0">
                <a:latin typeface="宋体"/>
                <a:cs typeface="宋体"/>
              </a:rPr>
              <a:t>创建并且返回一个</a:t>
            </a:r>
            <a:r>
              <a:rPr sz="2000" spc="-35" dirty="0">
                <a:latin typeface="宋体"/>
                <a:cs typeface="宋体"/>
              </a:rPr>
              <a:t>空</a:t>
            </a:r>
            <a:r>
              <a:rPr sz="2000" spc="10" dirty="0">
                <a:latin typeface="宋体"/>
                <a:cs typeface="宋体"/>
              </a:rPr>
              <a:t>线性</a:t>
            </a:r>
            <a:r>
              <a:rPr sz="2000" spc="-35" dirty="0">
                <a:latin typeface="宋体"/>
                <a:cs typeface="宋体"/>
              </a:rPr>
              <a:t>表</a:t>
            </a:r>
            <a:r>
              <a:rPr sz="2000" spc="-1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37160">
              <a:lnSpc>
                <a:spcPct val="100000"/>
              </a:lnSpc>
              <a:spcBef>
                <a:spcPts val="935"/>
              </a:spcBef>
            </a:pPr>
            <a:r>
              <a:rPr sz="2000" spc="-10" dirty="0">
                <a:latin typeface="Times New Roman"/>
                <a:cs typeface="Times New Roman"/>
              </a:rPr>
              <a:t>int </a:t>
            </a:r>
            <a:r>
              <a:rPr sz="2000" spc="-5" dirty="0">
                <a:latin typeface="Times New Roman"/>
                <a:cs typeface="Times New Roman"/>
              </a:rPr>
              <a:t>insertPre ( </a:t>
            </a:r>
            <a:r>
              <a:rPr sz="2000" spc="-15" dirty="0">
                <a:latin typeface="Times New Roman"/>
                <a:cs typeface="Times New Roman"/>
              </a:rPr>
              <a:t>List </a:t>
            </a:r>
            <a:r>
              <a:rPr sz="2000" spc="-10" dirty="0">
                <a:latin typeface="Times New Roman"/>
                <a:cs typeface="Times New Roman"/>
              </a:rPr>
              <a:t>list, </a:t>
            </a:r>
            <a:r>
              <a:rPr sz="2000" spc="-5" dirty="0">
                <a:latin typeface="Times New Roman"/>
                <a:cs typeface="Times New Roman"/>
              </a:rPr>
              <a:t>position </a:t>
            </a:r>
            <a:r>
              <a:rPr sz="2000" dirty="0">
                <a:latin typeface="Times New Roman"/>
                <a:cs typeface="Times New Roman"/>
              </a:rPr>
              <a:t>p, </a:t>
            </a:r>
            <a:r>
              <a:rPr sz="2000" spc="-5" dirty="0">
                <a:latin typeface="Times New Roman"/>
                <a:cs typeface="Times New Roman"/>
              </a:rPr>
              <a:t>DataType x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985"/>
              </a:spcBef>
            </a:pPr>
            <a:r>
              <a:rPr sz="2000" spc="10" dirty="0">
                <a:latin typeface="宋体"/>
                <a:cs typeface="宋体"/>
              </a:rPr>
              <a:t>在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10" dirty="0">
                <a:latin typeface="宋体"/>
                <a:cs typeface="宋体"/>
              </a:rPr>
              <a:t>中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宋体"/>
                <a:cs typeface="宋体"/>
              </a:rPr>
              <a:t>位置前插</a:t>
            </a:r>
            <a:r>
              <a:rPr sz="2000" spc="-10" dirty="0">
                <a:latin typeface="宋体"/>
                <a:cs typeface="宋体"/>
              </a:rPr>
              <a:t>入</a:t>
            </a:r>
            <a:r>
              <a:rPr sz="2000" spc="10" dirty="0">
                <a:latin typeface="宋体"/>
                <a:cs typeface="宋体"/>
              </a:rPr>
              <a:t>值</a:t>
            </a:r>
            <a:r>
              <a:rPr sz="2000" spc="-35" dirty="0">
                <a:latin typeface="宋体"/>
                <a:cs typeface="宋体"/>
              </a:rPr>
              <a:t>为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宋体"/>
                <a:cs typeface="宋体"/>
              </a:rPr>
              <a:t>的元</a:t>
            </a:r>
            <a:r>
              <a:rPr sz="2000" spc="-10" dirty="0">
                <a:latin typeface="宋体"/>
                <a:cs typeface="宋体"/>
              </a:rPr>
              <a:t>素，</a:t>
            </a:r>
            <a:r>
              <a:rPr sz="2000" spc="10" dirty="0">
                <a:latin typeface="宋体"/>
                <a:cs typeface="宋体"/>
              </a:rPr>
              <a:t>并</a:t>
            </a:r>
            <a:r>
              <a:rPr sz="2000" spc="-10" dirty="0">
                <a:latin typeface="宋体"/>
                <a:cs typeface="宋体"/>
              </a:rPr>
              <a:t>返回</a:t>
            </a:r>
            <a:r>
              <a:rPr sz="2000" spc="10" dirty="0">
                <a:latin typeface="宋体"/>
                <a:cs typeface="宋体"/>
              </a:rPr>
              <a:t>插</a:t>
            </a:r>
            <a:r>
              <a:rPr sz="2000" spc="-10" dirty="0">
                <a:latin typeface="宋体"/>
                <a:cs typeface="宋体"/>
              </a:rPr>
              <a:t>入成</a:t>
            </a:r>
            <a:r>
              <a:rPr sz="2000" spc="10" dirty="0">
                <a:latin typeface="宋体"/>
                <a:cs typeface="宋体"/>
              </a:rPr>
              <a:t>功</a:t>
            </a:r>
            <a:r>
              <a:rPr sz="2000" spc="-10" dirty="0">
                <a:latin typeface="宋体"/>
                <a:cs typeface="宋体"/>
              </a:rPr>
              <a:t>与否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spc="-10" dirty="0">
                <a:latin typeface="宋体"/>
                <a:cs typeface="宋体"/>
              </a:rPr>
              <a:t>标志。</a:t>
            </a:r>
            <a:endParaRPr sz="2000">
              <a:latin typeface="宋体"/>
              <a:cs typeface="宋体"/>
            </a:endParaRPr>
          </a:p>
          <a:p>
            <a:pPr marL="137160">
              <a:lnSpc>
                <a:spcPct val="100000"/>
              </a:lnSpc>
              <a:spcBef>
                <a:spcPts val="940"/>
              </a:spcBef>
            </a:pPr>
            <a:r>
              <a:rPr sz="2000" spc="-10" dirty="0">
                <a:latin typeface="Times New Roman"/>
                <a:cs typeface="Times New Roman"/>
              </a:rPr>
              <a:t>int </a:t>
            </a:r>
            <a:r>
              <a:rPr sz="2000" spc="-5" dirty="0">
                <a:latin typeface="Times New Roman"/>
                <a:cs typeface="Times New Roman"/>
              </a:rPr>
              <a:t>insertPost ( </a:t>
            </a:r>
            <a:r>
              <a:rPr sz="2000" spc="-15" dirty="0">
                <a:latin typeface="Times New Roman"/>
                <a:cs typeface="Times New Roman"/>
              </a:rPr>
              <a:t>List </a:t>
            </a:r>
            <a:r>
              <a:rPr sz="2000" spc="-10" dirty="0">
                <a:latin typeface="Times New Roman"/>
                <a:cs typeface="Times New Roman"/>
              </a:rPr>
              <a:t>list, </a:t>
            </a:r>
            <a:r>
              <a:rPr sz="2000" spc="-5" dirty="0">
                <a:latin typeface="Times New Roman"/>
                <a:cs typeface="Times New Roman"/>
              </a:rPr>
              <a:t>position </a:t>
            </a:r>
            <a:r>
              <a:rPr sz="2000" dirty="0">
                <a:latin typeface="Times New Roman"/>
                <a:cs typeface="Times New Roman"/>
              </a:rPr>
              <a:t>p, </a:t>
            </a:r>
            <a:r>
              <a:rPr sz="2000" spc="-5" dirty="0">
                <a:latin typeface="Times New Roman"/>
                <a:cs typeface="Times New Roman"/>
              </a:rPr>
              <a:t>DataType x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985"/>
              </a:spcBef>
            </a:pPr>
            <a:r>
              <a:rPr sz="2000" spc="10" dirty="0">
                <a:latin typeface="宋体"/>
                <a:cs typeface="宋体"/>
              </a:rPr>
              <a:t>在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10" dirty="0">
                <a:latin typeface="宋体"/>
                <a:cs typeface="宋体"/>
              </a:rPr>
              <a:t>中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宋体"/>
                <a:cs typeface="宋体"/>
              </a:rPr>
              <a:t>位置后插</a:t>
            </a:r>
            <a:r>
              <a:rPr sz="2000" spc="-10" dirty="0">
                <a:latin typeface="宋体"/>
                <a:cs typeface="宋体"/>
              </a:rPr>
              <a:t>入</a:t>
            </a:r>
            <a:r>
              <a:rPr sz="2000" spc="10" dirty="0">
                <a:latin typeface="宋体"/>
                <a:cs typeface="宋体"/>
              </a:rPr>
              <a:t>值</a:t>
            </a:r>
            <a:r>
              <a:rPr sz="2000" spc="-35" dirty="0">
                <a:latin typeface="宋体"/>
                <a:cs typeface="宋体"/>
              </a:rPr>
              <a:t>为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宋体"/>
                <a:cs typeface="宋体"/>
              </a:rPr>
              <a:t>的元</a:t>
            </a:r>
            <a:r>
              <a:rPr sz="2000" spc="-10" dirty="0">
                <a:latin typeface="宋体"/>
                <a:cs typeface="宋体"/>
              </a:rPr>
              <a:t>素，</a:t>
            </a:r>
            <a:r>
              <a:rPr sz="2000" spc="10" dirty="0">
                <a:latin typeface="宋体"/>
                <a:cs typeface="宋体"/>
              </a:rPr>
              <a:t>并</a:t>
            </a:r>
            <a:r>
              <a:rPr sz="2000" spc="-10" dirty="0">
                <a:latin typeface="宋体"/>
                <a:cs typeface="宋体"/>
              </a:rPr>
              <a:t>返回</a:t>
            </a:r>
            <a:r>
              <a:rPr sz="2000" spc="10" dirty="0">
                <a:latin typeface="宋体"/>
                <a:cs typeface="宋体"/>
              </a:rPr>
              <a:t>插</a:t>
            </a:r>
            <a:r>
              <a:rPr sz="2000" spc="-10" dirty="0">
                <a:latin typeface="宋体"/>
                <a:cs typeface="宋体"/>
              </a:rPr>
              <a:t>入成</a:t>
            </a:r>
            <a:r>
              <a:rPr sz="2000" spc="10" dirty="0">
                <a:latin typeface="宋体"/>
                <a:cs typeface="宋体"/>
              </a:rPr>
              <a:t>功</a:t>
            </a:r>
            <a:r>
              <a:rPr sz="2000" spc="-10" dirty="0">
                <a:latin typeface="宋体"/>
                <a:cs typeface="宋体"/>
              </a:rPr>
              <a:t>与否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spc="-10" dirty="0">
                <a:latin typeface="宋体"/>
                <a:cs typeface="宋体"/>
              </a:rPr>
              <a:t>标志。</a:t>
            </a:r>
            <a:endParaRPr sz="2000">
              <a:latin typeface="宋体"/>
              <a:cs typeface="宋体"/>
            </a:endParaRPr>
          </a:p>
          <a:p>
            <a:pPr marL="137160">
              <a:lnSpc>
                <a:spcPct val="100000"/>
              </a:lnSpc>
              <a:spcBef>
                <a:spcPts val="935"/>
              </a:spcBef>
            </a:pPr>
            <a:r>
              <a:rPr sz="2000" spc="-10" dirty="0">
                <a:latin typeface="Times New Roman"/>
                <a:cs typeface="Times New Roman"/>
              </a:rPr>
              <a:t>int </a:t>
            </a:r>
            <a:r>
              <a:rPr sz="2000" spc="-5" dirty="0">
                <a:latin typeface="Times New Roman"/>
                <a:cs typeface="Times New Roman"/>
              </a:rPr>
              <a:t>deleteV </a:t>
            </a:r>
            <a:r>
              <a:rPr sz="2000" spc="-10" dirty="0">
                <a:latin typeface="Times New Roman"/>
                <a:cs typeface="Times New Roman"/>
              </a:rPr>
              <a:t>(List list, </a:t>
            </a:r>
            <a:r>
              <a:rPr sz="2000" spc="-5" dirty="0">
                <a:latin typeface="Times New Roman"/>
                <a:cs typeface="Times New Roman"/>
              </a:rPr>
              <a:t>DataType x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985"/>
              </a:spcBef>
            </a:pPr>
            <a:r>
              <a:rPr sz="2000" spc="10" dirty="0">
                <a:latin typeface="宋体"/>
                <a:cs typeface="宋体"/>
              </a:rPr>
              <a:t>在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10" dirty="0">
                <a:latin typeface="宋体"/>
                <a:cs typeface="宋体"/>
              </a:rPr>
              <a:t>中删除一个值</a:t>
            </a:r>
            <a:r>
              <a:rPr sz="2000" spc="-35" dirty="0">
                <a:latin typeface="宋体"/>
                <a:cs typeface="宋体"/>
              </a:rPr>
              <a:t>为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宋体"/>
                <a:cs typeface="宋体"/>
              </a:rPr>
              <a:t>的元</a:t>
            </a:r>
            <a:r>
              <a:rPr sz="2000" spc="-10" dirty="0">
                <a:latin typeface="宋体"/>
                <a:cs typeface="宋体"/>
              </a:rPr>
              <a:t>素，</a:t>
            </a:r>
            <a:r>
              <a:rPr sz="2000" spc="10" dirty="0">
                <a:latin typeface="宋体"/>
                <a:cs typeface="宋体"/>
              </a:rPr>
              <a:t>并</a:t>
            </a:r>
            <a:r>
              <a:rPr sz="2000" spc="-10" dirty="0">
                <a:latin typeface="宋体"/>
                <a:cs typeface="宋体"/>
              </a:rPr>
              <a:t>返回</a:t>
            </a:r>
            <a:r>
              <a:rPr sz="2000" spc="10" dirty="0">
                <a:latin typeface="宋体"/>
                <a:cs typeface="宋体"/>
              </a:rPr>
              <a:t>删</a:t>
            </a:r>
            <a:r>
              <a:rPr sz="2000" spc="-10" dirty="0">
                <a:latin typeface="宋体"/>
                <a:cs typeface="宋体"/>
              </a:rPr>
              <a:t>除成</a:t>
            </a:r>
            <a:r>
              <a:rPr sz="2000" spc="10" dirty="0">
                <a:latin typeface="宋体"/>
                <a:cs typeface="宋体"/>
              </a:rPr>
              <a:t>功</a:t>
            </a:r>
            <a:r>
              <a:rPr sz="2000" spc="-10" dirty="0">
                <a:latin typeface="宋体"/>
                <a:cs typeface="宋体"/>
              </a:rPr>
              <a:t>与否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spc="-10" dirty="0">
                <a:latin typeface="宋体"/>
                <a:cs typeface="宋体"/>
              </a:rPr>
              <a:t>标志。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4422" y="783304"/>
            <a:ext cx="7990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在单链表中求某元素存储位置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286" y="1714241"/>
            <a:ext cx="6847205" cy="2952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30" dirty="0">
                <a:latin typeface="Times New Roman"/>
                <a:cs typeface="Times New Roman"/>
              </a:rPr>
              <a:t>/*</a:t>
            </a:r>
            <a:r>
              <a:rPr sz="2000" spc="-10" dirty="0">
                <a:latin typeface="华文中宋"/>
                <a:cs typeface="华文中宋"/>
              </a:rPr>
              <a:t>在带头结点的单链表</a:t>
            </a:r>
            <a:r>
              <a:rPr sz="2000" spc="-5" dirty="0">
                <a:latin typeface="华文中宋"/>
                <a:cs typeface="华文中宋"/>
              </a:rPr>
              <a:t>llist</a:t>
            </a:r>
            <a:r>
              <a:rPr sz="2000" spc="-10" dirty="0">
                <a:latin typeface="华文中宋"/>
                <a:cs typeface="华文中宋"/>
              </a:rPr>
              <a:t>中</a:t>
            </a:r>
            <a:r>
              <a:rPr sz="2000" spc="10" dirty="0">
                <a:latin typeface="华文中宋"/>
                <a:cs typeface="华文中宋"/>
              </a:rPr>
              <a:t>找</a:t>
            </a:r>
            <a:r>
              <a:rPr sz="2000" spc="-10" dirty="0">
                <a:latin typeface="华文中宋"/>
                <a:cs typeface="华文中宋"/>
              </a:rPr>
              <a:t>第一</a:t>
            </a:r>
            <a:r>
              <a:rPr sz="2000" spc="10" dirty="0">
                <a:latin typeface="华文中宋"/>
                <a:cs typeface="华文中宋"/>
              </a:rPr>
              <a:t>个</a:t>
            </a:r>
            <a:r>
              <a:rPr sz="2000" spc="-10" dirty="0">
                <a:latin typeface="华文中宋"/>
                <a:cs typeface="华文中宋"/>
              </a:rPr>
              <a:t>值</a:t>
            </a:r>
            <a:r>
              <a:rPr sz="2000" spc="10" dirty="0">
                <a:latin typeface="华文中宋"/>
                <a:cs typeface="华文中宋"/>
              </a:rPr>
              <a:t>为</a:t>
            </a:r>
            <a:r>
              <a:rPr sz="2000" spc="-20" dirty="0">
                <a:latin typeface="华文中宋"/>
                <a:cs typeface="华文中宋"/>
              </a:rPr>
              <a:t>x</a:t>
            </a:r>
            <a:r>
              <a:rPr sz="2000" spc="-10" dirty="0">
                <a:latin typeface="华文中宋"/>
                <a:cs typeface="华文中宋"/>
              </a:rPr>
              <a:t>的</a:t>
            </a:r>
            <a:r>
              <a:rPr sz="2000" spc="10" dirty="0">
                <a:latin typeface="华文中宋"/>
                <a:cs typeface="华文中宋"/>
              </a:rPr>
              <a:t>结</a:t>
            </a:r>
            <a:r>
              <a:rPr sz="2000" spc="-10" dirty="0">
                <a:latin typeface="华文中宋"/>
                <a:cs typeface="华文中宋"/>
              </a:rPr>
              <a:t>点存</a:t>
            </a:r>
            <a:r>
              <a:rPr sz="2000" spc="10" dirty="0">
                <a:latin typeface="华文中宋"/>
                <a:cs typeface="华文中宋"/>
              </a:rPr>
              <a:t>储</a:t>
            </a:r>
            <a:r>
              <a:rPr sz="2000" spc="-10" dirty="0">
                <a:latin typeface="华文中宋"/>
                <a:cs typeface="华文中宋"/>
              </a:rPr>
              <a:t>位</a:t>
            </a:r>
            <a:r>
              <a:rPr sz="2000" spc="10" dirty="0">
                <a:latin typeface="华文中宋"/>
                <a:cs typeface="华文中宋"/>
              </a:rPr>
              <a:t>置</a:t>
            </a:r>
            <a:r>
              <a:rPr sz="2000" spc="-15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  <a:p>
            <a:pPr marL="262255" marR="1718310" indent="-250190">
              <a:lnSpc>
                <a:spcPct val="120000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PNode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locate_link(LinkList llist,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DataType </a:t>
            </a: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x) </a:t>
            </a:r>
            <a:r>
              <a:rPr sz="2000" spc="-5" dirty="0">
                <a:latin typeface="Times New Roman"/>
                <a:cs typeface="Times New Roman"/>
              </a:rPr>
              <a:t>{  </a:t>
            </a:r>
            <a:r>
              <a:rPr sz="2000" dirty="0">
                <a:latin typeface="Times New Roman"/>
                <a:cs typeface="Times New Roman"/>
              </a:rPr>
              <a:t>PNode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p;</a:t>
            </a:r>
            <a:endParaRPr sz="2000" dirty="0">
              <a:latin typeface="Times New Roman"/>
              <a:cs typeface="Times New Roman"/>
            </a:endParaRPr>
          </a:p>
          <a:p>
            <a:pPr marL="262255" marR="696595">
              <a:lnSpc>
                <a:spcPct val="120000"/>
              </a:lnSpc>
            </a:pPr>
            <a:r>
              <a:rPr sz="2000" spc="-10" dirty="0">
                <a:latin typeface="Times New Roman"/>
                <a:cs typeface="Times New Roman"/>
              </a:rPr>
              <a:t>if(llist==NULL)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NULL;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/*</a:t>
            </a:r>
            <a:r>
              <a:rPr sz="2000" spc="-10" dirty="0">
                <a:latin typeface="华文中宋"/>
                <a:cs typeface="华文中宋"/>
              </a:rPr>
              <a:t>找不到时返回</a:t>
            </a:r>
            <a:r>
              <a:rPr sz="2000" spc="10" dirty="0">
                <a:latin typeface="华文中宋"/>
                <a:cs typeface="华文中宋"/>
              </a:rPr>
              <a:t>空</a:t>
            </a:r>
            <a:r>
              <a:rPr sz="2000" spc="-10" dirty="0">
                <a:latin typeface="华文中宋"/>
                <a:cs typeface="华文中宋"/>
              </a:rPr>
              <a:t>指</a:t>
            </a:r>
            <a:r>
              <a:rPr sz="2000" spc="10" dirty="0">
                <a:latin typeface="华文中宋"/>
                <a:cs typeface="华文中宋"/>
              </a:rPr>
              <a:t>针</a:t>
            </a:r>
            <a:r>
              <a:rPr sz="2000" spc="-15" dirty="0">
                <a:latin typeface="Times New Roman"/>
                <a:cs typeface="Times New Roman"/>
              </a:rPr>
              <a:t>*/  </a:t>
            </a:r>
            <a:r>
              <a:rPr sz="2000" spc="-10" dirty="0">
                <a:latin typeface="Times New Roman"/>
                <a:cs typeface="Times New Roman"/>
              </a:rPr>
              <a:t>p=llist-&gt;link;</a:t>
            </a:r>
            <a:endParaRPr sz="2000" dirty="0">
              <a:latin typeface="Times New Roman"/>
              <a:cs typeface="Times New Roman"/>
            </a:endParaRPr>
          </a:p>
          <a:p>
            <a:pPr marL="262255" marR="2160270">
              <a:lnSpc>
                <a:spcPct val="120000"/>
              </a:lnSpc>
            </a:pPr>
            <a:r>
              <a:rPr sz="2000" spc="-20" dirty="0">
                <a:latin typeface="Times New Roman"/>
                <a:cs typeface="Times New Roman"/>
              </a:rPr>
              <a:t>while </a:t>
            </a:r>
            <a:r>
              <a:rPr sz="2000" spc="-10" dirty="0">
                <a:latin typeface="Times New Roman"/>
                <a:cs typeface="Times New Roman"/>
              </a:rPr>
              <a:t>(p!=NULL&amp;&amp;p-&gt;info!=x)p=p-&gt;link;  </a:t>
            </a: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单链表的插入</a:t>
            </a:r>
          </a:p>
        </p:txBody>
      </p:sp>
      <p:sp>
        <p:nvSpPr>
          <p:cNvPr id="6" name="object 6"/>
          <p:cNvSpPr/>
          <p:nvPr/>
        </p:nvSpPr>
        <p:spPr>
          <a:xfrm>
            <a:off x="990600" y="2605087"/>
            <a:ext cx="533400" cy="386080"/>
          </a:xfrm>
          <a:custGeom>
            <a:avLst/>
            <a:gdLst/>
            <a:ahLst/>
            <a:cxnLst/>
            <a:rect l="l" t="t" r="r" b="b"/>
            <a:pathLst>
              <a:path w="533400" h="386080">
                <a:moveTo>
                  <a:pt x="533400" y="385762"/>
                </a:moveTo>
                <a:lnTo>
                  <a:pt x="0" y="385762"/>
                </a:lnTo>
                <a:lnTo>
                  <a:pt x="0" y="0"/>
                </a:lnTo>
                <a:lnTo>
                  <a:pt x="533400" y="0"/>
                </a:lnTo>
                <a:lnTo>
                  <a:pt x="533400" y="3857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605087"/>
            <a:ext cx="533400" cy="386080"/>
          </a:xfrm>
          <a:custGeom>
            <a:avLst/>
            <a:gdLst/>
            <a:ahLst/>
            <a:cxnLst/>
            <a:rect l="l" t="t" r="r" b="b"/>
            <a:pathLst>
              <a:path w="533400" h="386080">
                <a:moveTo>
                  <a:pt x="533400" y="385762"/>
                </a:moveTo>
                <a:lnTo>
                  <a:pt x="0" y="385762"/>
                </a:lnTo>
                <a:lnTo>
                  <a:pt x="0" y="0"/>
                </a:lnTo>
                <a:lnTo>
                  <a:pt x="533400" y="0"/>
                </a:lnTo>
                <a:lnTo>
                  <a:pt x="533400" y="3857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2990850"/>
            <a:ext cx="533400" cy="300355"/>
          </a:xfrm>
          <a:custGeom>
            <a:avLst/>
            <a:gdLst/>
            <a:ahLst/>
            <a:cxnLst/>
            <a:rect l="l" t="t" r="r" b="b"/>
            <a:pathLst>
              <a:path w="533400" h="300354">
                <a:moveTo>
                  <a:pt x="533400" y="300037"/>
                </a:moveTo>
                <a:lnTo>
                  <a:pt x="0" y="300037"/>
                </a:lnTo>
                <a:lnTo>
                  <a:pt x="0" y="0"/>
                </a:lnTo>
                <a:lnTo>
                  <a:pt x="533400" y="0"/>
                </a:lnTo>
                <a:lnTo>
                  <a:pt x="533400" y="30003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1919287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0"/>
                </a:lnTo>
                <a:lnTo>
                  <a:pt x="533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3595687"/>
            <a:ext cx="471805" cy="457200"/>
          </a:xfrm>
          <a:custGeom>
            <a:avLst/>
            <a:gdLst/>
            <a:ahLst/>
            <a:cxnLst/>
            <a:rect l="l" t="t" r="r" b="b"/>
            <a:pathLst>
              <a:path w="471805" h="457200">
                <a:moveTo>
                  <a:pt x="0" y="0"/>
                </a:moveTo>
                <a:lnTo>
                  <a:pt x="471487" y="0"/>
                </a:lnTo>
                <a:lnTo>
                  <a:pt x="47148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400" y="3595687"/>
            <a:ext cx="471805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5887" y="3595687"/>
            <a:ext cx="367030" cy="457200"/>
          </a:xfrm>
          <a:custGeom>
            <a:avLst/>
            <a:gdLst/>
            <a:ahLst/>
            <a:cxnLst/>
            <a:rect l="l" t="t" r="r" b="b"/>
            <a:pathLst>
              <a:path w="367030" h="457200">
                <a:moveTo>
                  <a:pt x="0" y="0"/>
                </a:moveTo>
                <a:lnTo>
                  <a:pt x="366712" y="0"/>
                </a:lnTo>
                <a:lnTo>
                  <a:pt x="3667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824287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8494" y="3781157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6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0" y="3824287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1494" y="3781157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6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24800" y="3595687"/>
            <a:ext cx="609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8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34400" y="35956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34400" y="3595687"/>
            <a:ext cx="4572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2939" y="346716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9276" y="2071687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5">
                <a:moveTo>
                  <a:pt x="3098" y="0"/>
                </a:moveTo>
                <a:lnTo>
                  <a:pt x="0" y="5208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5274" y="2516058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520"/>
                </a:moveTo>
                <a:lnTo>
                  <a:pt x="44005" y="7645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57400" y="3595687"/>
            <a:ext cx="5143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71750" y="3595687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0" y="0"/>
                </a:moveTo>
                <a:lnTo>
                  <a:pt x="400050" y="0"/>
                </a:lnTo>
                <a:lnTo>
                  <a:pt x="400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17937" y="3595687"/>
            <a:ext cx="595630" cy="457200"/>
          </a:xfrm>
          <a:custGeom>
            <a:avLst/>
            <a:gdLst/>
            <a:ahLst/>
            <a:cxnLst/>
            <a:rect l="l" t="t" r="r" b="b"/>
            <a:pathLst>
              <a:path w="595629" h="457200">
                <a:moveTo>
                  <a:pt x="0" y="0"/>
                </a:moveTo>
                <a:lnTo>
                  <a:pt x="595312" y="0"/>
                </a:lnTo>
                <a:lnTo>
                  <a:pt x="5953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7937" y="3595687"/>
            <a:ext cx="595630" cy="457200"/>
          </a:xfrm>
          <a:custGeom>
            <a:avLst/>
            <a:gdLst/>
            <a:ahLst/>
            <a:cxnLst/>
            <a:rect l="l" t="t" r="r" b="b"/>
            <a:pathLst>
              <a:path w="595629" h="457200">
                <a:moveTo>
                  <a:pt x="0" y="0"/>
                </a:moveTo>
                <a:lnTo>
                  <a:pt x="595312" y="0"/>
                </a:lnTo>
                <a:lnTo>
                  <a:pt x="5953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58145" y="372014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i="1" spc="15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3250" y="3595687"/>
            <a:ext cx="463550" cy="457200"/>
          </a:xfrm>
          <a:custGeom>
            <a:avLst/>
            <a:gdLst/>
            <a:ahLst/>
            <a:cxnLst/>
            <a:rect l="l" t="t" r="r" b="b"/>
            <a:pathLst>
              <a:path w="463550" h="457200">
                <a:moveTo>
                  <a:pt x="0" y="0"/>
                </a:moveTo>
                <a:lnTo>
                  <a:pt x="463550" y="0"/>
                </a:lnTo>
                <a:lnTo>
                  <a:pt x="4635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824287"/>
            <a:ext cx="368935" cy="1905"/>
          </a:xfrm>
          <a:custGeom>
            <a:avLst/>
            <a:gdLst/>
            <a:ahLst/>
            <a:cxnLst/>
            <a:rect l="l" t="t" r="r" b="b"/>
            <a:pathLst>
              <a:path w="368935" h="1904">
                <a:moveTo>
                  <a:pt x="0" y="0"/>
                </a:moveTo>
                <a:lnTo>
                  <a:pt x="368427" y="1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3446" y="3781051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368" y="0"/>
                </a:moveTo>
                <a:lnTo>
                  <a:pt x="76377" y="4476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19276" y="3062287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5">
                <a:moveTo>
                  <a:pt x="3098" y="0"/>
                </a:moveTo>
                <a:lnTo>
                  <a:pt x="0" y="5208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5274" y="3506658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520"/>
                </a:moveTo>
                <a:lnTo>
                  <a:pt x="44005" y="7645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19800" y="3595687"/>
            <a:ext cx="5143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34150" y="3595687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0" y="0"/>
                </a:moveTo>
                <a:lnTo>
                  <a:pt x="400050" y="0"/>
                </a:lnTo>
                <a:lnTo>
                  <a:pt x="400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9400" y="3824287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4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3894" y="3781157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66" y="0"/>
                </a:moveTo>
                <a:lnTo>
                  <a:pt x="76326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65340" y="352907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43800" y="3824287"/>
            <a:ext cx="368935" cy="1905"/>
          </a:xfrm>
          <a:custGeom>
            <a:avLst/>
            <a:gdLst/>
            <a:ahLst/>
            <a:cxnLst/>
            <a:rect l="l" t="t" r="r" b="b"/>
            <a:pathLst>
              <a:path w="368934" h="1904">
                <a:moveTo>
                  <a:pt x="0" y="0"/>
                </a:moveTo>
                <a:lnTo>
                  <a:pt x="368427" y="1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35834" y="3781051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380" y="0"/>
                </a:moveTo>
                <a:lnTo>
                  <a:pt x="76390" y="4476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78939" y="2522207"/>
            <a:ext cx="4489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spc="-15" dirty="0">
                <a:latin typeface="华文中宋"/>
                <a:cs typeface="华文中宋"/>
              </a:rPr>
              <a:t>in</a:t>
            </a:r>
            <a:r>
              <a:rPr sz="1800" dirty="0">
                <a:latin typeface="华文中宋"/>
                <a:cs typeface="华文中宋"/>
              </a:rPr>
              <a:t>fo  </a:t>
            </a:r>
            <a:r>
              <a:rPr sz="1800" spc="-15" dirty="0">
                <a:latin typeface="华文中宋"/>
                <a:cs typeface="华文中宋"/>
              </a:rPr>
              <a:t>link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17416" y="30893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81600" y="5272087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0"/>
                </a:moveTo>
                <a:lnTo>
                  <a:pt x="685800" y="0"/>
                </a:lnTo>
                <a:lnTo>
                  <a:pt x="6858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1600" y="5272087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0"/>
                </a:moveTo>
                <a:lnTo>
                  <a:pt x="685800" y="0"/>
                </a:lnTo>
                <a:lnTo>
                  <a:pt x="6858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81600" y="5272087"/>
            <a:ext cx="6858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67400" y="527208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0"/>
                </a:lnTo>
                <a:lnTo>
                  <a:pt x="533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74540" y="51466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35500" y="3822700"/>
            <a:ext cx="1359535" cy="1905"/>
          </a:xfrm>
          <a:custGeom>
            <a:avLst/>
            <a:gdLst/>
            <a:ahLst/>
            <a:cxnLst/>
            <a:rect l="l" t="t" r="r" b="b"/>
            <a:pathLst>
              <a:path w="1359535" h="1904">
                <a:moveTo>
                  <a:pt x="0" y="0"/>
                </a:moveTo>
                <a:lnTo>
                  <a:pt x="1359027" y="15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8278" y="3779730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101" y="0"/>
                </a:moveTo>
                <a:lnTo>
                  <a:pt x="76250" y="44538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72201" y="4060596"/>
            <a:ext cx="29845" cy="1363980"/>
          </a:xfrm>
          <a:custGeom>
            <a:avLst/>
            <a:gdLst/>
            <a:ahLst/>
            <a:cxnLst/>
            <a:rect l="l" t="t" r="r" b="b"/>
            <a:pathLst>
              <a:path w="29845" h="1363979">
                <a:moveTo>
                  <a:pt x="0" y="1363891"/>
                </a:moveTo>
                <a:lnTo>
                  <a:pt x="29679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5782" y="4060600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5209"/>
                </a:moveTo>
                <a:lnTo>
                  <a:pt x="46101" y="0"/>
                </a:lnTo>
                <a:lnTo>
                  <a:pt x="88874" y="77152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408102" y="4602227"/>
            <a:ext cx="180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华文中宋"/>
                <a:cs typeface="华文中宋"/>
              </a:rPr>
              <a:t>q-&gt;link=p-&gt;link;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48200" y="3824287"/>
            <a:ext cx="865505" cy="1429385"/>
          </a:xfrm>
          <a:custGeom>
            <a:avLst/>
            <a:gdLst/>
            <a:ahLst/>
            <a:cxnLst/>
            <a:rect l="l" t="t" r="r" b="b"/>
            <a:pathLst>
              <a:path w="865504" h="1429385">
                <a:moveTo>
                  <a:pt x="0" y="0"/>
                </a:moveTo>
                <a:lnTo>
                  <a:pt x="864908" y="1428978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35622" y="5165058"/>
            <a:ext cx="78105" cy="88265"/>
          </a:xfrm>
          <a:custGeom>
            <a:avLst/>
            <a:gdLst/>
            <a:ahLst/>
            <a:cxnLst/>
            <a:rect l="l" t="t" r="r" b="b"/>
            <a:pathLst>
              <a:path w="78104" h="88264">
                <a:moveTo>
                  <a:pt x="76060" y="0"/>
                </a:moveTo>
                <a:lnTo>
                  <a:pt x="77482" y="88201"/>
                </a:lnTo>
                <a:lnTo>
                  <a:pt x="0" y="46024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660140" y="4457763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华文中宋"/>
                <a:cs typeface="华文中宋"/>
              </a:rPr>
              <a:t>p-&gt;link=q;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55" name="object 55"/>
          <p:cNvSpPr txBox="1"/>
          <p:nvPr/>
        </p:nvSpPr>
        <p:spPr>
          <a:xfrm>
            <a:off x="4864633" y="6134087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华文中宋"/>
                <a:cs typeface="华文中宋"/>
              </a:rPr>
              <a:t>插入算法示意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69187" y="1562087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lli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0230" y="519155"/>
            <a:ext cx="493268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675"/>
              </a:spcBef>
            </a:pPr>
            <a:r>
              <a:rPr sz="2400" spc="15" dirty="0">
                <a:solidFill>
                  <a:srgbClr val="000000"/>
                </a:solidFill>
                <a:latin typeface="华文中宋"/>
                <a:cs typeface="华文中宋"/>
              </a:rPr>
              <a:t>在带头结</a:t>
            </a:r>
            <a:r>
              <a:rPr sz="2400" spc="-5" dirty="0">
                <a:solidFill>
                  <a:srgbClr val="000000"/>
                </a:solidFill>
                <a:latin typeface="华文中宋"/>
                <a:cs typeface="华文中宋"/>
              </a:rPr>
              <a:t>点的单链表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llist</a:t>
            </a:r>
            <a:r>
              <a:rPr sz="2400" spc="-5" dirty="0">
                <a:solidFill>
                  <a:srgbClr val="000000"/>
                </a:solidFill>
                <a:latin typeface="华文中宋"/>
                <a:cs typeface="华文中宋"/>
              </a:rPr>
              <a:t>中</a:t>
            </a:r>
            <a:endParaRPr sz="2400">
              <a:latin typeface="华文中宋"/>
              <a:cs typeface="华文中宋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5" dirty="0">
                <a:solidFill>
                  <a:srgbClr val="000000"/>
                </a:solidFill>
                <a:latin typeface="华文中宋"/>
                <a:cs typeface="华文中宋"/>
              </a:rPr>
              <a:t>下标为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400" spc="15" dirty="0">
                <a:solidFill>
                  <a:srgbClr val="000000"/>
                </a:solidFill>
                <a:latin typeface="华文中宋"/>
                <a:cs typeface="华文中宋"/>
              </a:rPr>
              <a:t>的</a:t>
            </a:r>
            <a:r>
              <a:rPr sz="2400" spc="-5" dirty="0">
                <a:solidFill>
                  <a:srgbClr val="000000"/>
                </a:solidFill>
                <a:latin typeface="华文中宋"/>
                <a:cs typeface="华文中宋"/>
              </a:rPr>
              <a:t>结点后插入值为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0000"/>
                </a:solidFill>
                <a:latin typeface="华文中宋"/>
                <a:cs typeface="华文中宋"/>
              </a:rPr>
              <a:t>的新结点</a:t>
            </a:r>
            <a:endParaRPr sz="2400">
              <a:latin typeface="华文中宋"/>
              <a:cs typeface="华文中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278" y="1764513"/>
            <a:ext cx="7496809" cy="41134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282950" algn="l"/>
                <a:tab pos="6056630" algn="l"/>
              </a:tabLst>
            </a:pP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int </a:t>
            </a:r>
            <a:r>
              <a:rPr sz="20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insertPost_link</a:t>
            </a: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(LinkList	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llist,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PNode</a:t>
            </a:r>
            <a:r>
              <a:rPr sz="2000" b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p,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DataType	</a:t>
            </a: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x)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643255" marR="5080" indent="-635">
              <a:lnSpc>
                <a:spcPct val="120000"/>
              </a:lnSpc>
              <a:tabLst>
                <a:tab pos="5830570" algn="l"/>
              </a:tabLst>
            </a:pP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od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od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ll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ze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St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od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))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spc="-40" dirty="0">
                <a:latin typeface="Times New Roman"/>
                <a:cs typeface="Times New Roman"/>
              </a:rPr>
              <a:t>*</a:t>
            </a:r>
            <a:r>
              <a:rPr sz="2000" spc="-10" dirty="0">
                <a:latin typeface="华文中宋"/>
                <a:cs typeface="华文中宋"/>
              </a:rPr>
              <a:t>申请新结</a:t>
            </a:r>
            <a:r>
              <a:rPr sz="2000" spc="10" dirty="0">
                <a:latin typeface="华文中宋"/>
                <a:cs typeface="华文中宋"/>
              </a:rPr>
              <a:t>点</a:t>
            </a:r>
            <a:r>
              <a:rPr sz="2000" spc="-45" dirty="0">
                <a:latin typeface="Times New Roman"/>
                <a:cs typeface="Times New Roman"/>
              </a:rPr>
              <a:t>*</a:t>
            </a:r>
            <a:r>
              <a:rPr sz="2000" spc="-5" dirty="0">
                <a:latin typeface="Times New Roman"/>
                <a:cs typeface="Times New Roman"/>
              </a:rPr>
              <a:t>/  if </a:t>
            </a:r>
            <a:r>
              <a:rPr sz="2000" spc="-10" dirty="0">
                <a:latin typeface="Times New Roman"/>
                <a:cs typeface="Times New Roman"/>
              </a:rPr>
              <a:t>(q==NULL)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80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               </a:t>
            </a:r>
            <a:r>
              <a:rPr sz="2000" spc="-10" dirty="0" err="1" smtClean="0">
                <a:latin typeface="Times New Roman"/>
                <a:cs typeface="Times New Roman"/>
              </a:rPr>
              <a:t>printf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Symbol"/>
                <a:cs typeface="Symbol"/>
              </a:rPr>
              <a:t></a:t>
            </a:r>
            <a:r>
              <a:rPr sz="2000" spc="-10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Space!\n</a:t>
            </a:r>
            <a:r>
              <a:rPr sz="2000" spc="-10" dirty="0">
                <a:latin typeface="Symbol"/>
                <a:cs typeface="Symbol"/>
              </a:rPr>
              <a:t></a:t>
            </a:r>
            <a:r>
              <a:rPr sz="2000" spc="-10" dirty="0"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imes New Roman"/>
                <a:cs typeface="Times New Roman"/>
              </a:rPr>
              <a:t>;  return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dirty="0" smtClean="0">
                <a:latin typeface="Times New Roman"/>
                <a:cs typeface="Times New Roman"/>
              </a:rPr>
              <a:t>;</a:t>
            </a:r>
            <a:r>
              <a:rPr lang="en-US" altLang="zh-CN" sz="2000" spc="-5" dirty="0">
                <a:latin typeface="Times New Roman"/>
                <a:cs typeface="Times New Roman"/>
              </a:rPr>
              <a:t> }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altLang="zh-CN" sz="2000" spc="-10" dirty="0" smtClean="0">
                <a:latin typeface="Times New Roman"/>
                <a:cs typeface="Times New Roman"/>
              </a:rPr>
              <a:t>          else</a:t>
            </a:r>
            <a:r>
              <a:rPr lang="en-US" altLang="zh-CN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spc="-5" dirty="0">
                <a:latin typeface="Times New Roman"/>
                <a:cs typeface="Times New Roman"/>
              </a:rPr>
              <a:t>{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480"/>
              </a:spcBef>
            </a:pPr>
            <a:r>
              <a:rPr lang="en-US" altLang="zh-CN" sz="2000" spc="-15" dirty="0" smtClean="0">
                <a:latin typeface="Times New Roman"/>
                <a:cs typeface="Times New Roman"/>
              </a:rPr>
              <a:t>         q-</a:t>
            </a:r>
            <a:r>
              <a:rPr lang="en-US" altLang="zh-CN" sz="2000" spc="-15" dirty="0">
                <a:latin typeface="Times New Roman"/>
                <a:cs typeface="Times New Roman"/>
              </a:rPr>
              <a:t>&gt;info</a:t>
            </a:r>
            <a:r>
              <a:rPr lang="en-US" altLang="zh-CN" sz="2000" spc="25" dirty="0">
                <a:latin typeface="Times New Roman"/>
                <a:cs typeface="Times New Roman"/>
              </a:rPr>
              <a:t> </a:t>
            </a:r>
            <a:r>
              <a:rPr lang="en-US" altLang="zh-CN" sz="2000" spc="-15" dirty="0">
                <a:latin typeface="Times New Roman"/>
                <a:cs typeface="Times New Roman"/>
              </a:rPr>
              <a:t>=x;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585470" marR="5080">
              <a:lnSpc>
                <a:spcPct val="120000"/>
              </a:lnSpc>
            </a:pPr>
            <a:r>
              <a:rPr lang="en-US" altLang="zh-CN" sz="20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q-</a:t>
            </a:r>
            <a:r>
              <a:rPr lang="en-US" altLang="zh-CN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&gt;link=p-&gt;link;  </a:t>
            </a:r>
            <a:r>
              <a:rPr lang="en-US" altLang="zh-CN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p-&gt;link=q; </a:t>
            </a:r>
            <a:r>
              <a:rPr lang="en-US" altLang="zh-CN" sz="2000" spc="-10" dirty="0">
                <a:latin typeface="Times New Roman"/>
                <a:cs typeface="Times New Roman"/>
              </a:rPr>
              <a:t> </a:t>
            </a:r>
            <a:r>
              <a:rPr lang="en-US" altLang="zh-CN" sz="2000" spc="-5" dirty="0">
                <a:latin typeface="Times New Roman"/>
                <a:cs typeface="Times New Roman"/>
              </a:rPr>
              <a:t>return</a:t>
            </a:r>
            <a:r>
              <a:rPr lang="en-US" altLang="zh-CN" sz="2000" spc="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1;</a:t>
            </a:r>
          </a:p>
          <a:p>
            <a:pPr marL="140335">
              <a:spcBef>
                <a:spcPts val="480"/>
              </a:spcBef>
            </a:pPr>
            <a:r>
              <a:rPr lang="en-US" altLang="zh-CN" sz="2000" spc="-5" dirty="0" smtClean="0">
                <a:latin typeface="Times New Roman"/>
                <a:cs typeface="Times New Roman"/>
              </a:rPr>
              <a:t>               }</a:t>
            </a:r>
            <a:r>
              <a:rPr lang="zh-CN" altLang="en-US" sz="2000" spc="-5" dirty="0">
                <a:latin typeface="Times New Roman"/>
                <a:cs typeface="Times New Roman"/>
              </a:rPr>
              <a:t> </a:t>
            </a:r>
            <a:endParaRPr lang="en-US" altLang="zh-CN" sz="2000" spc="-5" dirty="0" smtClean="0">
              <a:latin typeface="Times New Roman"/>
              <a:cs typeface="Times New Roman"/>
            </a:endParaRPr>
          </a:p>
          <a:p>
            <a:pPr marL="140335">
              <a:spcBef>
                <a:spcPts val="480"/>
              </a:spcBef>
            </a:pPr>
            <a:r>
              <a:rPr lang="en-US" altLang="zh-CN" sz="2000" spc="-5" dirty="0" smtClean="0">
                <a:latin typeface="Times New Roman"/>
                <a:cs typeface="Times New Roman"/>
              </a:rPr>
              <a:t>}</a:t>
            </a:r>
            <a:endParaRPr lang="zh-CN" altLang="en-US" sz="200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480"/>
              </a:spcBef>
            </a:pPr>
            <a:endParaRPr lang="en-US" altLang="zh-CN" sz="2000" spc="-5" dirty="0" smtClean="0">
              <a:latin typeface="Times New Roman"/>
              <a:cs typeface="Times New Roman"/>
            </a:endParaRPr>
          </a:p>
          <a:p>
            <a:pPr marL="1216025" marR="3656329" indent="-64135">
              <a:lnSpc>
                <a:spcPct val="119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7167" y="3128652"/>
            <a:ext cx="3203575" cy="1372235"/>
          </a:xfrm>
          <a:custGeom>
            <a:avLst/>
            <a:gdLst/>
            <a:ahLst/>
            <a:cxnLst/>
            <a:rect l="l" t="t" r="r" b="b"/>
            <a:pathLst>
              <a:path w="3203575" h="1372235">
                <a:moveTo>
                  <a:pt x="2053885" y="1242179"/>
                </a:moveTo>
                <a:lnTo>
                  <a:pt x="1222959" y="1242179"/>
                </a:lnTo>
                <a:lnTo>
                  <a:pt x="1257674" y="1269063"/>
                </a:lnTo>
                <a:lnTo>
                  <a:pt x="1297166" y="1293284"/>
                </a:lnTo>
                <a:lnTo>
                  <a:pt x="1340983" y="1314645"/>
                </a:lnTo>
                <a:lnTo>
                  <a:pt x="1388671" y="1332950"/>
                </a:lnTo>
                <a:lnTo>
                  <a:pt x="1439778" y="1348001"/>
                </a:lnTo>
                <a:lnTo>
                  <a:pt x="1493850" y="1359603"/>
                </a:lnTo>
                <a:lnTo>
                  <a:pt x="1550659" y="1367607"/>
                </a:lnTo>
                <a:lnTo>
                  <a:pt x="1607453" y="1371648"/>
                </a:lnTo>
                <a:lnTo>
                  <a:pt x="1663766" y="1371873"/>
                </a:lnTo>
                <a:lnTo>
                  <a:pt x="1719129" y="1368429"/>
                </a:lnTo>
                <a:lnTo>
                  <a:pt x="1773073" y="1361461"/>
                </a:lnTo>
                <a:lnTo>
                  <a:pt x="1825132" y="1351116"/>
                </a:lnTo>
                <a:lnTo>
                  <a:pt x="1874837" y="1337541"/>
                </a:lnTo>
                <a:lnTo>
                  <a:pt x="1921720" y="1320883"/>
                </a:lnTo>
                <a:lnTo>
                  <a:pt x="1965314" y="1301286"/>
                </a:lnTo>
                <a:lnTo>
                  <a:pt x="2005150" y="1278899"/>
                </a:lnTo>
                <a:lnTo>
                  <a:pt x="2040760" y="1253866"/>
                </a:lnTo>
                <a:lnTo>
                  <a:pt x="2053885" y="1242179"/>
                </a:lnTo>
                <a:close/>
              </a:path>
              <a:path w="3203575" h="1372235">
                <a:moveTo>
                  <a:pt x="2658622" y="1121719"/>
                </a:moveTo>
                <a:lnTo>
                  <a:pt x="432079" y="1121719"/>
                </a:lnTo>
                <a:lnTo>
                  <a:pt x="434060" y="1123739"/>
                </a:lnTo>
                <a:lnTo>
                  <a:pt x="468746" y="1154592"/>
                </a:lnTo>
                <a:lnTo>
                  <a:pt x="502955" y="1179158"/>
                </a:lnTo>
                <a:lnTo>
                  <a:pt x="540424" y="1201402"/>
                </a:lnTo>
                <a:lnTo>
                  <a:pt x="580822" y="1221277"/>
                </a:lnTo>
                <a:lnTo>
                  <a:pt x="623821" y="1238734"/>
                </a:lnTo>
                <a:lnTo>
                  <a:pt x="669092" y="1253725"/>
                </a:lnTo>
                <a:lnTo>
                  <a:pt x="716306" y="1266202"/>
                </a:lnTo>
                <a:lnTo>
                  <a:pt x="765134" y="1276119"/>
                </a:lnTo>
                <a:lnTo>
                  <a:pt x="815247" y="1283425"/>
                </a:lnTo>
                <a:lnTo>
                  <a:pt x="866317" y="1288074"/>
                </a:lnTo>
                <a:lnTo>
                  <a:pt x="918015" y="1290018"/>
                </a:lnTo>
                <a:lnTo>
                  <a:pt x="970011" y="1289208"/>
                </a:lnTo>
                <a:lnTo>
                  <a:pt x="1021977" y="1285596"/>
                </a:lnTo>
                <a:lnTo>
                  <a:pt x="1073583" y="1279136"/>
                </a:lnTo>
                <a:lnTo>
                  <a:pt x="1124502" y="1269778"/>
                </a:lnTo>
                <a:lnTo>
                  <a:pt x="1174403" y="1257475"/>
                </a:lnTo>
                <a:lnTo>
                  <a:pt x="1222959" y="1242179"/>
                </a:lnTo>
                <a:lnTo>
                  <a:pt x="2053885" y="1242179"/>
                </a:lnTo>
                <a:lnTo>
                  <a:pt x="2071677" y="1226336"/>
                </a:lnTo>
                <a:lnTo>
                  <a:pt x="2097433" y="1196454"/>
                </a:lnTo>
                <a:lnTo>
                  <a:pt x="2117559" y="1164366"/>
                </a:lnTo>
                <a:lnTo>
                  <a:pt x="2570262" y="1164366"/>
                </a:lnTo>
                <a:lnTo>
                  <a:pt x="2603667" y="1151441"/>
                </a:lnTo>
                <a:lnTo>
                  <a:pt x="2645114" y="1130520"/>
                </a:lnTo>
                <a:lnTo>
                  <a:pt x="2658622" y="1121719"/>
                </a:lnTo>
                <a:close/>
              </a:path>
              <a:path w="3203575" h="1372235">
                <a:moveTo>
                  <a:pt x="2570262" y="1164366"/>
                </a:moveTo>
                <a:lnTo>
                  <a:pt x="2117559" y="1164366"/>
                </a:lnTo>
                <a:lnTo>
                  <a:pt x="2158973" y="1177645"/>
                </a:lnTo>
                <a:lnTo>
                  <a:pt x="2202442" y="1188144"/>
                </a:lnTo>
                <a:lnTo>
                  <a:pt x="2247556" y="1195794"/>
                </a:lnTo>
                <a:lnTo>
                  <a:pt x="2293905" y="1200523"/>
                </a:lnTo>
                <a:lnTo>
                  <a:pt x="2341079" y="1202263"/>
                </a:lnTo>
                <a:lnTo>
                  <a:pt x="2399261" y="1200254"/>
                </a:lnTo>
                <a:lnTo>
                  <a:pt x="2455126" y="1193872"/>
                </a:lnTo>
                <a:lnTo>
                  <a:pt x="2508158" y="1183413"/>
                </a:lnTo>
                <a:lnTo>
                  <a:pt x="2557843" y="1169171"/>
                </a:lnTo>
                <a:lnTo>
                  <a:pt x="2570262" y="1164366"/>
                </a:lnTo>
                <a:close/>
              </a:path>
              <a:path w="3203575" h="1372235">
                <a:moveTo>
                  <a:pt x="774790" y="120766"/>
                </a:moveTo>
                <a:lnTo>
                  <a:pt x="719251" y="123347"/>
                </a:lnTo>
                <a:lnTo>
                  <a:pt x="657593" y="130532"/>
                </a:lnTo>
                <a:lnTo>
                  <a:pt x="599249" y="141859"/>
                </a:lnTo>
                <a:lnTo>
                  <a:pt x="544620" y="157021"/>
                </a:lnTo>
                <a:lnTo>
                  <a:pt x="494107" y="175708"/>
                </a:lnTo>
                <a:lnTo>
                  <a:pt x="448113" y="197615"/>
                </a:lnTo>
                <a:lnTo>
                  <a:pt x="407038" y="222432"/>
                </a:lnTo>
                <a:lnTo>
                  <a:pt x="371283" y="249852"/>
                </a:lnTo>
                <a:lnTo>
                  <a:pt x="341250" y="279567"/>
                </a:lnTo>
                <a:lnTo>
                  <a:pt x="317340" y="311269"/>
                </a:lnTo>
                <a:lnTo>
                  <a:pt x="289494" y="379404"/>
                </a:lnTo>
                <a:lnTo>
                  <a:pt x="286361" y="415221"/>
                </a:lnTo>
                <a:lnTo>
                  <a:pt x="290956" y="451794"/>
                </a:lnTo>
                <a:lnTo>
                  <a:pt x="288264" y="456061"/>
                </a:lnTo>
                <a:lnTo>
                  <a:pt x="228610" y="463056"/>
                </a:lnTo>
                <a:lnTo>
                  <a:pt x="172965" y="476297"/>
                </a:lnTo>
                <a:lnTo>
                  <a:pt x="122672" y="495278"/>
                </a:lnTo>
                <a:lnTo>
                  <a:pt x="79072" y="519495"/>
                </a:lnTo>
                <a:lnTo>
                  <a:pt x="43510" y="548441"/>
                </a:lnTo>
                <a:lnTo>
                  <a:pt x="16370" y="583205"/>
                </a:lnTo>
                <a:lnTo>
                  <a:pt x="2021" y="619337"/>
                </a:lnTo>
                <a:lnTo>
                  <a:pt x="0" y="655799"/>
                </a:lnTo>
                <a:lnTo>
                  <a:pt x="9844" y="691553"/>
                </a:lnTo>
                <a:lnTo>
                  <a:pt x="31090" y="725559"/>
                </a:lnTo>
                <a:lnTo>
                  <a:pt x="63275" y="756780"/>
                </a:lnTo>
                <a:lnTo>
                  <a:pt x="105936" y="784176"/>
                </a:lnTo>
                <a:lnTo>
                  <a:pt x="158610" y="806708"/>
                </a:lnTo>
                <a:lnTo>
                  <a:pt x="116362" y="839500"/>
                </a:lnTo>
                <a:lnTo>
                  <a:pt x="87598" y="876398"/>
                </a:lnTo>
                <a:lnTo>
                  <a:pt x="73092" y="916027"/>
                </a:lnTo>
                <a:lnTo>
                  <a:pt x="73621" y="957013"/>
                </a:lnTo>
                <a:lnTo>
                  <a:pt x="106833" y="1020757"/>
                </a:lnTo>
                <a:lnTo>
                  <a:pt x="136428" y="1048209"/>
                </a:lnTo>
                <a:lnTo>
                  <a:pt x="173332" y="1072093"/>
                </a:lnTo>
                <a:lnTo>
                  <a:pt x="216535" y="1091945"/>
                </a:lnTo>
                <a:lnTo>
                  <a:pt x="265023" y="1107299"/>
                </a:lnTo>
                <a:lnTo>
                  <a:pt x="317784" y="1117690"/>
                </a:lnTo>
                <a:lnTo>
                  <a:pt x="373807" y="1122651"/>
                </a:lnTo>
                <a:lnTo>
                  <a:pt x="432079" y="1121719"/>
                </a:lnTo>
                <a:lnTo>
                  <a:pt x="2658622" y="1121719"/>
                </a:lnTo>
                <a:lnTo>
                  <a:pt x="2712821" y="1080283"/>
                </a:lnTo>
                <a:lnTo>
                  <a:pt x="2738050" y="1051558"/>
                </a:lnTo>
                <a:lnTo>
                  <a:pt x="2768690" y="988370"/>
                </a:lnTo>
                <a:lnTo>
                  <a:pt x="2773070" y="954498"/>
                </a:lnTo>
                <a:lnTo>
                  <a:pt x="2823709" y="948712"/>
                </a:lnTo>
                <a:lnTo>
                  <a:pt x="2872873" y="939963"/>
                </a:lnTo>
                <a:lnTo>
                  <a:pt x="2920185" y="928345"/>
                </a:lnTo>
                <a:lnTo>
                  <a:pt x="2965270" y="913948"/>
                </a:lnTo>
                <a:lnTo>
                  <a:pt x="3007753" y="896866"/>
                </a:lnTo>
                <a:lnTo>
                  <a:pt x="3055302" y="872690"/>
                </a:lnTo>
                <a:lnTo>
                  <a:pt x="3096427" y="845871"/>
                </a:lnTo>
                <a:lnTo>
                  <a:pt x="3131041" y="816793"/>
                </a:lnTo>
                <a:lnTo>
                  <a:pt x="3159059" y="785840"/>
                </a:lnTo>
                <a:lnTo>
                  <a:pt x="3180393" y="753397"/>
                </a:lnTo>
                <a:lnTo>
                  <a:pt x="3202665" y="685581"/>
                </a:lnTo>
                <a:lnTo>
                  <a:pt x="3203430" y="650977"/>
                </a:lnTo>
                <a:lnTo>
                  <a:pt x="3197166" y="616423"/>
                </a:lnTo>
                <a:lnTo>
                  <a:pt x="3183785" y="582302"/>
                </a:lnTo>
                <a:lnTo>
                  <a:pt x="3163202" y="548999"/>
                </a:lnTo>
                <a:lnTo>
                  <a:pt x="3135330" y="516900"/>
                </a:lnTo>
                <a:lnTo>
                  <a:pt x="3100082" y="486389"/>
                </a:lnTo>
                <a:lnTo>
                  <a:pt x="3105280" y="478946"/>
                </a:lnTo>
                <a:lnTo>
                  <a:pt x="3130015" y="419127"/>
                </a:lnTo>
                <a:lnTo>
                  <a:pt x="3131542" y="382545"/>
                </a:lnTo>
                <a:lnTo>
                  <a:pt x="3123321" y="346897"/>
                </a:lnTo>
                <a:lnTo>
                  <a:pt x="3105921" y="312769"/>
                </a:lnTo>
                <a:lnTo>
                  <a:pt x="3079915" y="280743"/>
                </a:lnTo>
                <a:lnTo>
                  <a:pt x="3045872" y="251403"/>
                </a:lnTo>
                <a:lnTo>
                  <a:pt x="3004364" y="225334"/>
                </a:lnTo>
                <a:lnTo>
                  <a:pt x="2955962" y="203118"/>
                </a:lnTo>
                <a:lnTo>
                  <a:pt x="2901237" y="185341"/>
                </a:lnTo>
                <a:lnTo>
                  <a:pt x="2840761" y="172585"/>
                </a:lnTo>
                <a:lnTo>
                  <a:pt x="2835230" y="160710"/>
                </a:lnTo>
                <a:lnTo>
                  <a:pt x="1039583" y="160710"/>
                </a:lnTo>
                <a:lnTo>
                  <a:pt x="990014" y="145871"/>
                </a:lnTo>
                <a:lnTo>
                  <a:pt x="938249" y="134398"/>
                </a:lnTo>
                <a:lnTo>
                  <a:pt x="884789" y="126350"/>
                </a:lnTo>
                <a:lnTo>
                  <a:pt x="830136" y="121787"/>
                </a:lnTo>
                <a:lnTo>
                  <a:pt x="774790" y="120766"/>
                </a:lnTo>
                <a:close/>
              </a:path>
              <a:path w="3203575" h="1372235">
                <a:moveTo>
                  <a:pt x="1372426" y="38372"/>
                </a:moveTo>
                <a:lnTo>
                  <a:pt x="1322004" y="41498"/>
                </a:lnTo>
                <a:lnTo>
                  <a:pt x="1272828" y="48328"/>
                </a:lnTo>
                <a:lnTo>
                  <a:pt x="1225535" y="58748"/>
                </a:lnTo>
                <a:lnTo>
                  <a:pt x="1180760" y="72644"/>
                </a:lnTo>
                <a:lnTo>
                  <a:pt x="1139141" y="89902"/>
                </a:lnTo>
                <a:lnTo>
                  <a:pt x="1101314" y="110408"/>
                </a:lnTo>
                <a:lnTo>
                  <a:pt x="1067916" y="134049"/>
                </a:lnTo>
                <a:lnTo>
                  <a:pt x="1039583" y="160710"/>
                </a:lnTo>
                <a:lnTo>
                  <a:pt x="2835230" y="160710"/>
                </a:lnTo>
                <a:lnTo>
                  <a:pt x="2824495" y="137663"/>
                </a:lnTo>
                <a:lnTo>
                  <a:pt x="2798370" y="105124"/>
                </a:lnTo>
                <a:lnTo>
                  <a:pt x="2797638" y="104513"/>
                </a:lnTo>
                <a:lnTo>
                  <a:pt x="1665643" y="104513"/>
                </a:lnTo>
                <a:lnTo>
                  <a:pt x="1644564" y="93241"/>
                </a:lnTo>
                <a:lnTo>
                  <a:pt x="1598570" y="73537"/>
                </a:lnTo>
                <a:lnTo>
                  <a:pt x="1524797" y="52354"/>
                </a:lnTo>
                <a:lnTo>
                  <a:pt x="1474459" y="43686"/>
                </a:lnTo>
                <a:lnTo>
                  <a:pt x="1423456" y="39063"/>
                </a:lnTo>
                <a:lnTo>
                  <a:pt x="1372426" y="38372"/>
                </a:lnTo>
                <a:close/>
              </a:path>
              <a:path w="3203575" h="1372235">
                <a:moveTo>
                  <a:pt x="1950267" y="0"/>
                </a:moveTo>
                <a:lnTo>
                  <a:pt x="1900613" y="2695"/>
                </a:lnTo>
                <a:lnTo>
                  <a:pt x="1852469" y="9760"/>
                </a:lnTo>
                <a:lnTo>
                  <a:pt x="1806728" y="21018"/>
                </a:lnTo>
                <a:lnTo>
                  <a:pt x="1764281" y="36297"/>
                </a:lnTo>
                <a:lnTo>
                  <a:pt x="1726023" y="55422"/>
                </a:lnTo>
                <a:lnTo>
                  <a:pt x="1692846" y="78219"/>
                </a:lnTo>
                <a:lnTo>
                  <a:pt x="1665643" y="104513"/>
                </a:lnTo>
                <a:lnTo>
                  <a:pt x="2797638" y="104513"/>
                </a:lnTo>
                <a:lnTo>
                  <a:pt x="2763074" y="75664"/>
                </a:lnTo>
                <a:lnTo>
                  <a:pt x="2760771" y="74312"/>
                </a:lnTo>
                <a:lnTo>
                  <a:pt x="2212149" y="74312"/>
                </a:lnTo>
                <a:lnTo>
                  <a:pt x="2188102" y="57940"/>
                </a:lnTo>
                <a:lnTo>
                  <a:pt x="2131430" y="30582"/>
                </a:lnTo>
                <a:lnTo>
                  <a:pt x="2050533" y="8411"/>
                </a:lnTo>
                <a:lnTo>
                  <a:pt x="2000538" y="1847"/>
                </a:lnTo>
                <a:lnTo>
                  <a:pt x="1950267" y="0"/>
                </a:lnTo>
                <a:close/>
              </a:path>
              <a:path w="3203575" h="1372235">
                <a:moveTo>
                  <a:pt x="2482150" y="329"/>
                </a:moveTo>
                <a:lnTo>
                  <a:pt x="2432123" y="2729"/>
                </a:lnTo>
                <a:lnTo>
                  <a:pt x="2383061" y="9152"/>
                </a:lnTo>
                <a:lnTo>
                  <a:pt x="2335747" y="19559"/>
                </a:lnTo>
                <a:lnTo>
                  <a:pt x="2290968" y="33913"/>
                </a:lnTo>
                <a:lnTo>
                  <a:pt x="2249507" y="52177"/>
                </a:lnTo>
                <a:lnTo>
                  <a:pt x="2212149" y="74312"/>
                </a:lnTo>
                <a:lnTo>
                  <a:pt x="2760771" y="74312"/>
                </a:lnTo>
                <a:lnTo>
                  <a:pt x="2719298" y="49979"/>
                </a:lnTo>
                <a:lnTo>
                  <a:pt x="2676216" y="31703"/>
                </a:lnTo>
                <a:lnTo>
                  <a:pt x="2630175" y="17638"/>
                </a:lnTo>
                <a:lnTo>
                  <a:pt x="2581961" y="7745"/>
                </a:lnTo>
                <a:lnTo>
                  <a:pt x="2532358" y="1988"/>
                </a:lnTo>
                <a:lnTo>
                  <a:pt x="2482150" y="32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8619" y="5122254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8854" y="4857982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5426" y="4542401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7167" y="3128652"/>
            <a:ext cx="3203575" cy="1372235"/>
          </a:xfrm>
          <a:custGeom>
            <a:avLst/>
            <a:gdLst/>
            <a:ahLst/>
            <a:cxnLst/>
            <a:rect l="l" t="t" r="r" b="b"/>
            <a:pathLst>
              <a:path w="3203575" h="1372235">
                <a:moveTo>
                  <a:pt x="290956" y="451794"/>
                </a:moveTo>
                <a:lnTo>
                  <a:pt x="286361" y="415221"/>
                </a:lnTo>
                <a:lnTo>
                  <a:pt x="289494" y="379404"/>
                </a:lnTo>
                <a:lnTo>
                  <a:pt x="299954" y="344651"/>
                </a:lnTo>
                <a:lnTo>
                  <a:pt x="341250" y="279567"/>
                </a:lnTo>
                <a:lnTo>
                  <a:pt x="371283" y="249852"/>
                </a:lnTo>
                <a:lnTo>
                  <a:pt x="407038" y="222432"/>
                </a:lnTo>
                <a:lnTo>
                  <a:pt x="448113" y="197615"/>
                </a:lnTo>
                <a:lnTo>
                  <a:pt x="494107" y="175708"/>
                </a:lnTo>
                <a:lnTo>
                  <a:pt x="544620" y="157021"/>
                </a:lnTo>
                <a:lnTo>
                  <a:pt x="599249" y="141859"/>
                </a:lnTo>
                <a:lnTo>
                  <a:pt x="657593" y="130532"/>
                </a:lnTo>
                <a:lnTo>
                  <a:pt x="719251" y="123347"/>
                </a:lnTo>
                <a:lnTo>
                  <a:pt x="774790" y="120766"/>
                </a:lnTo>
                <a:lnTo>
                  <a:pt x="830136" y="121787"/>
                </a:lnTo>
                <a:lnTo>
                  <a:pt x="884789" y="126350"/>
                </a:lnTo>
                <a:lnTo>
                  <a:pt x="938249" y="134398"/>
                </a:lnTo>
                <a:lnTo>
                  <a:pt x="990014" y="145871"/>
                </a:lnTo>
                <a:lnTo>
                  <a:pt x="1039583" y="160710"/>
                </a:lnTo>
                <a:lnTo>
                  <a:pt x="1067916" y="134049"/>
                </a:lnTo>
                <a:lnTo>
                  <a:pt x="1101314" y="110408"/>
                </a:lnTo>
                <a:lnTo>
                  <a:pt x="1139141" y="89902"/>
                </a:lnTo>
                <a:lnTo>
                  <a:pt x="1180760" y="72644"/>
                </a:lnTo>
                <a:lnTo>
                  <a:pt x="1225535" y="58748"/>
                </a:lnTo>
                <a:lnTo>
                  <a:pt x="1272828" y="48328"/>
                </a:lnTo>
                <a:lnTo>
                  <a:pt x="1322004" y="41498"/>
                </a:lnTo>
                <a:lnTo>
                  <a:pt x="1372426" y="38372"/>
                </a:lnTo>
                <a:lnTo>
                  <a:pt x="1423456" y="39063"/>
                </a:lnTo>
                <a:lnTo>
                  <a:pt x="1474459" y="43686"/>
                </a:lnTo>
                <a:lnTo>
                  <a:pt x="1524797" y="52354"/>
                </a:lnTo>
                <a:lnTo>
                  <a:pt x="1573834" y="65181"/>
                </a:lnTo>
                <a:lnTo>
                  <a:pt x="1622177" y="82904"/>
                </a:lnTo>
                <a:lnTo>
                  <a:pt x="1665643" y="104513"/>
                </a:lnTo>
                <a:lnTo>
                  <a:pt x="1726023" y="55422"/>
                </a:lnTo>
                <a:lnTo>
                  <a:pt x="1764281" y="36297"/>
                </a:lnTo>
                <a:lnTo>
                  <a:pt x="1806728" y="21018"/>
                </a:lnTo>
                <a:lnTo>
                  <a:pt x="1852469" y="9760"/>
                </a:lnTo>
                <a:lnTo>
                  <a:pt x="1900613" y="2695"/>
                </a:lnTo>
                <a:lnTo>
                  <a:pt x="1950267" y="0"/>
                </a:lnTo>
                <a:lnTo>
                  <a:pt x="2000538" y="1847"/>
                </a:lnTo>
                <a:lnTo>
                  <a:pt x="2050533" y="8411"/>
                </a:lnTo>
                <a:lnTo>
                  <a:pt x="2099360" y="19867"/>
                </a:lnTo>
                <a:lnTo>
                  <a:pt x="2161103" y="43318"/>
                </a:lnTo>
                <a:lnTo>
                  <a:pt x="2212149" y="74312"/>
                </a:lnTo>
                <a:lnTo>
                  <a:pt x="2249507" y="52177"/>
                </a:lnTo>
                <a:lnTo>
                  <a:pt x="2290968" y="33913"/>
                </a:lnTo>
                <a:lnTo>
                  <a:pt x="2335747" y="19559"/>
                </a:lnTo>
                <a:lnTo>
                  <a:pt x="2383061" y="9152"/>
                </a:lnTo>
                <a:lnTo>
                  <a:pt x="2432123" y="2729"/>
                </a:lnTo>
                <a:lnTo>
                  <a:pt x="2482150" y="329"/>
                </a:lnTo>
                <a:lnTo>
                  <a:pt x="2532358" y="1988"/>
                </a:lnTo>
                <a:lnTo>
                  <a:pt x="2581961" y="7745"/>
                </a:lnTo>
                <a:lnTo>
                  <a:pt x="2630175" y="17638"/>
                </a:lnTo>
                <a:lnTo>
                  <a:pt x="2676216" y="31703"/>
                </a:lnTo>
                <a:lnTo>
                  <a:pt x="2719298" y="49979"/>
                </a:lnTo>
                <a:lnTo>
                  <a:pt x="2763074" y="75664"/>
                </a:lnTo>
                <a:lnTo>
                  <a:pt x="2798370" y="105124"/>
                </a:lnTo>
                <a:lnTo>
                  <a:pt x="2824495" y="137663"/>
                </a:lnTo>
                <a:lnTo>
                  <a:pt x="2840761" y="172585"/>
                </a:lnTo>
                <a:lnTo>
                  <a:pt x="2901237" y="185341"/>
                </a:lnTo>
                <a:lnTo>
                  <a:pt x="2955962" y="203118"/>
                </a:lnTo>
                <a:lnTo>
                  <a:pt x="3004364" y="225334"/>
                </a:lnTo>
                <a:lnTo>
                  <a:pt x="3045872" y="251403"/>
                </a:lnTo>
                <a:lnTo>
                  <a:pt x="3079915" y="280743"/>
                </a:lnTo>
                <a:lnTo>
                  <a:pt x="3105921" y="312769"/>
                </a:lnTo>
                <a:lnTo>
                  <a:pt x="3123321" y="346897"/>
                </a:lnTo>
                <a:lnTo>
                  <a:pt x="3131542" y="382545"/>
                </a:lnTo>
                <a:lnTo>
                  <a:pt x="3130015" y="419127"/>
                </a:lnTo>
                <a:lnTo>
                  <a:pt x="3118167" y="456061"/>
                </a:lnTo>
                <a:lnTo>
                  <a:pt x="3100082" y="486389"/>
                </a:lnTo>
                <a:lnTo>
                  <a:pt x="3135330" y="516900"/>
                </a:lnTo>
                <a:lnTo>
                  <a:pt x="3163202" y="548999"/>
                </a:lnTo>
                <a:lnTo>
                  <a:pt x="3183785" y="582302"/>
                </a:lnTo>
                <a:lnTo>
                  <a:pt x="3203430" y="650977"/>
                </a:lnTo>
                <a:lnTo>
                  <a:pt x="3202665" y="685581"/>
                </a:lnTo>
                <a:lnTo>
                  <a:pt x="3180393" y="753397"/>
                </a:lnTo>
                <a:lnTo>
                  <a:pt x="3159059" y="785840"/>
                </a:lnTo>
                <a:lnTo>
                  <a:pt x="3131041" y="816793"/>
                </a:lnTo>
                <a:lnTo>
                  <a:pt x="3096427" y="845871"/>
                </a:lnTo>
                <a:lnTo>
                  <a:pt x="3055302" y="872690"/>
                </a:lnTo>
                <a:lnTo>
                  <a:pt x="3007753" y="896866"/>
                </a:lnTo>
                <a:lnTo>
                  <a:pt x="2965270" y="913948"/>
                </a:lnTo>
                <a:lnTo>
                  <a:pt x="2920185" y="928345"/>
                </a:lnTo>
                <a:lnTo>
                  <a:pt x="2872873" y="939963"/>
                </a:lnTo>
                <a:lnTo>
                  <a:pt x="2823709" y="948712"/>
                </a:lnTo>
                <a:lnTo>
                  <a:pt x="2773070" y="954498"/>
                </a:lnTo>
                <a:lnTo>
                  <a:pt x="2756845" y="1020822"/>
                </a:lnTo>
                <a:lnTo>
                  <a:pt x="2712821" y="1080283"/>
                </a:lnTo>
                <a:lnTo>
                  <a:pt x="2681670" y="1106703"/>
                </a:lnTo>
                <a:lnTo>
                  <a:pt x="2645114" y="1130520"/>
                </a:lnTo>
                <a:lnTo>
                  <a:pt x="2603667" y="1151441"/>
                </a:lnTo>
                <a:lnTo>
                  <a:pt x="2557843" y="1169171"/>
                </a:lnTo>
                <a:lnTo>
                  <a:pt x="2508158" y="1183413"/>
                </a:lnTo>
                <a:lnTo>
                  <a:pt x="2455126" y="1193872"/>
                </a:lnTo>
                <a:lnTo>
                  <a:pt x="2399261" y="1200254"/>
                </a:lnTo>
                <a:lnTo>
                  <a:pt x="2341079" y="1202263"/>
                </a:lnTo>
                <a:lnTo>
                  <a:pt x="2293905" y="1200523"/>
                </a:lnTo>
                <a:lnTo>
                  <a:pt x="2247556" y="1195794"/>
                </a:lnTo>
                <a:lnTo>
                  <a:pt x="2202442" y="1188144"/>
                </a:lnTo>
                <a:lnTo>
                  <a:pt x="2158973" y="1177645"/>
                </a:lnTo>
                <a:lnTo>
                  <a:pt x="2117559" y="1164366"/>
                </a:lnTo>
                <a:lnTo>
                  <a:pt x="2071677" y="1226336"/>
                </a:lnTo>
                <a:lnTo>
                  <a:pt x="2040760" y="1253866"/>
                </a:lnTo>
                <a:lnTo>
                  <a:pt x="2005150" y="1278899"/>
                </a:lnTo>
                <a:lnTo>
                  <a:pt x="1965314" y="1301286"/>
                </a:lnTo>
                <a:lnTo>
                  <a:pt x="1921720" y="1320883"/>
                </a:lnTo>
                <a:lnTo>
                  <a:pt x="1874837" y="1337541"/>
                </a:lnTo>
                <a:lnTo>
                  <a:pt x="1825132" y="1351116"/>
                </a:lnTo>
                <a:lnTo>
                  <a:pt x="1773073" y="1361461"/>
                </a:lnTo>
                <a:lnTo>
                  <a:pt x="1719129" y="1368429"/>
                </a:lnTo>
                <a:lnTo>
                  <a:pt x="1663766" y="1371873"/>
                </a:lnTo>
                <a:lnTo>
                  <a:pt x="1607453" y="1371648"/>
                </a:lnTo>
                <a:lnTo>
                  <a:pt x="1550659" y="1367607"/>
                </a:lnTo>
                <a:lnTo>
                  <a:pt x="1493850" y="1359603"/>
                </a:lnTo>
                <a:lnTo>
                  <a:pt x="1439778" y="1348001"/>
                </a:lnTo>
                <a:lnTo>
                  <a:pt x="1388671" y="1332950"/>
                </a:lnTo>
                <a:lnTo>
                  <a:pt x="1340983" y="1314645"/>
                </a:lnTo>
                <a:lnTo>
                  <a:pt x="1297166" y="1293284"/>
                </a:lnTo>
                <a:lnTo>
                  <a:pt x="1257674" y="1269063"/>
                </a:lnTo>
                <a:lnTo>
                  <a:pt x="1222959" y="1242179"/>
                </a:lnTo>
                <a:lnTo>
                  <a:pt x="1174403" y="1257475"/>
                </a:lnTo>
                <a:lnTo>
                  <a:pt x="1124502" y="1269778"/>
                </a:lnTo>
                <a:lnTo>
                  <a:pt x="1073583" y="1279136"/>
                </a:lnTo>
                <a:lnTo>
                  <a:pt x="1021977" y="1285596"/>
                </a:lnTo>
                <a:lnTo>
                  <a:pt x="970011" y="1289208"/>
                </a:lnTo>
                <a:lnTo>
                  <a:pt x="918015" y="1290018"/>
                </a:lnTo>
                <a:lnTo>
                  <a:pt x="866317" y="1288074"/>
                </a:lnTo>
                <a:lnTo>
                  <a:pt x="815247" y="1283425"/>
                </a:lnTo>
                <a:lnTo>
                  <a:pt x="765134" y="1276119"/>
                </a:lnTo>
                <a:lnTo>
                  <a:pt x="716306" y="1266202"/>
                </a:lnTo>
                <a:lnTo>
                  <a:pt x="669092" y="1253725"/>
                </a:lnTo>
                <a:lnTo>
                  <a:pt x="623821" y="1238734"/>
                </a:lnTo>
                <a:lnTo>
                  <a:pt x="580822" y="1221277"/>
                </a:lnTo>
                <a:lnTo>
                  <a:pt x="540424" y="1201402"/>
                </a:lnTo>
                <a:lnTo>
                  <a:pt x="502955" y="1179158"/>
                </a:lnTo>
                <a:lnTo>
                  <a:pt x="468746" y="1154592"/>
                </a:lnTo>
                <a:lnTo>
                  <a:pt x="438124" y="1127752"/>
                </a:lnTo>
                <a:lnTo>
                  <a:pt x="432079" y="1121719"/>
                </a:lnTo>
                <a:lnTo>
                  <a:pt x="373807" y="1122651"/>
                </a:lnTo>
                <a:lnTo>
                  <a:pt x="317784" y="1117690"/>
                </a:lnTo>
                <a:lnTo>
                  <a:pt x="265023" y="1107299"/>
                </a:lnTo>
                <a:lnTo>
                  <a:pt x="216535" y="1091945"/>
                </a:lnTo>
                <a:lnTo>
                  <a:pt x="173332" y="1072093"/>
                </a:lnTo>
                <a:lnTo>
                  <a:pt x="136428" y="1048209"/>
                </a:lnTo>
                <a:lnTo>
                  <a:pt x="106833" y="1020757"/>
                </a:lnTo>
                <a:lnTo>
                  <a:pt x="73621" y="957013"/>
                </a:lnTo>
                <a:lnTo>
                  <a:pt x="73092" y="916027"/>
                </a:lnTo>
                <a:lnTo>
                  <a:pt x="87598" y="876398"/>
                </a:lnTo>
                <a:lnTo>
                  <a:pt x="116362" y="839500"/>
                </a:lnTo>
                <a:lnTo>
                  <a:pt x="158610" y="806708"/>
                </a:lnTo>
                <a:lnTo>
                  <a:pt x="105936" y="784176"/>
                </a:lnTo>
                <a:lnTo>
                  <a:pt x="63275" y="756780"/>
                </a:lnTo>
                <a:lnTo>
                  <a:pt x="31090" y="725559"/>
                </a:lnTo>
                <a:lnTo>
                  <a:pt x="9844" y="691553"/>
                </a:lnTo>
                <a:lnTo>
                  <a:pt x="0" y="655799"/>
                </a:lnTo>
                <a:lnTo>
                  <a:pt x="2021" y="619337"/>
                </a:lnTo>
                <a:lnTo>
                  <a:pt x="16370" y="583205"/>
                </a:lnTo>
                <a:lnTo>
                  <a:pt x="43510" y="548441"/>
                </a:lnTo>
                <a:lnTo>
                  <a:pt x="79072" y="519495"/>
                </a:lnTo>
                <a:lnTo>
                  <a:pt x="122672" y="495278"/>
                </a:lnTo>
                <a:lnTo>
                  <a:pt x="172965" y="476297"/>
                </a:lnTo>
                <a:lnTo>
                  <a:pt x="228610" y="463056"/>
                </a:lnTo>
                <a:lnTo>
                  <a:pt x="288264" y="456061"/>
                </a:lnTo>
                <a:lnTo>
                  <a:pt x="290956" y="451794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5919" y="5109554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6154" y="4845282"/>
            <a:ext cx="177800" cy="17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2726" y="4529701"/>
            <a:ext cx="2540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217" y="3930008"/>
            <a:ext cx="187960" cy="25400"/>
          </a:xfrm>
          <a:custGeom>
            <a:avLst/>
            <a:gdLst/>
            <a:ahLst/>
            <a:cxnLst/>
            <a:rect l="l" t="t" r="r" b="b"/>
            <a:pathLst>
              <a:path w="187960" h="25400">
                <a:moveTo>
                  <a:pt x="187655" y="25311"/>
                </a:moveTo>
                <a:lnTo>
                  <a:pt x="138674" y="25358"/>
                </a:lnTo>
                <a:lnTo>
                  <a:pt x="90522" y="21080"/>
                </a:lnTo>
                <a:lnTo>
                  <a:pt x="44022" y="12589"/>
                </a:lnTo>
                <a:lnTo>
                  <a:pt x="0" y="0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0337" y="4232243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82118" y="0"/>
                </a:moveTo>
                <a:lnTo>
                  <a:pt x="62136" y="4204"/>
                </a:lnTo>
                <a:lnTo>
                  <a:pt x="41744" y="7629"/>
                </a:lnTo>
                <a:lnTo>
                  <a:pt x="21010" y="10269"/>
                </a:lnTo>
                <a:lnTo>
                  <a:pt x="0" y="12115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0467" y="4310056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79">
                <a:moveTo>
                  <a:pt x="49479" y="55257"/>
                </a:moveTo>
                <a:lnTo>
                  <a:pt x="35229" y="42039"/>
                </a:lnTo>
                <a:lnTo>
                  <a:pt x="22215" y="28405"/>
                </a:lnTo>
                <a:lnTo>
                  <a:pt x="10463" y="14382"/>
                </a:lnTo>
                <a:lnTo>
                  <a:pt x="0" y="0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45042" y="4227544"/>
            <a:ext cx="20320" cy="60960"/>
          </a:xfrm>
          <a:custGeom>
            <a:avLst/>
            <a:gdLst/>
            <a:ahLst/>
            <a:cxnLst/>
            <a:rect l="l" t="t" r="r" b="b"/>
            <a:pathLst>
              <a:path w="20320" h="60960">
                <a:moveTo>
                  <a:pt x="19761" y="0"/>
                </a:moveTo>
                <a:lnTo>
                  <a:pt x="16878" y="15370"/>
                </a:lnTo>
                <a:lnTo>
                  <a:pt x="12619" y="30618"/>
                </a:lnTo>
                <a:lnTo>
                  <a:pt x="6989" y="45711"/>
                </a:lnTo>
                <a:lnTo>
                  <a:pt x="0" y="60617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7589" y="3852995"/>
            <a:ext cx="241300" cy="226695"/>
          </a:xfrm>
          <a:custGeom>
            <a:avLst/>
            <a:gdLst/>
            <a:ahLst/>
            <a:cxnLst/>
            <a:rect l="l" t="t" r="r" b="b"/>
            <a:pathLst>
              <a:path w="241300" h="226695">
                <a:moveTo>
                  <a:pt x="0" y="0"/>
                </a:moveTo>
                <a:lnTo>
                  <a:pt x="60166" y="20769"/>
                </a:lnTo>
                <a:lnTo>
                  <a:pt x="112922" y="46508"/>
                </a:lnTo>
                <a:lnTo>
                  <a:pt x="157562" y="76554"/>
                </a:lnTo>
                <a:lnTo>
                  <a:pt x="193382" y="110243"/>
                </a:lnTo>
                <a:lnTo>
                  <a:pt x="219678" y="146915"/>
                </a:lnTo>
                <a:lnTo>
                  <a:pt x="235745" y="185906"/>
                </a:lnTo>
                <a:lnTo>
                  <a:pt x="240880" y="226555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18472" y="3611695"/>
            <a:ext cx="107314" cy="85090"/>
          </a:xfrm>
          <a:custGeom>
            <a:avLst/>
            <a:gdLst/>
            <a:ahLst/>
            <a:cxnLst/>
            <a:rect l="l" t="t" r="r" b="b"/>
            <a:pathLst>
              <a:path w="107315" h="85089">
                <a:moveTo>
                  <a:pt x="107264" y="0"/>
                </a:moveTo>
                <a:lnTo>
                  <a:pt x="86896" y="23848"/>
                </a:lnTo>
                <a:lnTo>
                  <a:pt x="62052" y="46099"/>
                </a:lnTo>
                <a:lnTo>
                  <a:pt x="32997" y="66538"/>
                </a:lnTo>
                <a:lnTo>
                  <a:pt x="0" y="84950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8371" y="3296469"/>
            <a:ext cx="5715" cy="40640"/>
          </a:xfrm>
          <a:custGeom>
            <a:avLst/>
            <a:gdLst/>
            <a:ahLst/>
            <a:cxnLst/>
            <a:rect l="l" t="t" r="r" b="b"/>
            <a:pathLst>
              <a:path w="5715" h="40639">
                <a:moveTo>
                  <a:pt x="0" y="0"/>
                </a:moveTo>
                <a:lnTo>
                  <a:pt x="2656" y="9967"/>
                </a:lnTo>
                <a:lnTo>
                  <a:pt x="4489" y="19989"/>
                </a:lnTo>
                <a:lnTo>
                  <a:pt x="5493" y="30050"/>
                </a:lnTo>
                <a:lnTo>
                  <a:pt x="5664" y="40131"/>
                </a:lnTo>
              </a:path>
            </a:pathLst>
          </a:custGeom>
          <a:ln w="25399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83397" y="3198514"/>
            <a:ext cx="55244" cy="51435"/>
          </a:xfrm>
          <a:custGeom>
            <a:avLst/>
            <a:gdLst/>
            <a:ahLst/>
            <a:cxnLst/>
            <a:rect l="l" t="t" r="r" b="b"/>
            <a:pathLst>
              <a:path w="55245" h="51435">
                <a:moveTo>
                  <a:pt x="0" y="51155"/>
                </a:moveTo>
                <a:lnTo>
                  <a:pt x="11318" y="37524"/>
                </a:lnTo>
                <a:lnTo>
                  <a:pt x="24283" y="24420"/>
                </a:lnTo>
                <a:lnTo>
                  <a:pt x="38842" y="11895"/>
                </a:lnTo>
                <a:lnTo>
                  <a:pt x="54940" y="0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9478" y="3229933"/>
            <a:ext cx="26670" cy="44450"/>
          </a:xfrm>
          <a:custGeom>
            <a:avLst/>
            <a:gdLst/>
            <a:ahLst/>
            <a:cxnLst/>
            <a:rect l="l" t="t" r="r" b="b"/>
            <a:pathLst>
              <a:path w="26670" h="44450">
                <a:moveTo>
                  <a:pt x="0" y="44132"/>
                </a:moveTo>
                <a:lnTo>
                  <a:pt x="4880" y="32750"/>
                </a:lnTo>
                <a:lnTo>
                  <a:pt x="10955" y="21580"/>
                </a:lnTo>
                <a:lnTo>
                  <a:pt x="18204" y="10653"/>
                </a:lnTo>
                <a:lnTo>
                  <a:pt x="26606" y="0"/>
                </a:lnTo>
              </a:path>
            </a:pathLst>
          </a:custGeom>
          <a:ln w="25399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6368" y="3289039"/>
            <a:ext cx="96520" cy="43180"/>
          </a:xfrm>
          <a:custGeom>
            <a:avLst/>
            <a:gdLst/>
            <a:ahLst/>
            <a:cxnLst/>
            <a:rect l="l" t="t" r="r" b="b"/>
            <a:pathLst>
              <a:path w="96520" h="43179">
                <a:moveTo>
                  <a:pt x="0" y="0"/>
                </a:moveTo>
                <a:lnTo>
                  <a:pt x="25711" y="9412"/>
                </a:lnTo>
                <a:lnTo>
                  <a:pt x="50374" y="19705"/>
                </a:lnTo>
                <a:lnTo>
                  <a:pt x="73923" y="30848"/>
                </a:lnTo>
                <a:lnTo>
                  <a:pt x="96291" y="42811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8135" y="3580453"/>
            <a:ext cx="17145" cy="45085"/>
          </a:xfrm>
          <a:custGeom>
            <a:avLst/>
            <a:gdLst/>
            <a:ahLst/>
            <a:cxnLst/>
            <a:rect l="l" t="t" r="r" b="b"/>
            <a:pathLst>
              <a:path w="17145" h="45085">
                <a:moveTo>
                  <a:pt x="16802" y="45046"/>
                </a:moveTo>
                <a:lnTo>
                  <a:pt x="11462" y="33938"/>
                </a:lnTo>
                <a:lnTo>
                  <a:pt x="6877" y="22718"/>
                </a:lnTo>
                <a:lnTo>
                  <a:pt x="3053" y="11401"/>
                </a:lnTo>
                <a:lnTo>
                  <a:pt x="0" y="0"/>
                </a:lnTo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89079" y="3619213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华文中宋"/>
                <a:cs typeface="华文中宋"/>
              </a:rPr>
              <a:t>注意指针更新次序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775" y="746950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在单链表中求p所指结点的前驱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069339" y="1917866"/>
            <a:ext cx="755205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025" marR="135255" indent="-441959">
              <a:lnSpc>
                <a:spcPct val="120000"/>
              </a:lnSpc>
              <a:spcBef>
                <a:spcPts val="95"/>
              </a:spcBef>
              <a:tabLst>
                <a:tab pos="1194435" algn="l"/>
              </a:tabLst>
            </a:pP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PNode	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locatePre_link (LinkList </a:t>
            </a:r>
            <a:r>
              <a:rPr sz="2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llist,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PNode p)</a:t>
            </a:r>
            <a:r>
              <a:rPr sz="2800" b="1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{  PNode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p1;</a:t>
            </a:r>
            <a:endParaRPr sz="2800" dirty="0">
              <a:latin typeface="Times New Roman"/>
              <a:cs typeface="Times New Roman"/>
            </a:endParaRPr>
          </a:p>
          <a:p>
            <a:pPr marL="454025" marR="2684145">
              <a:lnSpc>
                <a:spcPct val="120000"/>
              </a:lnSpc>
            </a:pPr>
            <a:r>
              <a:rPr sz="2800" dirty="0">
                <a:latin typeface="Times New Roman"/>
                <a:cs typeface="Times New Roman"/>
              </a:rPr>
              <a:t>if(llist==NULL) </a:t>
            </a:r>
            <a:r>
              <a:rPr sz="2800" spc="5" dirty="0">
                <a:latin typeface="Times New Roman"/>
                <a:cs typeface="Times New Roman"/>
              </a:rPr>
              <a:t>return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NULL;  </a:t>
            </a:r>
            <a:r>
              <a:rPr sz="2800" spc="5" dirty="0">
                <a:latin typeface="Times New Roman"/>
                <a:cs typeface="Times New Roman"/>
              </a:rPr>
              <a:t>p1=llist;</a:t>
            </a:r>
            <a:endParaRPr sz="2800" dirty="0">
              <a:latin typeface="Times New Roman"/>
              <a:cs typeface="Times New Roman"/>
            </a:endParaRPr>
          </a:p>
          <a:p>
            <a:pPr marL="454025" marR="5080">
              <a:lnSpc>
                <a:spcPct val="12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while(p1!=NULL </a:t>
            </a:r>
            <a:r>
              <a:rPr sz="2800" spc="5" dirty="0">
                <a:latin typeface="Times New Roman"/>
                <a:cs typeface="Times New Roman"/>
              </a:rPr>
              <a:t>&amp;&amp; p1-&gt;link!=p)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p1=p1-&gt;link;  </a:t>
            </a:r>
            <a:r>
              <a:rPr sz="2800" spc="5" dirty="0">
                <a:latin typeface="Times New Roman"/>
                <a:cs typeface="Times New Roman"/>
              </a:rPr>
              <a:t>return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p1;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单链表的删除</a:t>
            </a:r>
          </a:p>
        </p:txBody>
      </p:sp>
      <p:sp>
        <p:nvSpPr>
          <p:cNvPr id="6" name="object 6"/>
          <p:cNvSpPr/>
          <p:nvPr/>
        </p:nvSpPr>
        <p:spPr>
          <a:xfrm>
            <a:off x="609600" y="3305175"/>
            <a:ext cx="533400" cy="386080"/>
          </a:xfrm>
          <a:custGeom>
            <a:avLst/>
            <a:gdLst/>
            <a:ahLst/>
            <a:cxnLst/>
            <a:rect l="l" t="t" r="r" b="b"/>
            <a:pathLst>
              <a:path w="533400" h="386079">
                <a:moveTo>
                  <a:pt x="533400" y="385762"/>
                </a:moveTo>
                <a:lnTo>
                  <a:pt x="0" y="385762"/>
                </a:lnTo>
                <a:lnTo>
                  <a:pt x="0" y="0"/>
                </a:lnTo>
                <a:lnTo>
                  <a:pt x="533400" y="0"/>
                </a:lnTo>
                <a:lnTo>
                  <a:pt x="533400" y="3857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305175"/>
            <a:ext cx="533400" cy="386080"/>
          </a:xfrm>
          <a:custGeom>
            <a:avLst/>
            <a:gdLst/>
            <a:ahLst/>
            <a:cxnLst/>
            <a:rect l="l" t="t" r="r" b="b"/>
            <a:pathLst>
              <a:path w="533400" h="386079">
                <a:moveTo>
                  <a:pt x="533400" y="385762"/>
                </a:moveTo>
                <a:lnTo>
                  <a:pt x="0" y="385762"/>
                </a:lnTo>
                <a:lnTo>
                  <a:pt x="0" y="0"/>
                </a:lnTo>
                <a:lnTo>
                  <a:pt x="533400" y="0"/>
                </a:lnTo>
                <a:lnTo>
                  <a:pt x="533400" y="3857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3690937"/>
            <a:ext cx="533400" cy="300355"/>
          </a:xfrm>
          <a:custGeom>
            <a:avLst/>
            <a:gdLst/>
            <a:ahLst/>
            <a:cxnLst/>
            <a:rect l="l" t="t" r="r" b="b"/>
            <a:pathLst>
              <a:path w="533400" h="300354">
                <a:moveTo>
                  <a:pt x="533400" y="300037"/>
                </a:moveTo>
                <a:lnTo>
                  <a:pt x="0" y="300037"/>
                </a:lnTo>
                <a:lnTo>
                  <a:pt x="0" y="0"/>
                </a:lnTo>
                <a:lnTo>
                  <a:pt x="533400" y="0"/>
                </a:lnTo>
                <a:lnTo>
                  <a:pt x="533400" y="30003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2619375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0"/>
                </a:lnTo>
                <a:lnTo>
                  <a:pt x="533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4295775"/>
            <a:ext cx="471805" cy="457200"/>
          </a:xfrm>
          <a:custGeom>
            <a:avLst/>
            <a:gdLst/>
            <a:ahLst/>
            <a:cxnLst/>
            <a:rect l="l" t="t" r="r" b="b"/>
            <a:pathLst>
              <a:path w="471805" h="457200">
                <a:moveTo>
                  <a:pt x="0" y="0"/>
                </a:moveTo>
                <a:lnTo>
                  <a:pt x="471487" y="0"/>
                </a:lnTo>
                <a:lnTo>
                  <a:pt x="47148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" y="4295775"/>
            <a:ext cx="471805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887" y="4295775"/>
            <a:ext cx="367030" cy="457200"/>
          </a:xfrm>
          <a:custGeom>
            <a:avLst/>
            <a:gdLst/>
            <a:ahLst/>
            <a:cxnLst/>
            <a:rect l="l" t="t" r="r" b="b"/>
            <a:pathLst>
              <a:path w="367030" h="457200">
                <a:moveTo>
                  <a:pt x="0" y="0"/>
                </a:moveTo>
                <a:lnTo>
                  <a:pt x="366712" y="0"/>
                </a:lnTo>
                <a:lnTo>
                  <a:pt x="3667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74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7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04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6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01000" y="4295775"/>
            <a:ext cx="609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8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10600" y="4295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10600" y="4295775"/>
            <a:ext cx="4572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1939" y="416725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8276" y="2771775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5">
                <a:moveTo>
                  <a:pt x="3098" y="0"/>
                </a:moveTo>
                <a:lnTo>
                  <a:pt x="0" y="5208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4274" y="321614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520"/>
                </a:moveTo>
                <a:lnTo>
                  <a:pt x="44005" y="7645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76400" y="4295775"/>
            <a:ext cx="5143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90750" y="4295775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0" y="0"/>
                </a:moveTo>
                <a:lnTo>
                  <a:pt x="400050" y="0"/>
                </a:lnTo>
                <a:lnTo>
                  <a:pt x="400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81400" y="4298950"/>
            <a:ext cx="5143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95750" y="4295775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0" y="0"/>
                </a:moveTo>
                <a:lnTo>
                  <a:pt x="400050" y="0"/>
                </a:lnTo>
                <a:lnTo>
                  <a:pt x="400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0400" y="4524375"/>
            <a:ext cx="368935" cy="1905"/>
          </a:xfrm>
          <a:custGeom>
            <a:avLst/>
            <a:gdLst/>
            <a:ahLst/>
            <a:cxnLst/>
            <a:rect l="l" t="t" r="r" b="b"/>
            <a:pathLst>
              <a:path w="368935" h="1904">
                <a:moveTo>
                  <a:pt x="0" y="0"/>
                </a:moveTo>
                <a:lnTo>
                  <a:pt x="368427" y="1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2446" y="448113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368" y="0"/>
                </a:moveTo>
                <a:lnTo>
                  <a:pt x="76377" y="4476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276" y="3762375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5">
                <a:moveTo>
                  <a:pt x="3098" y="0"/>
                </a:moveTo>
                <a:lnTo>
                  <a:pt x="0" y="5208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274" y="420674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520"/>
                </a:moveTo>
                <a:lnTo>
                  <a:pt x="44005" y="7645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84862" y="4308475"/>
            <a:ext cx="630555" cy="457200"/>
          </a:xfrm>
          <a:custGeom>
            <a:avLst/>
            <a:gdLst/>
            <a:ahLst/>
            <a:cxnLst/>
            <a:rect l="l" t="t" r="r" b="b"/>
            <a:pathLst>
              <a:path w="630554" h="457200">
                <a:moveTo>
                  <a:pt x="0" y="0"/>
                </a:moveTo>
                <a:lnTo>
                  <a:pt x="630237" y="0"/>
                </a:lnTo>
                <a:lnTo>
                  <a:pt x="63023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4862" y="4308475"/>
            <a:ext cx="630555" cy="457200"/>
          </a:xfrm>
          <a:custGeom>
            <a:avLst/>
            <a:gdLst/>
            <a:ahLst/>
            <a:cxnLst/>
            <a:rect l="l" t="t" r="r" b="b"/>
            <a:pathLst>
              <a:path w="630554" h="457200">
                <a:moveTo>
                  <a:pt x="0" y="0"/>
                </a:moveTo>
                <a:lnTo>
                  <a:pt x="630237" y="0"/>
                </a:lnTo>
                <a:lnTo>
                  <a:pt x="63023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25038" y="4432934"/>
            <a:ext cx="34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i="1" spc="15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+2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15100" y="4308475"/>
            <a:ext cx="490855" cy="457200"/>
          </a:xfrm>
          <a:custGeom>
            <a:avLst/>
            <a:gdLst/>
            <a:ahLst/>
            <a:cxnLst/>
            <a:rect l="l" t="t" r="r" b="b"/>
            <a:pathLst>
              <a:path w="490854" h="457200">
                <a:moveTo>
                  <a:pt x="0" y="0"/>
                </a:moveTo>
                <a:lnTo>
                  <a:pt x="490537" y="0"/>
                </a:lnTo>
                <a:lnTo>
                  <a:pt x="49053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94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4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38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66" y="0"/>
                </a:moveTo>
                <a:lnTo>
                  <a:pt x="76326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41540" y="424345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20000" y="4524375"/>
            <a:ext cx="368935" cy="1905"/>
          </a:xfrm>
          <a:custGeom>
            <a:avLst/>
            <a:gdLst/>
            <a:ahLst/>
            <a:cxnLst/>
            <a:rect l="l" t="t" r="r" b="b"/>
            <a:pathLst>
              <a:path w="368934" h="1904">
                <a:moveTo>
                  <a:pt x="0" y="0"/>
                </a:moveTo>
                <a:lnTo>
                  <a:pt x="368427" y="1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12034" y="448113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380" y="0"/>
                </a:moveTo>
                <a:lnTo>
                  <a:pt x="76390" y="4476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97939" y="3222294"/>
            <a:ext cx="4489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spc="-15" dirty="0">
                <a:latin typeface="华文中宋"/>
                <a:cs typeface="华文中宋"/>
              </a:rPr>
              <a:t>in</a:t>
            </a:r>
            <a:r>
              <a:rPr sz="1800" dirty="0">
                <a:latin typeface="华文中宋"/>
                <a:cs typeface="华文中宋"/>
              </a:rPr>
              <a:t>fo  </a:t>
            </a:r>
            <a:r>
              <a:rPr sz="1800" spc="-15" dirty="0">
                <a:latin typeface="华文中宋"/>
                <a:cs typeface="华文中宋"/>
              </a:rPr>
              <a:t>link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6416" y="378945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0600" y="4298950"/>
            <a:ext cx="5143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800" b="1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14950" y="4295775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0" y="0"/>
                </a:moveTo>
                <a:lnTo>
                  <a:pt x="400050" y="0"/>
                </a:lnTo>
                <a:lnTo>
                  <a:pt x="400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116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7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64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308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7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184140" y="38654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67200" y="4510087"/>
            <a:ext cx="1905" cy="1219200"/>
          </a:xfrm>
          <a:custGeom>
            <a:avLst/>
            <a:gdLst/>
            <a:ahLst/>
            <a:cxnLst/>
            <a:rect l="l" t="t" r="r" b="b"/>
            <a:pathLst>
              <a:path w="1904" h="1219200">
                <a:moveTo>
                  <a:pt x="1587" y="0"/>
                </a:moveTo>
                <a:lnTo>
                  <a:pt x="0" y="12192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7200" y="5729288"/>
            <a:ext cx="1981200" cy="1905"/>
          </a:xfrm>
          <a:custGeom>
            <a:avLst/>
            <a:gdLst/>
            <a:ahLst/>
            <a:cxnLst/>
            <a:rect l="l" t="t" r="r" b="b"/>
            <a:pathLst>
              <a:path w="1981200" h="1904">
                <a:moveTo>
                  <a:pt x="0" y="0"/>
                </a:moveTo>
                <a:lnTo>
                  <a:pt x="1981200" y="15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8401" y="4760683"/>
            <a:ext cx="27940" cy="969010"/>
          </a:xfrm>
          <a:custGeom>
            <a:avLst/>
            <a:gdLst/>
            <a:ahLst/>
            <a:cxnLst/>
            <a:rect l="l" t="t" r="r" b="b"/>
            <a:pathLst>
              <a:path w="27939" h="969010">
                <a:moveTo>
                  <a:pt x="0" y="968603"/>
                </a:moveTo>
                <a:lnTo>
                  <a:pt x="2794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29708" y="4760686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4879"/>
                </a:moveTo>
                <a:lnTo>
                  <a:pt x="46634" y="0"/>
                </a:lnTo>
                <a:lnTo>
                  <a:pt x="88861" y="77444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8340" y="2262251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lli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17340" y="6132563"/>
            <a:ext cx="2430145" cy="328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华文中宋"/>
                <a:cs typeface="华文中宋"/>
              </a:rPr>
              <a:t>p-&gt;link=p-&gt;link-&gt;link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单链表的删除</a:t>
            </a:r>
          </a:p>
        </p:txBody>
      </p:sp>
      <p:sp>
        <p:nvSpPr>
          <p:cNvPr id="6" name="object 6"/>
          <p:cNvSpPr/>
          <p:nvPr/>
        </p:nvSpPr>
        <p:spPr>
          <a:xfrm>
            <a:off x="609600" y="3305175"/>
            <a:ext cx="533400" cy="386080"/>
          </a:xfrm>
          <a:custGeom>
            <a:avLst/>
            <a:gdLst/>
            <a:ahLst/>
            <a:cxnLst/>
            <a:rect l="l" t="t" r="r" b="b"/>
            <a:pathLst>
              <a:path w="533400" h="386079">
                <a:moveTo>
                  <a:pt x="533400" y="385762"/>
                </a:moveTo>
                <a:lnTo>
                  <a:pt x="0" y="385762"/>
                </a:lnTo>
                <a:lnTo>
                  <a:pt x="0" y="0"/>
                </a:lnTo>
                <a:lnTo>
                  <a:pt x="533400" y="0"/>
                </a:lnTo>
                <a:lnTo>
                  <a:pt x="533400" y="3857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305175"/>
            <a:ext cx="533400" cy="386080"/>
          </a:xfrm>
          <a:custGeom>
            <a:avLst/>
            <a:gdLst/>
            <a:ahLst/>
            <a:cxnLst/>
            <a:rect l="l" t="t" r="r" b="b"/>
            <a:pathLst>
              <a:path w="533400" h="386079">
                <a:moveTo>
                  <a:pt x="533400" y="385762"/>
                </a:moveTo>
                <a:lnTo>
                  <a:pt x="0" y="385762"/>
                </a:lnTo>
                <a:lnTo>
                  <a:pt x="0" y="0"/>
                </a:lnTo>
                <a:lnTo>
                  <a:pt x="533400" y="0"/>
                </a:lnTo>
                <a:lnTo>
                  <a:pt x="533400" y="3857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2619375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0"/>
                </a:lnTo>
                <a:lnTo>
                  <a:pt x="533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4295775"/>
            <a:ext cx="471805" cy="457200"/>
          </a:xfrm>
          <a:custGeom>
            <a:avLst/>
            <a:gdLst/>
            <a:ahLst/>
            <a:cxnLst/>
            <a:rect l="l" t="t" r="r" b="b"/>
            <a:pathLst>
              <a:path w="471805" h="457200">
                <a:moveTo>
                  <a:pt x="0" y="0"/>
                </a:moveTo>
                <a:lnTo>
                  <a:pt x="471487" y="0"/>
                </a:lnTo>
                <a:lnTo>
                  <a:pt x="47148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" y="4295775"/>
            <a:ext cx="471805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887" y="4295775"/>
            <a:ext cx="367030" cy="457200"/>
          </a:xfrm>
          <a:custGeom>
            <a:avLst/>
            <a:gdLst/>
            <a:ahLst/>
            <a:cxnLst/>
            <a:rect l="l" t="t" r="r" b="b"/>
            <a:pathLst>
              <a:path w="367030" h="457200">
                <a:moveTo>
                  <a:pt x="0" y="0"/>
                </a:moveTo>
                <a:lnTo>
                  <a:pt x="366712" y="0"/>
                </a:lnTo>
                <a:lnTo>
                  <a:pt x="3667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74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7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5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04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66" y="0"/>
                </a:moveTo>
                <a:lnTo>
                  <a:pt x="76326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01000" y="4295775"/>
            <a:ext cx="609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8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10600" y="4295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10600" y="4295775"/>
            <a:ext cx="4572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1939" y="416725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8276" y="2771775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5">
                <a:moveTo>
                  <a:pt x="3098" y="0"/>
                </a:moveTo>
                <a:lnTo>
                  <a:pt x="0" y="5208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4274" y="321614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520"/>
                </a:moveTo>
                <a:lnTo>
                  <a:pt x="44005" y="7645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76400" y="4295775"/>
            <a:ext cx="5143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90750" y="4295775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0" y="0"/>
                </a:moveTo>
                <a:lnTo>
                  <a:pt x="400050" y="0"/>
                </a:lnTo>
                <a:lnTo>
                  <a:pt x="400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81400" y="4295775"/>
            <a:ext cx="5143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95750" y="4295775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0" y="0"/>
                </a:moveTo>
                <a:lnTo>
                  <a:pt x="400050" y="0"/>
                </a:lnTo>
                <a:lnTo>
                  <a:pt x="4000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0400" y="4524375"/>
            <a:ext cx="368935" cy="1905"/>
          </a:xfrm>
          <a:custGeom>
            <a:avLst/>
            <a:gdLst/>
            <a:ahLst/>
            <a:cxnLst/>
            <a:rect l="l" t="t" r="r" b="b"/>
            <a:pathLst>
              <a:path w="368935" h="1904">
                <a:moveTo>
                  <a:pt x="0" y="0"/>
                </a:moveTo>
                <a:lnTo>
                  <a:pt x="368427" y="1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2446" y="448113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368" y="0"/>
                </a:moveTo>
                <a:lnTo>
                  <a:pt x="76377" y="4476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276" y="3762375"/>
            <a:ext cx="3175" cy="521334"/>
          </a:xfrm>
          <a:custGeom>
            <a:avLst/>
            <a:gdLst/>
            <a:ahLst/>
            <a:cxnLst/>
            <a:rect l="l" t="t" r="r" b="b"/>
            <a:pathLst>
              <a:path w="3175" h="521335">
                <a:moveTo>
                  <a:pt x="3098" y="0"/>
                </a:moveTo>
                <a:lnTo>
                  <a:pt x="0" y="5208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274" y="420674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520"/>
                </a:moveTo>
                <a:lnTo>
                  <a:pt x="44005" y="7645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84862" y="4308475"/>
            <a:ext cx="630555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80"/>
              </a:spcBef>
            </a:pPr>
            <a:r>
              <a:rPr sz="2700" b="1" i="1" spc="-7" baseline="13888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i+2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15100" y="4308475"/>
            <a:ext cx="490855" cy="457200"/>
          </a:xfrm>
          <a:custGeom>
            <a:avLst/>
            <a:gdLst/>
            <a:ahLst/>
            <a:cxnLst/>
            <a:rect l="l" t="t" r="r" b="b"/>
            <a:pathLst>
              <a:path w="490854" h="457200">
                <a:moveTo>
                  <a:pt x="0" y="0"/>
                </a:moveTo>
                <a:lnTo>
                  <a:pt x="490537" y="0"/>
                </a:lnTo>
                <a:lnTo>
                  <a:pt x="49053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400" y="4524375"/>
            <a:ext cx="521334" cy="1905"/>
          </a:xfrm>
          <a:custGeom>
            <a:avLst/>
            <a:gdLst/>
            <a:ahLst/>
            <a:cxnLst/>
            <a:rect l="l" t="t" r="r" b="b"/>
            <a:pathLst>
              <a:path w="521334" h="1904">
                <a:moveTo>
                  <a:pt x="0" y="0"/>
                </a:moveTo>
                <a:lnTo>
                  <a:pt x="520827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3894" y="448124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66" y="0"/>
                </a:moveTo>
                <a:lnTo>
                  <a:pt x="76326" y="44678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41540" y="424345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20000" y="4524375"/>
            <a:ext cx="368935" cy="1905"/>
          </a:xfrm>
          <a:custGeom>
            <a:avLst/>
            <a:gdLst/>
            <a:ahLst/>
            <a:cxnLst/>
            <a:rect l="l" t="t" r="r" b="b"/>
            <a:pathLst>
              <a:path w="368934" h="1904">
                <a:moveTo>
                  <a:pt x="0" y="0"/>
                </a:moveTo>
                <a:lnTo>
                  <a:pt x="368427" y="1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12034" y="4481139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380" y="0"/>
                </a:moveTo>
                <a:lnTo>
                  <a:pt x="76390" y="4476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97939" y="3222294"/>
            <a:ext cx="4489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spc="-15" dirty="0">
                <a:latin typeface="华文中宋"/>
                <a:cs typeface="华文中宋"/>
              </a:rPr>
              <a:t>in</a:t>
            </a:r>
            <a:r>
              <a:rPr sz="1800" dirty="0">
                <a:latin typeface="华文中宋"/>
                <a:cs typeface="华文中宋"/>
              </a:rPr>
              <a:t>fo  </a:t>
            </a:r>
            <a:r>
              <a:rPr sz="1800" spc="-15" dirty="0">
                <a:latin typeface="华文中宋"/>
                <a:cs typeface="华文中宋"/>
              </a:rPr>
              <a:t>link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6416" y="378945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67200" y="4510087"/>
            <a:ext cx="1905" cy="1219200"/>
          </a:xfrm>
          <a:custGeom>
            <a:avLst/>
            <a:gdLst/>
            <a:ahLst/>
            <a:cxnLst/>
            <a:rect l="l" t="t" r="r" b="b"/>
            <a:pathLst>
              <a:path w="1904" h="1219200">
                <a:moveTo>
                  <a:pt x="1587" y="0"/>
                </a:moveTo>
                <a:lnTo>
                  <a:pt x="0" y="12192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67200" y="5729288"/>
            <a:ext cx="1981200" cy="1905"/>
          </a:xfrm>
          <a:custGeom>
            <a:avLst/>
            <a:gdLst/>
            <a:ahLst/>
            <a:cxnLst/>
            <a:rect l="l" t="t" r="r" b="b"/>
            <a:pathLst>
              <a:path w="1981200" h="1904">
                <a:moveTo>
                  <a:pt x="0" y="0"/>
                </a:moveTo>
                <a:lnTo>
                  <a:pt x="1981200" y="15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8401" y="4760683"/>
            <a:ext cx="27940" cy="969010"/>
          </a:xfrm>
          <a:custGeom>
            <a:avLst/>
            <a:gdLst/>
            <a:ahLst/>
            <a:cxnLst/>
            <a:rect l="l" t="t" r="r" b="b"/>
            <a:pathLst>
              <a:path w="27939" h="969010">
                <a:moveTo>
                  <a:pt x="0" y="968603"/>
                </a:moveTo>
                <a:lnTo>
                  <a:pt x="2794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9708" y="4760686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4879"/>
                </a:moveTo>
                <a:lnTo>
                  <a:pt x="46634" y="0"/>
                </a:lnTo>
                <a:lnTo>
                  <a:pt x="88861" y="77444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8340" y="2262251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lli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17340" y="6132563"/>
            <a:ext cx="2430145" cy="328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华文中宋"/>
                <a:cs typeface="华文中宋"/>
              </a:rPr>
              <a:t>p-&gt;link=p-&gt;link-&gt;link</a:t>
            </a:r>
            <a:endParaRPr sz="1800">
              <a:latin typeface="华文中宋"/>
              <a:cs typeface="华文中宋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067" y="1318734"/>
            <a:ext cx="6492875" cy="5624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8485">
              <a:lnSpc>
                <a:spcPct val="120000"/>
              </a:lnSpc>
              <a:spcBef>
                <a:spcPts val="100"/>
              </a:spcBef>
              <a:tabLst>
                <a:tab pos="1469390" algn="l"/>
              </a:tabLst>
            </a:pPr>
            <a:r>
              <a:rPr sz="2000" spc="-10" dirty="0">
                <a:latin typeface="Times New Roman"/>
                <a:cs typeface="Times New Roman"/>
              </a:rPr>
              <a:t>int deleteV_link(LinkList llist, </a:t>
            </a:r>
            <a:r>
              <a:rPr sz="2000" spc="-5" dirty="0">
                <a:latin typeface="Times New Roman"/>
                <a:cs typeface="Times New Roman"/>
              </a:rPr>
              <a:t>DataType </a:t>
            </a:r>
            <a:r>
              <a:rPr sz="2000" spc="-15" dirty="0">
                <a:latin typeface="Times New Roman"/>
                <a:cs typeface="Times New Roman"/>
              </a:rPr>
              <a:t>x) </a:t>
            </a:r>
            <a:r>
              <a:rPr sz="2000" spc="-5" dirty="0">
                <a:latin typeface="Times New Roman"/>
                <a:cs typeface="Times New Roman"/>
              </a:rPr>
              <a:t>{  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</a:p>
          <a:p>
            <a:pPr marL="12700" marR="1848485">
              <a:lnSpc>
                <a:spcPct val="120000"/>
              </a:lnSpc>
              <a:spcBef>
                <a:spcPts val="100"/>
              </a:spcBef>
              <a:tabLst>
                <a:tab pos="146939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   </a:t>
            </a:r>
            <a:r>
              <a:rPr sz="2000" dirty="0" err="1" smtClean="0">
                <a:latin typeface="Times New Roman"/>
                <a:cs typeface="Times New Roman"/>
              </a:rPr>
              <a:t>PNode</a:t>
            </a:r>
            <a:r>
              <a:rPr sz="2000" spc="-4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q;	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1848485">
              <a:lnSpc>
                <a:spcPct val="120000"/>
              </a:lnSpc>
              <a:spcBef>
                <a:spcPts val="100"/>
              </a:spcBef>
              <a:tabLst>
                <a:tab pos="146939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   </a:t>
            </a:r>
            <a:r>
              <a:rPr sz="2000" spc="-5" dirty="0" smtClean="0">
                <a:latin typeface="Times New Roman"/>
                <a:cs typeface="Times New Roman"/>
              </a:rPr>
              <a:t>p </a:t>
            </a: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llist;</a:t>
            </a:r>
            <a:endParaRPr sz="20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480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  </a:t>
            </a:r>
            <a:r>
              <a:rPr sz="2000" spc="-10" dirty="0" smtClean="0">
                <a:latin typeface="Times New Roman"/>
                <a:cs typeface="Times New Roman"/>
              </a:rPr>
              <a:t>if(p</a:t>
            </a:r>
            <a:r>
              <a:rPr sz="2000" spc="-10" dirty="0">
                <a:latin typeface="Times New Roman"/>
                <a:cs typeface="Times New Roman"/>
              </a:rPr>
              <a:t>==NULL) </a:t>
            </a:r>
            <a:r>
              <a:rPr sz="2000" spc="-5" dirty="0">
                <a:latin typeface="Times New Roman"/>
                <a:cs typeface="Times New Roman"/>
              </a:rPr>
              <a:t>return 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480"/>
              </a:spcBef>
            </a:pP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sz="2000" spc="-20" dirty="0" smtClean="0">
                <a:latin typeface="Times New Roman"/>
                <a:cs typeface="Times New Roman"/>
              </a:rPr>
              <a:t>while</a:t>
            </a:r>
            <a:r>
              <a:rPr sz="2000" spc="-20" dirty="0">
                <a:latin typeface="Times New Roman"/>
                <a:cs typeface="Times New Roman"/>
              </a:rPr>
              <a:t>( </a:t>
            </a:r>
            <a:r>
              <a:rPr sz="2000" spc="-10" dirty="0">
                <a:latin typeface="Times New Roman"/>
                <a:cs typeface="Times New Roman"/>
              </a:rPr>
              <a:t>p-&gt;link </a:t>
            </a:r>
            <a:r>
              <a:rPr sz="2000" spc="-15" dirty="0">
                <a:latin typeface="Times New Roman"/>
                <a:cs typeface="Times New Roman"/>
              </a:rPr>
              <a:t>!= NULL &amp;&amp; p-&gt;link-&gt;info != </a:t>
            </a: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200660" marR="5080" indent="189230">
              <a:lnSpc>
                <a:spcPct val="120000"/>
              </a:lnSpc>
              <a:spcBef>
                <a:spcPts val="25"/>
              </a:spcBef>
              <a:tabLst>
                <a:tab pos="1840230" algn="l"/>
                <a:tab pos="3669029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  </a:t>
            </a:r>
            <a:r>
              <a:rPr sz="2000" spc="-5" dirty="0" smtClean="0">
                <a:latin typeface="Times New Roman"/>
                <a:cs typeface="Times New Roman"/>
              </a:rPr>
              <a:t>p</a:t>
            </a:r>
            <a:r>
              <a:rPr sz="2000" spc="1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p-&gt;link;	</a:t>
            </a:r>
            <a:r>
              <a:rPr sz="2000" spc="-30" dirty="0">
                <a:latin typeface="Times New Roman"/>
                <a:cs typeface="Times New Roman"/>
              </a:rPr>
              <a:t>/*</a:t>
            </a:r>
            <a:r>
              <a:rPr sz="2000" spc="-10" dirty="0">
                <a:latin typeface="宋体"/>
                <a:cs typeface="宋体"/>
              </a:rPr>
              <a:t>找值为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宋体"/>
                <a:cs typeface="宋体"/>
              </a:rPr>
              <a:t>的结点的前</a:t>
            </a:r>
            <a:r>
              <a:rPr sz="2000" spc="10" dirty="0">
                <a:latin typeface="宋体"/>
                <a:cs typeface="宋体"/>
              </a:rPr>
              <a:t>驱</a:t>
            </a:r>
            <a:r>
              <a:rPr sz="2000" spc="-10" dirty="0">
                <a:latin typeface="宋体"/>
                <a:cs typeface="宋体"/>
              </a:rPr>
              <a:t>结点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spc="-10" dirty="0">
                <a:latin typeface="宋体"/>
                <a:cs typeface="宋体"/>
              </a:rPr>
              <a:t>存储</a:t>
            </a:r>
            <a:r>
              <a:rPr sz="2000" spc="10" dirty="0">
                <a:latin typeface="宋体"/>
                <a:cs typeface="宋体"/>
              </a:rPr>
              <a:t>位</a:t>
            </a:r>
            <a:r>
              <a:rPr sz="2000" spc="-10" dirty="0">
                <a:latin typeface="宋体"/>
                <a:cs typeface="宋体"/>
              </a:rPr>
              <a:t>置</a:t>
            </a:r>
            <a:r>
              <a:rPr sz="2000" spc="-475" dirty="0">
                <a:latin typeface="宋体"/>
                <a:cs typeface="宋体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*/  </a:t>
            </a:r>
            <a:r>
              <a:rPr lang="en-US" sz="2000" spc="-25" dirty="0" smtClean="0">
                <a:latin typeface="Times New Roman"/>
                <a:cs typeface="Times New Roman"/>
              </a:rPr>
              <a:t>    </a:t>
            </a:r>
            <a:r>
              <a:rPr sz="2000" spc="-15" dirty="0" smtClean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( </a:t>
            </a:r>
            <a:r>
              <a:rPr sz="2000" spc="-10" dirty="0">
                <a:latin typeface="Times New Roman"/>
                <a:cs typeface="Times New Roman"/>
              </a:rPr>
              <a:t>p-&gt;link </a:t>
            </a:r>
            <a:r>
              <a:rPr sz="2000" spc="-5" dirty="0">
                <a:latin typeface="Times New Roman"/>
                <a:cs typeface="Times New Roman"/>
              </a:rPr>
              <a:t>== </a:t>
            </a:r>
            <a:r>
              <a:rPr sz="2000" spc="-15" dirty="0">
                <a:latin typeface="Times New Roman"/>
                <a:cs typeface="Times New Roman"/>
              </a:rPr>
              <a:t>NULL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	</a:t>
            </a:r>
            <a:r>
              <a:rPr sz="2000" spc="-10" dirty="0">
                <a:latin typeface="Times New Roman"/>
                <a:cs typeface="Times New Roman"/>
              </a:rPr>
              <a:t>/*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宋体"/>
                <a:cs typeface="宋体"/>
              </a:rPr>
              <a:t>没找到值为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宋体"/>
                <a:cs typeface="宋体"/>
              </a:rPr>
              <a:t>的结点</a:t>
            </a:r>
            <a:r>
              <a:rPr sz="2000" spc="-420" dirty="0">
                <a:latin typeface="宋体"/>
                <a:cs typeface="宋体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*/</a:t>
            </a:r>
            <a:endParaRPr sz="2000" dirty="0">
              <a:latin typeface="Times New Roman"/>
              <a:cs typeface="Times New Roman"/>
            </a:endParaRPr>
          </a:p>
          <a:p>
            <a:pPr marL="417195">
              <a:lnSpc>
                <a:spcPct val="100000"/>
              </a:lnSpc>
              <a:spcBef>
                <a:spcPts val="455"/>
              </a:spcBef>
              <a:tabLst>
                <a:tab pos="283654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       </a:t>
            </a:r>
            <a:r>
              <a:rPr sz="2000" spc="-5" dirty="0" err="1" smtClean="0">
                <a:latin typeface="Times New Roman"/>
                <a:cs typeface="Times New Roman"/>
              </a:rPr>
              <a:t>printf</a:t>
            </a:r>
            <a:r>
              <a:rPr sz="2000" spc="-5" dirty="0">
                <a:latin typeface="Times New Roman"/>
                <a:cs typeface="Times New Roman"/>
              </a:rPr>
              <a:t>(”Not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exist!\n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”);	return 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484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        </a:t>
            </a:r>
            <a:r>
              <a:rPr sz="2000" spc="-5" dirty="0" smtClean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    </a:t>
            </a:r>
            <a:r>
              <a:rPr sz="2000" spc="-10" dirty="0" smtClean="0">
                <a:latin typeface="Times New Roman"/>
                <a:cs typeface="Times New Roman"/>
              </a:rPr>
              <a:t>else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{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altLang="zh-CN" sz="2000" spc="-5" dirty="0" smtClean="0">
                <a:latin typeface="Times New Roman"/>
                <a:cs typeface="Times New Roman"/>
              </a:rPr>
              <a:t>            q </a:t>
            </a:r>
            <a:r>
              <a:rPr lang="en-US" altLang="zh-CN" sz="2000" spc="-5" dirty="0">
                <a:latin typeface="Times New Roman"/>
                <a:cs typeface="Times New Roman"/>
              </a:rPr>
              <a:t>=</a:t>
            </a:r>
            <a:r>
              <a:rPr lang="en-US" altLang="zh-CN" sz="2000" spc="-35" dirty="0">
                <a:latin typeface="Times New Roman"/>
                <a:cs typeface="Times New Roman"/>
              </a:rPr>
              <a:t> </a:t>
            </a:r>
            <a:r>
              <a:rPr lang="en-US" altLang="zh-CN" sz="2000" spc="-15" dirty="0">
                <a:latin typeface="Times New Roman"/>
                <a:cs typeface="Times New Roman"/>
              </a:rPr>
              <a:t>p-&gt;link;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19000"/>
              </a:lnSpc>
              <a:spcBef>
                <a:spcPts val="25"/>
              </a:spcBef>
            </a:pPr>
            <a:r>
              <a:rPr lang="en-US" altLang="zh-CN" sz="20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   p-</a:t>
            </a:r>
            <a:r>
              <a:rPr lang="en-US" altLang="zh-CN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&gt;link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lang="en-US" altLang="zh-CN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q-&gt;link;  </a:t>
            </a:r>
            <a:r>
              <a:rPr lang="en-US" altLang="zh-CN" sz="2000" spc="-10" dirty="0">
                <a:latin typeface="Times New Roman"/>
                <a:cs typeface="Times New Roman"/>
              </a:rPr>
              <a:t>free( </a:t>
            </a:r>
            <a:r>
              <a:rPr lang="en-US" altLang="zh-CN" sz="2000" spc="-5" dirty="0">
                <a:latin typeface="Times New Roman"/>
                <a:cs typeface="Times New Roman"/>
              </a:rPr>
              <a:t>q </a:t>
            </a:r>
            <a:r>
              <a:rPr lang="en-US" altLang="zh-CN" sz="2000" dirty="0">
                <a:latin typeface="Times New Roman"/>
                <a:cs typeface="Times New Roman"/>
              </a:rPr>
              <a:t>); </a:t>
            </a:r>
            <a:r>
              <a:rPr lang="en-US" altLang="zh-CN" sz="2000" spc="-5" dirty="0">
                <a:latin typeface="Times New Roman"/>
                <a:cs typeface="Times New Roman"/>
              </a:rPr>
              <a:t>return 1</a:t>
            </a:r>
            <a:r>
              <a:rPr lang="en-US" altLang="zh-CN" sz="2000" spc="-95" dirty="0">
                <a:latin typeface="Times New Roman"/>
                <a:cs typeface="Times New Roman"/>
              </a:rPr>
              <a:t> </a:t>
            </a:r>
            <a:r>
              <a:rPr lang="en-US" altLang="zh-CN" sz="2000" spc="-5" dirty="0">
                <a:latin typeface="Times New Roman"/>
                <a:cs typeface="Times New Roman"/>
              </a:rPr>
              <a:t>;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lang="en-US" altLang="zh-CN" sz="2000" spc="-5" dirty="0" smtClean="0">
                <a:latin typeface="Times New Roman"/>
                <a:cs typeface="Times New Roman"/>
              </a:rPr>
              <a:t>            } </a:t>
            </a:r>
            <a:endParaRPr lang="en-US" altLang="zh-CN" sz="2000" spc="-5" dirty="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lang="en-US" altLang="zh-CN" sz="2000" spc="-5" dirty="0">
                <a:latin typeface="Times New Roman"/>
                <a:cs typeface="Times New Roman"/>
              </a:rPr>
              <a:t>}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480"/>
              </a:spcBef>
            </a:pPr>
            <a:r>
              <a:rPr lang="en-US" sz="2000" smtClean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16233" y="4822286"/>
            <a:ext cx="244284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Times New Roman"/>
                <a:cs typeface="Times New Roman"/>
              </a:rPr>
              <a:t>/*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宋体"/>
                <a:cs typeface="宋体"/>
              </a:rPr>
              <a:t>找到值为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宋体"/>
                <a:cs typeface="宋体"/>
              </a:rPr>
              <a:t>的结点</a:t>
            </a:r>
            <a:r>
              <a:rPr sz="2000" spc="-465" dirty="0">
                <a:latin typeface="宋体"/>
                <a:cs typeface="宋体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宋体"/>
                <a:cs typeface="宋体"/>
              </a:rPr>
              <a:t>删除该结点</a:t>
            </a:r>
            <a:r>
              <a:rPr sz="2000" spc="-45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439" y="4822286"/>
            <a:ext cx="1964055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128" y="6344744"/>
            <a:ext cx="147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2367" y="533400"/>
            <a:ext cx="6632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在带头结点的单链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表</a:t>
            </a:r>
            <a:r>
              <a:rPr sz="2400" spc="-2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li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中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删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除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一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个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元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值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的结点（这里要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求</a:t>
            </a:r>
            <a:r>
              <a:rPr sz="2400" spc="-35" dirty="0">
                <a:solidFill>
                  <a:srgbClr val="000000"/>
                </a:solidFill>
                <a:latin typeface="Arial"/>
                <a:cs typeface="Arial"/>
              </a:rPr>
              <a:t>DataType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可以用</a:t>
            </a:r>
            <a:r>
              <a:rPr sz="2400" spc="-25" dirty="0">
                <a:solidFill>
                  <a:srgbClr val="000000"/>
                </a:solidFill>
                <a:latin typeface="Arial"/>
                <a:cs typeface="Arial"/>
              </a:rPr>
              <a:t>!=</a:t>
            </a:r>
            <a:r>
              <a:rPr sz="2400" spc="10" dirty="0">
                <a:solidFill>
                  <a:srgbClr val="000000"/>
                </a:solidFill>
                <a:latin typeface="宋体"/>
                <a:cs typeface="宋体"/>
              </a:rPr>
              <a:t>比较）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1590" y="835215"/>
            <a:ext cx="308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分析与比较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33804"/>
            <a:ext cx="7413625" cy="40811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6235" marR="5080" indent="-343535">
              <a:lnSpc>
                <a:spcPct val="90000"/>
              </a:lnSpc>
              <a:spcBef>
                <a:spcPts val="44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在有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宋体"/>
                <a:cs typeface="宋体"/>
              </a:rPr>
              <a:t>个结点的单链</a:t>
            </a:r>
            <a:r>
              <a:rPr sz="2800" spc="-25" dirty="0">
                <a:latin typeface="宋体"/>
                <a:cs typeface="宋体"/>
              </a:rPr>
              <a:t>表</a:t>
            </a:r>
            <a:r>
              <a:rPr sz="2800" spc="5" dirty="0">
                <a:latin typeface="宋体"/>
                <a:cs typeface="宋体"/>
              </a:rPr>
              <a:t>中查</a:t>
            </a:r>
            <a:r>
              <a:rPr sz="2800" spc="-25" dirty="0">
                <a:latin typeface="宋体"/>
                <a:cs typeface="宋体"/>
              </a:rPr>
              <a:t>找</a:t>
            </a:r>
            <a:r>
              <a:rPr sz="2800" spc="5" dirty="0">
                <a:latin typeface="宋体"/>
                <a:cs typeface="宋体"/>
              </a:rPr>
              <a:t>第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宋体"/>
                <a:cs typeface="宋体"/>
              </a:rPr>
              <a:t>个结</a:t>
            </a:r>
            <a:r>
              <a:rPr sz="2800" spc="-25" dirty="0">
                <a:latin typeface="宋体"/>
                <a:cs typeface="宋体"/>
              </a:rPr>
              <a:t>点</a:t>
            </a:r>
            <a:r>
              <a:rPr sz="2800" spc="5" dirty="0">
                <a:latin typeface="宋体"/>
                <a:cs typeface="宋体"/>
              </a:rPr>
              <a:t>时，必 须从链表的第一个结点</a:t>
            </a:r>
            <a:r>
              <a:rPr sz="2800" spc="-25" dirty="0">
                <a:latin typeface="宋体"/>
                <a:cs typeface="宋体"/>
              </a:rPr>
              <a:t>开</a:t>
            </a:r>
            <a:r>
              <a:rPr sz="2800" spc="5" dirty="0">
                <a:latin typeface="宋体"/>
                <a:cs typeface="宋体"/>
              </a:rPr>
              <a:t>始往</a:t>
            </a:r>
            <a:r>
              <a:rPr sz="2800" spc="-25" dirty="0">
                <a:latin typeface="宋体"/>
                <a:cs typeface="宋体"/>
              </a:rPr>
              <a:t>下</a:t>
            </a:r>
            <a:r>
              <a:rPr sz="2800" spc="5" dirty="0">
                <a:latin typeface="宋体"/>
                <a:cs typeface="宋体"/>
              </a:rPr>
              <a:t>查找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5" dirty="0">
                <a:latin typeface="宋体"/>
                <a:cs typeface="宋体"/>
              </a:rPr>
              <a:t>所需 的时间与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宋体"/>
                <a:cs typeface="宋体"/>
              </a:rPr>
              <a:t>的大小成</a:t>
            </a:r>
            <a:r>
              <a:rPr sz="2800" spc="-25" dirty="0">
                <a:latin typeface="宋体"/>
                <a:cs typeface="宋体"/>
              </a:rPr>
              <a:t>正</a:t>
            </a:r>
            <a:r>
              <a:rPr sz="2800" spc="5" dirty="0">
                <a:latin typeface="宋体"/>
                <a:cs typeface="宋体"/>
              </a:rPr>
              <a:t>比，</a:t>
            </a:r>
            <a:r>
              <a:rPr sz="2800" spc="-25" dirty="0">
                <a:latin typeface="宋体"/>
                <a:cs typeface="宋体"/>
              </a:rPr>
              <a:t>最</a:t>
            </a:r>
            <a:r>
              <a:rPr sz="2800" spc="5" dirty="0">
                <a:latin typeface="宋体"/>
                <a:cs typeface="宋体"/>
              </a:rPr>
              <a:t>坏情</a:t>
            </a:r>
            <a:r>
              <a:rPr sz="2800" spc="-25" dirty="0">
                <a:latin typeface="宋体"/>
                <a:cs typeface="宋体"/>
              </a:rPr>
              <a:t>况</a:t>
            </a:r>
            <a:r>
              <a:rPr sz="2800" spc="5" dirty="0">
                <a:latin typeface="宋体"/>
                <a:cs typeface="宋体"/>
              </a:rPr>
              <a:t>下要</a:t>
            </a:r>
            <a:r>
              <a:rPr sz="2800" spc="-25" dirty="0">
                <a:latin typeface="宋体"/>
                <a:cs typeface="宋体"/>
              </a:rPr>
              <a:t>查</a:t>
            </a:r>
            <a:r>
              <a:rPr sz="2800" spc="5" dirty="0">
                <a:latin typeface="宋体"/>
                <a:cs typeface="宋体"/>
              </a:rPr>
              <a:t>找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5" dirty="0">
                <a:latin typeface="宋体"/>
                <a:cs typeface="宋体"/>
              </a:rPr>
              <a:t>个结点，平均情况下需</a:t>
            </a:r>
            <a:r>
              <a:rPr sz="2800" spc="-25" dirty="0">
                <a:latin typeface="宋体"/>
                <a:cs typeface="宋体"/>
              </a:rPr>
              <a:t>要</a:t>
            </a:r>
            <a:r>
              <a:rPr sz="2800" spc="5" dirty="0">
                <a:latin typeface="宋体"/>
                <a:cs typeface="宋体"/>
              </a:rPr>
              <a:t>查找</a:t>
            </a:r>
            <a:r>
              <a:rPr sz="2800" spc="-5" dirty="0">
                <a:latin typeface="Times New Roman"/>
                <a:cs typeface="Times New Roman"/>
              </a:rPr>
              <a:t>n/2</a:t>
            </a:r>
            <a:r>
              <a:rPr sz="2800" spc="-25" dirty="0">
                <a:latin typeface="宋体"/>
                <a:cs typeface="宋体"/>
              </a:rPr>
              <a:t>个</a:t>
            </a:r>
            <a:r>
              <a:rPr sz="2800" spc="-20" dirty="0">
                <a:latin typeface="宋体"/>
                <a:cs typeface="宋体"/>
              </a:rPr>
              <a:t>结点</a:t>
            </a:r>
            <a:r>
              <a:rPr sz="2800" spc="20" dirty="0">
                <a:latin typeface="宋体"/>
                <a:cs typeface="宋体"/>
              </a:rPr>
              <a:t>，</a:t>
            </a:r>
            <a:r>
              <a:rPr sz="2800" spc="5" dirty="0">
                <a:latin typeface="宋体"/>
                <a:cs typeface="宋体"/>
              </a:rPr>
              <a:t>因 此时间复杂度为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(n)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6235" marR="105410" indent="-343535" algn="just">
              <a:lnSpc>
                <a:spcPts val="3020"/>
              </a:lnSpc>
              <a:spcBef>
                <a:spcPts val="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在单链表中找第一个值</a:t>
            </a:r>
            <a:r>
              <a:rPr sz="2800" spc="-25" dirty="0">
                <a:latin typeface="宋体"/>
                <a:cs typeface="宋体"/>
              </a:rPr>
              <a:t>为</a:t>
            </a:r>
            <a:r>
              <a:rPr sz="2800" spc="10" dirty="0">
                <a:latin typeface="Times New Roman"/>
                <a:cs typeface="Times New Roman"/>
              </a:rPr>
              <a:t>x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结点</a:t>
            </a:r>
            <a:r>
              <a:rPr sz="2800" spc="-25" dirty="0">
                <a:latin typeface="宋体"/>
                <a:cs typeface="宋体"/>
              </a:rPr>
              <a:t>存</a:t>
            </a:r>
            <a:r>
              <a:rPr sz="2800" spc="5" dirty="0">
                <a:latin typeface="宋体"/>
                <a:cs typeface="宋体"/>
              </a:rPr>
              <a:t>储位</a:t>
            </a:r>
            <a:r>
              <a:rPr sz="2800" spc="-25" dirty="0">
                <a:latin typeface="宋体"/>
                <a:cs typeface="宋体"/>
              </a:rPr>
              <a:t>置</a:t>
            </a:r>
            <a:r>
              <a:rPr sz="2800" spc="5" dirty="0">
                <a:latin typeface="宋体"/>
                <a:cs typeface="宋体"/>
              </a:rPr>
              <a:t>； 在单链表中，</a:t>
            </a:r>
            <a:r>
              <a:rPr sz="2800" spc="10" dirty="0">
                <a:latin typeface="Times New Roman"/>
                <a:cs typeface="Times New Roman"/>
              </a:rPr>
              <a:t>p</a:t>
            </a:r>
            <a:r>
              <a:rPr sz="2800" spc="5" dirty="0">
                <a:latin typeface="宋体"/>
                <a:cs typeface="宋体"/>
              </a:rPr>
              <a:t>所指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点前</a:t>
            </a:r>
            <a:r>
              <a:rPr sz="2800" spc="-25" dirty="0">
                <a:latin typeface="宋体"/>
                <a:cs typeface="宋体"/>
              </a:rPr>
              <a:t>面</a:t>
            </a:r>
            <a:r>
              <a:rPr sz="2800" spc="5" dirty="0">
                <a:latin typeface="宋体"/>
                <a:cs typeface="宋体"/>
              </a:rPr>
              <a:t>插入</a:t>
            </a:r>
            <a:r>
              <a:rPr sz="2800" spc="-25" dirty="0">
                <a:latin typeface="宋体"/>
                <a:cs typeface="宋体"/>
              </a:rPr>
              <a:t>值</a:t>
            </a:r>
            <a:r>
              <a:rPr sz="2800" spc="5" dirty="0">
                <a:latin typeface="宋体"/>
                <a:cs typeface="宋体"/>
              </a:rPr>
              <a:t>为ｘ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新 结点；以及在单链表中</a:t>
            </a:r>
            <a:r>
              <a:rPr sz="2800" spc="-25" dirty="0">
                <a:latin typeface="宋体"/>
                <a:cs typeface="宋体"/>
              </a:rPr>
              <a:t>删</a:t>
            </a:r>
            <a:r>
              <a:rPr sz="2800" spc="5" dirty="0">
                <a:latin typeface="宋体"/>
                <a:cs typeface="宋体"/>
              </a:rPr>
              <a:t>除第</a:t>
            </a:r>
            <a:r>
              <a:rPr sz="2800" spc="-25" dirty="0">
                <a:latin typeface="宋体"/>
                <a:cs typeface="宋体"/>
              </a:rPr>
              <a:t>一</a:t>
            </a:r>
            <a:r>
              <a:rPr sz="2800" spc="5" dirty="0">
                <a:latin typeface="宋体"/>
                <a:cs typeface="宋体"/>
              </a:rPr>
              <a:t>个值</a:t>
            </a:r>
            <a:r>
              <a:rPr sz="2800" spc="-20" dirty="0">
                <a:latin typeface="宋体"/>
                <a:cs typeface="宋体"/>
              </a:rPr>
              <a:t>为</a:t>
            </a:r>
            <a:r>
              <a:rPr sz="2800" spc="10" dirty="0">
                <a:latin typeface="Times New Roman"/>
                <a:cs typeface="Times New Roman"/>
              </a:rPr>
              <a:t>x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结 </a:t>
            </a:r>
            <a:r>
              <a:rPr sz="2800" spc="675" dirty="0">
                <a:latin typeface="宋体"/>
                <a:cs typeface="宋体"/>
              </a:rPr>
              <a:t>点</a:t>
            </a:r>
            <a:r>
              <a:rPr sz="2800" spc="5" dirty="0">
                <a:latin typeface="宋体"/>
                <a:cs typeface="宋体"/>
              </a:rPr>
              <a:t>等算法的时间复杂度均为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(n)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6142" y="834421"/>
            <a:ext cx="3399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循环链表(I)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339" y="4062476"/>
            <a:ext cx="73774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操作经常要访问、修改首结点和末</a:t>
            </a:r>
            <a:r>
              <a:rPr sz="2000" spc="10" dirty="0">
                <a:solidFill>
                  <a:srgbClr val="0000FF"/>
                </a:solidFill>
                <a:latin typeface="华文中宋"/>
                <a:cs typeface="华文中宋"/>
              </a:rPr>
              <a:t>结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点</a:t>
            </a:r>
            <a:r>
              <a:rPr sz="2000" spc="-5" dirty="0">
                <a:solidFill>
                  <a:srgbClr val="0000FF"/>
                </a:solidFill>
                <a:latin typeface="华文中宋"/>
                <a:cs typeface="华文中宋"/>
              </a:rPr>
              <a:t>,</a:t>
            </a:r>
            <a:r>
              <a:rPr sz="2000" spc="50" dirty="0">
                <a:solidFill>
                  <a:srgbClr val="0000FF"/>
                </a:solidFill>
                <a:latin typeface="华文中宋"/>
                <a:cs typeface="华文中宋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让表头指针指向循环链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651" y="4367321"/>
            <a:ext cx="44913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表末结点</a:t>
            </a:r>
            <a:r>
              <a:rPr sz="2000" spc="-5" dirty="0">
                <a:solidFill>
                  <a:srgbClr val="0000FF"/>
                </a:solidFill>
                <a:latin typeface="华文中宋"/>
                <a:cs typeface="华文中宋"/>
              </a:rPr>
              <a:t>,</a:t>
            </a:r>
            <a:r>
              <a:rPr sz="2000" spc="-60" dirty="0">
                <a:solidFill>
                  <a:srgbClr val="0000FF"/>
                </a:solidFill>
                <a:latin typeface="华文中宋"/>
                <a:cs typeface="华文中宋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可以方便对表头表尾的操</a:t>
            </a:r>
            <a:r>
              <a:rPr sz="2000" spc="10" dirty="0">
                <a:solidFill>
                  <a:srgbClr val="0000FF"/>
                </a:solidFill>
                <a:latin typeface="华文中宋"/>
                <a:cs typeface="华文中宋"/>
              </a:rPr>
              <a:t>作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。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1384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19400" y="3138487"/>
            <a:ext cx="685800" cy="39560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5200" y="31384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95800" y="3138487"/>
            <a:ext cx="685800" cy="39560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1600" y="31384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0" y="3336925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7029" y="329247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4000" y="3336925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1029" y="329247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2800" y="3138487"/>
            <a:ext cx="685800" cy="39560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835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48600" y="31384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3336925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4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3927" y="329385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03" y="0"/>
                </a:moveTo>
                <a:lnTo>
                  <a:pt x="76301" y="4462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8540" y="309673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05000" y="3336925"/>
            <a:ext cx="902335" cy="1905"/>
          </a:xfrm>
          <a:custGeom>
            <a:avLst/>
            <a:gdLst/>
            <a:ahLst/>
            <a:cxnLst/>
            <a:rect l="l" t="t" r="r" b="b"/>
            <a:pathLst>
              <a:path w="902335" h="1904">
                <a:moveTo>
                  <a:pt x="0" y="0"/>
                </a:moveTo>
                <a:lnTo>
                  <a:pt x="901827" y="156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0554" y="3293905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152" y="0"/>
                </a:moveTo>
                <a:lnTo>
                  <a:pt x="76276" y="44589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9086" y="1624075"/>
            <a:ext cx="7377430" cy="1447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华文中宋"/>
                <a:cs typeface="华文中宋"/>
              </a:rPr>
              <a:t>将单链表的最后一个结点的指针不</a:t>
            </a:r>
            <a:r>
              <a:rPr sz="2000" spc="10" dirty="0">
                <a:latin typeface="华文中宋"/>
                <a:cs typeface="华文中宋"/>
              </a:rPr>
              <a:t>设</a:t>
            </a:r>
            <a:r>
              <a:rPr sz="2000" spc="-10" dirty="0">
                <a:latin typeface="华文中宋"/>
                <a:cs typeface="华文中宋"/>
              </a:rPr>
              <a:t>置为空</a:t>
            </a:r>
            <a:r>
              <a:rPr sz="2000" spc="-5" dirty="0">
                <a:latin typeface="华文中宋"/>
                <a:cs typeface="华文中宋"/>
              </a:rPr>
              <a:t>,</a:t>
            </a:r>
            <a:r>
              <a:rPr sz="2000" spc="45" dirty="0">
                <a:latin typeface="华文中宋"/>
                <a:cs typeface="华文中宋"/>
              </a:rPr>
              <a:t> </a:t>
            </a:r>
            <a:r>
              <a:rPr sz="2000" spc="-10" dirty="0">
                <a:latin typeface="华文中宋"/>
                <a:cs typeface="华文中宋"/>
              </a:rPr>
              <a:t>而是指向头一个结 点</a:t>
            </a:r>
            <a:r>
              <a:rPr sz="2000" spc="-5" dirty="0">
                <a:latin typeface="华文中宋"/>
                <a:cs typeface="华文中宋"/>
              </a:rPr>
              <a:t>,</a:t>
            </a:r>
            <a:r>
              <a:rPr sz="2000" spc="-40" dirty="0">
                <a:latin typeface="华文中宋"/>
                <a:cs typeface="华文中宋"/>
              </a:rPr>
              <a:t> </a:t>
            </a:r>
            <a:r>
              <a:rPr sz="2000" spc="-10" dirty="0">
                <a:latin typeface="华文中宋"/>
                <a:cs typeface="华文中宋"/>
              </a:rPr>
              <a:t>这样就得到循环链表。</a:t>
            </a:r>
            <a:endParaRPr sz="20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循环链表未增加新的存储空间</a:t>
            </a:r>
            <a:r>
              <a:rPr sz="2000" spc="-5" dirty="0">
                <a:solidFill>
                  <a:srgbClr val="0000FF"/>
                </a:solidFill>
                <a:latin typeface="华文中宋"/>
                <a:cs typeface="华文中宋"/>
              </a:rPr>
              <a:t>,</a:t>
            </a:r>
            <a:r>
              <a:rPr sz="2000" spc="25" dirty="0">
                <a:solidFill>
                  <a:srgbClr val="0000FF"/>
                </a:solidFill>
                <a:latin typeface="华文中宋"/>
                <a:cs typeface="华文中宋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但从任一结点出发都能访</a:t>
            </a:r>
            <a:r>
              <a:rPr sz="2000" spc="10" dirty="0">
                <a:solidFill>
                  <a:srgbClr val="0000FF"/>
                </a:solidFill>
                <a:latin typeface="华文中宋"/>
                <a:cs typeface="华文中宋"/>
              </a:rPr>
              <a:t>问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所有</a:t>
            </a:r>
            <a:endParaRPr sz="2000">
              <a:latin typeface="华文中宋"/>
              <a:cs typeface="华文中宋"/>
            </a:endParaRPr>
          </a:p>
          <a:p>
            <a:pPr marL="356870">
              <a:lnSpc>
                <a:spcPct val="100000"/>
              </a:lnSpc>
              <a:spcBef>
                <a:spcPts val="1130"/>
              </a:spcBef>
            </a:pPr>
            <a:r>
              <a:rPr sz="3000" spc="-772" baseline="31944" dirty="0">
                <a:solidFill>
                  <a:srgbClr val="0000FF"/>
                </a:solidFill>
                <a:latin typeface="华文中宋"/>
                <a:cs typeface="华文中宋"/>
              </a:rPr>
              <a:t>结</a:t>
            </a:r>
            <a:r>
              <a:rPr sz="1800" b="1" spc="-295" dirty="0">
                <a:latin typeface="Times New Roman"/>
                <a:cs typeface="Times New Roman"/>
              </a:rPr>
              <a:t>c</a:t>
            </a:r>
            <a:r>
              <a:rPr sz="3000" spc="-2572" baseline="31944" dirty="0">
                <a:solidFill>
                  <a:srgbClr val="0000FF"/>
                </a:solidFill>
                <a:latin typeface="华文中宋"/>
                <a:cs typeface="华文中宋"/>
              </a:rPr>
              <a:t>点</a:t>
            </a:r>
            <a:r>
              <a:rPr sz="1800" b="1" spc="-5" dirty="0">
                <a:latin typeface="Times New Roman"/>
                <a:cs typeface="Times New Roman"/>
              </a:rPr>
              <a:t>lis</a:t>
            </a:r>
            <a:r>
              <a:rPr sz="3000" spc="-3007" baseline="31944" dirty="0">
                <a:solidFill>
                  <a:srgbClr val="0000FF"/>
                </a:solidFill>
                <a:latin typeface="华文中宋"/>
                <a:cs typeface="华文中宋"/>
              </a:rPr>
              <a:t>。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75614" y="3390900"/>
            <a:ext cx="3175" cy="576580"/>
          </a:xfrm>
          <a:custGeom>
            <a:avLst/>
            <a:gdLst/>
            <a:ahLst/>
            <a:cxnLst/>
            <a:rect l="l" t="t" r="r" b="b"/>
            <a:pathLst>
              <a:path w="3175" h="576579">
                <a:moveTo>
                  <a:pt x="3175" y="0"/>
                </a:moveTo>
                <a:lnTo>
                  <a:pt x="0" y="576262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6600" y="3965575"/>
            <a:ext cx="4800600" cy="73025"/>
          </a:xfrm>
          <a:custGeom>
            <a:avLst/>
            <a:gdLst/>
            <a:ahLst/>
            <a:cxnLst/>
            <a:rect l="l" t="t" r="r" b="b"/>
            <a:pathLst>
              <a:path w="4800600" h="73025">
                <a:moveTo>
                  <a:pt x="4800600" y="0"/>
                </a:moveTo>
                <a:lnTo>
                  <a:pt x="0" y="730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5012" y="3557371"/>
            <a:ext cx="3175" cy="481330"/>
          </a:xfrm>
          <a:custGeom>
            <a:avLst/>
            <a:gdLst/>
            <a:ahLst/>
            <a:cxnLst/>
            <a:rect l="l" t="t" r="r" b="b"/>
            <a:pathLst>
              <a:path w="3175" h="481329">
                <a:moveTo>
                  <a:pt x="0" y="481228"/>
                </a:moveTo>
                <a:lnTo>
                  <a:pt x="3035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3115" y="3557359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5920"/>
                </a:moveTo>
                <a:lnTo>
                  <a:pt x="44932" y="0"/>
                </a:lnTo>
                <a:lnTo>
                  <a:pt x="88900" y="76479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400" y="48148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09800" y="5576887"/>
            <a:ext cx="685800" cy="39560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95600" y="55768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86200" y="5576887"/>
            <a:ext cx="685800" cy="39560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5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0" y="55768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5775325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7429" y="573087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4400" y="5775325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1429" y="573087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53200" y="5576887"/>
            <a:ext cx="685800" cy="39560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835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39000" y="5576887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7400" y="5775325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4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64316" y="573225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15" y="0"/>
                </a:moveTo>
                <a:lnTo>
                  <a:pt x="76314" y="44627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88940" y="553567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50940" y="4443476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spc="-5" dirty="0">
                <a:latin typeface="Times New Roman"/>
                <a:cs typeface="Times New Roman"/>
              </a:rPr>
              <a:t>li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66014" y="5829300"/>
            <a:ext cx="3175" cy="576580"/>
          </a:xfrm>
          <a:custGeom>
            <a:avLst/>
            <a:gdLst/>
            <a:ahLst/>
            <a:cxnLst/>
            <a:rect l="l" t="t" r="r" b="b"/>
            <a:pathLst>
              <a:path w="3175" h="576579">
                <a:moveTo>
                  <a:pt x="3175" y="0"/>
                </a:moveTo>
                <a:lnTo>
                  <a:pt x="0" y="576262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7000" y="6403975"/>
            <a:ext cx="4800600" cy="73025"/>
          </a:xfrm>
          <a:custGeom>
            <a:avLst/>
            <a:gdLst/>
            <a:ahLst/>
            <a:cxnLst/>
            <a:rect l="l" t="t" r="r" b="b"/>
            <a:pathLst>
              <a:path w="4800600" h="73025">
                <a:moveTo>
                  <a:pt x="4800600" y="0"/>
                </a:moveTo>
                <a:lnTo>
                  <a:pt x="0" y="730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65412" y="5995771"/>
            <a:ext cx="3175" cy="481330"/>
          </a:xfrm>
          <a:custGeom>
            <a:avLst/>
            <a:gdLst/>
            <a:ahLst/>
            <a:cxnLst/>
            <a:rect l="l" t="t" r="r" b="b"/>
            <a:pathLst>
              <a:path w="3175" h="481329">
                <a:moveTo>
                  <a:pt x="0" y="481228"/>
                </a:moveTo>
                <a:lnTo>
                  <a:pt x="3035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23515" y="599576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5920"/>
                </a:moveTo>
                <a:lnTo>
                  <a:pt x="44932" y="0"/>
                </a:lnTo>
                <a:lnTo>
                  <a:pt x="88900" y="76479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3200" y="5029200"/>
            <a:ext cx="331470" cy="529590"/>
          </a:xfrm>
          <a:custGeom>
            <a:avLst/>
            <a:gdLst/>
            <a:ahLst/>
            <a:cxnLst/>
            <a:rect l="l" t="t" r="r" b="b"/>
            <a:pathLst>
              <a:path w="331470" h="529589">
                <a:moveTo>
                  <a:pt x="0" y="0"/>
                </a:moveTo>
                <a:lnTo>
                  <a:pt x="331228" y="529043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06318" y="5470064"/>
            <a:ext cx="78105" cy="88265"/>
          </a:xfrm>
          <a:custGeom>
            <a:avLst/>
            <a:gdLst/>
            <a:ahLst/>
            <a:cxnLst/>
            <a:rect l="l" t="t" r="r" b="b"/>
            <a:pathLst>
              <a:path w="78104" h="88264">
                <a:moveTo>
                  <a:pt x="75349" y="0"/>
                </a:moveTo>
                <a:lnTo>
                  <a:pt x="78104" y="88176"/>
                </a:lnTo>
                <a:lnTo>
                  <a:pt x="0" y="4716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00"/>
              </a:spcBef>
            </a:pPr>
            <a:r>
              <a:rPr dirty="0"/>
              <a:t>循环链表(Ⅱ)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621028"/>
            <a:ext cx="595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循环链表插入第一个元素时需要特别处理:</a:t>
            </a:r>
            <a:endParaRPr sz="2400">
              <a:latin typeface="华文中宋"/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3376676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考虑带头结点的循环链表:</a:t>
            </a:r>
            <a:endParaRPr sz="2400">
              <a:latin typeface="华文中宋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165" y="2514600"/>
            <a:ext cx="765810" cy="376555"/>
          </a:xfrm>
          <a:custGeom>
            <a:avLst/>
            <a:gdLst/>
            <a:ahLst/>
            <a:cxnLst/>
            <a:rect l="l" t="t" r="r" b="b"/>
            <a:pathLst>
              <a:path w="765810" h="376555">
                <a:moveTo>
                  <a:pt x="0" y="0"/>
                </a:moveTo>
                <a:lnTo>
                  <a:pt x="765340" y="0"/>
                </a:lnTo>
                <a:lnTo>
                  <a:pt x="76534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solidFill>
            <a:srgbClr val="FEF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165" y="2514600"/>
            <a:ext cx="765810" cy="376555"/>
          </a:xfrm>
          <a:custGeom>
            <a:avLst/>
            <a:gdLst/>
            <a:ahLst/>
            <a:cxnLst/>
            <a:rect l="l" t="t" r="r" b="b"/>
            <a:pathLst>
              <a:path w="765810" h="376555">
                <a:moveTo>
                  <a:pt x="0" y="0"/>
                </a:moveTo>
                <a:lnTo>
                  <a:pt x="765340" y="0"/>
                </a:lnTo>
                <a:lnTo>
                  <a:pt x="765340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3739" y="2465323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li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4782" y="2514600"/>
            <a:ext cx="600710" cy="37338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r>
              <a:rPr sz="1800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4984" y="2514600"/>
            <a:ext cx="600710" cy="369570"/>
          </a:xfrm>
          <a:custGeom>
            <a:avLst/>
            <a:gdLst/>
            <a:ahLst/>
            <a:cxnLst/>
            <a:rect l="l" t="t" r="r" b="b"/>
            <a:pathLst>
              <a:path w="600710" h="369569">
                <a:moveTo>
                  <a:pt x="0" y="0"/>
                </a:moveTo>
                <a:lnTo>
                  <a:pt x="600201" y="0"/>
                </a:lnTo>
                <a:lnTo>
                  <a:pt x="600201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EF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984" y="2514600"/>
            <a:ext cx="600710" cy="369570"/>
          </a:xfrm>
          <a:custGeom>
            <a:avLst/>
            <a:gdLst/>
            <a:ahLst/>
            <a:cxnLst/>
            <a:rect l="l" t="t" r="r" b="b"/>
            <a:pathLst>
              <a:path w="600710" h="369569">
                <a:moveTo>
                  <a:pt x="0" y="0"/>
                </a:moveTo>
                <a:lnTo>
                  <a:pt x="600201" y="0"/>
                </a:lnTo>
                <a:lnTo>
                  <a:pt x="600201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4200" y="2743200"/>
            <a:ext cx="978535" cy="1905"/>
          </a:xfrm>
          <a:custGeom>
            <a:avLst/>
            <a:gdLst/>
            <a:ahLst/>
            <a:cxnLst/>
            <a:rect l="l" t="t" r="r" b="b"/>
            <a:pathLst>
              <a:path w="978535" h="1905">
                <a:moveTo>
                  <a:pt x="0" y="0"/>
                </a:moveTo>
                <a:lnTo>
                  <a:pt x="9780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5948" y="2700191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152" y="0"/>
                </a:moveTo>
                <a:lnTo>
                  <a:pt x="76276" y="44577"/>
                </a:lnTo>
                <a:lnTo>
                  <a:pt x="0" y="889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27432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5">
                <a:moveTo>
                  <a:pt x="0" y="0"/>
                </a:moveTo>
                <a:lnTo>
                  <a:pt x="685800" y="15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1" y="2744788"/>
            <a:ext cx="1905" cy="608330"/>
          </a:xfrm>
          <a:custGeom>
            <a:avLst/>
            <a:gdLst/>
            <a:ahLst/>
            <a:cxnLst/>
            <a:rect l="l" t="t" r="r" b="b"/>
            <a:pathLst>
              <a:path w="1904" h="608329">
                <a:moveTo>
                  <a:pt x="1587" y="0"/>
                </a:moveTo>
                <a:lnTo>
                  <a:pt x="0" y="6080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3400" y="3352800"/>
            <a:ext cx="1371600" cy="1905"/>
          </a:xfrm>
          <a:custGeom>
            <a:avLst/>
            <a:gdLst/>
            <a:ahLst/>
            <a:cxnLst/>
            <a:rect l="l" t="t" r="r" b="b"/>
            <a:pathLst>
              <a:path w="1371600" h="1904">
                <a:moveTo>
                  <a:pt x="1371600" y="158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2916047"/>
            <a:ext cx="1905" cy="436880"/>
          </a:xfrm>
          <a:custGeom>
            <a:avLst/>
            <a:gdLst/>
            <a:ahLst/>
            <a:cxnLst/>
            <a:rect l="l" t="t" r="r" b="b"/>
            <a:pathLst>
              <a:path w="1904" h="436879">
                <a:moveTo>
                  <a:pt x="0" y="436752"/>
                </a:moveTo>
                <a:lnTo>
                  <a:pt x="152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0202" y="2916043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047"/>
                </a:moveTo>
                <a:lnTo>
                  <a:pt x="44716" y="0"/>
                </a:lnTo>
                <a:lnTo>
                  <a:pt x="88900" y="7636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341812"/>
            <a:ext cx="533400" cy="395605"/>
          </a:xfrm>
          <a:custGeom>
            <a:avLst/>
            <a:gdLst/>
            <a:ahLst/>
            <a:cxnLst/>
            <a:rect l="l" t="t" r="r" b="b"/>
            <a:pathLst>
              <a:path w="533400" h="395604">
                <a:moveTo>
                  <a:pt x="0" y="0"/>
                </a:moveTo>
                <a:lnTo>
                  <a:pt x="533400" y="0"/>
                </a:lnTo>
                <a:lnTo>
                  <a:pt x="533400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19400" y="5118100"/>
            <a:ext cx="685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9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05200" y="5118100"/>
            <a:ext cx="533400" cy="396875"/>
          </a:xfrm>
          <a:custGeom>
            <a:avLst/>
            <a:gdLst/>
            <a:ahLst/>
            <a:cxnLst/>
            <a:rect l="l" t="t" r="r" b="b"/>
            <a:pathLst>
              <a:path w="533400" h="396875">
                <a:moveTo>
                  <a:pt x="0" y="0"/>
                </a:moveTo>
                <a:lnTo>
                  <a:pt x="533400" y="0"/>
                </a:lnTo>
                <a:lnTo>
                  <a:pt x="5334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5800" y="5118100"/>
            <a:ext cx="685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9"/>
              </a:spcBef>
            </a:pPr>
            <a:r>
              <a:rPr sz="1800" b="1" i="1" spc="5" dirty="0">
                <a:latin typeface="Times New Roman"/>
                <a:cs typeface="Times New Roman"/>
              </a:rPr>
              <a:t>k</a:t>
            </a:r>
            <a:r>
              <a:rPr sz="1800" b="1" spc="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81600" y="5118100"/>
            <a:ext cx="533400" cy="396875"/>
          </a:xfrm>
          <a:custGeom>
            <a:avLst/>
            <a:gdLst/>
            <a:ahLst/>
            <a:cxnLst/>
            <a:rect l="l" t="t" r="r" b="b"/>
            <a:pathLst>
              <a:path w="533400" h="396875">
                <a:moveTo>
                  <a:pt x="0" y="0"/>
                </a:moveTo>
                <a:lnTo>
                  <a:pt x="533400" y="0"/>
                </a:lnTo>
                <a:lnTo>
                  <a:pt x="5334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5316537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5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6916" y="5273465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14" y="4462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0" y="5316537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5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0916" y="5273465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15" y="0"/>
                </a:moveTo>
                <a:lnTo>
                  <a:pt x="76314" y="4462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62800" y="5118100"/>
            <a:ext cx="685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840"/>
              </a:spcBef>
            </a:pPr>
            <a:r>
              <a:rPr sz="2700" b="1" i="1" baseline="13888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8600" y="5118100"/>
            <a:ext cx="533400" cy="396875"/>
          </a:xfrm>
          <a:custGeom>
            <a:avLst/>
            <a:gdLst/>
            <a:ahLst/>
            <a:cxnLst/>
            <a:rect l="l" t="t" r="r" b="b"/>
            <a:pathLst>
              <a:path w="533400" h="396875">
                <a:moveTo>
                  <a:pt x="0" y="0"/>
                </a:moveTo>
                <a:lnTo>
                  <a:pt x="533400" y="0"/>
                </a:lnTo>
                <a:lnTo>
                  <a:pt x="5334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7000" y="5316537"/>
            <a:ext cx="673735" cy="1905"/>
          </a:xfrm>
          <a:custGeom>
            <a:avLst/>
            <a:gdLst/>
            <a:ahLst/>
            <a:cxnLst/>
            <a:rect l="l" t="t" r="r" b="b"/>
            <a:pathLst>
              <a:path w="673734" h="1904">
                <a:moveTo>
                  <a:pt x="0" y="0"/>
                </a:moveTo>
                <a:lnTo>
                  <a:pt x="673227" y="1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73927" y="5273465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03" y="0"/>
                </a:moveTo>
                <a:lnTo>
                  <a:pt x="76301" y="44627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98540" y="507688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/>
                <a:cs typeface="Symbol"/>
              </a:rPr>
              <a:t>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41540" y="3908488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spc="-5" dirty="0">
                <a:latin typeface="Times New Roman"/>
                <a:cs typeface="Times New Roman"/>
              </a:rPr>
              <a:t>li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75614" y="5372100"/>
            <a:ext cx="3175" cy="574675"/>
          </a:xfrm>
          <a:custGeom>
            <a:avLst/>
            <a:gdLst/>
            <a:ahLst/>
            <a:cxnLst/>
            <a:rect l="l" t="t" r="r" b="b"/>
            <a:pathLst>
              <a:path w="3175" h="574675">
                <a:moveTo>
                  <a:pt x="3175" y="0"/>
                </a:moveTo>
                <a:lnTo>
                  <a:pt x="0" y="57467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42340" y="4572000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3048" y="0"/>
                </a:moveTo>
                <a:lnTo>
                  <a:pt x="0" y="511403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98343" y="5006940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520"/>
                </a:moveTo>
                <a:lnTo>
                  <a:pt x="44005" y="76453"/>
                </a:ln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9200" y="5103812"/>
            <a:ext cx="685800" cy="396875"/>
          </a:xfrm>
          <a:custGeom>
            <a:avLst/>
            <a:gdLst/>
            <a:ahLst/>
            <a:cxnLst/>
            <a:rect l="l" t="t" r="r" b="b"/>
            <a:pathLst>
              <a:path w="685800" h="396875">
                <a:moveTo>
                  <a:pt x="0" y="0"/>
                </a:moveTo>
                <a:lnTo>
                  <a:pt x="685800" y="0"/>
                </a:lnTo>
                <a:lnTo>
                  <a:pt x="6858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9200" y="5103812"/>
            <a:ext cx="685800" cy="396875"/>
          </a:xfrm>
          <a:custGeom>
            <a:avLst/>
            <a:gdLst/>
            <a:ahLst/>
            <a:cxnLst/>
            <a:rect l="l" t="t" r="r" b="b"/>
            <a:pathLst>
              <a:path w="685800" h="396875">
                <a:moveTo>
                  <a:pt x="0" y="0"/>
                </a:moveTo>
                <a:lnTo>
                  <a:pt x="685800" y="0"/>
                </a:lnTo>
                <a:lnTo>
                  <a:pt x="6858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5000" y="5103812"/>
            <a:ext cx="533400" cy="396875"/>
          </a:xfrm>
          <a:custGeom>
            <a:avLst/>
            <a:gdLst/>
            <a:ahLst/>
            <a:cxnLst/>
            <a:rect l="l" t="t" r="r" b="b"/>
            <a:pathLst>
              <a:path w="533400" h="396875">
                <a:moveTo>
                  <a:pt x="0" y="0"/>
                </a:moveTo>
                <a:lnTo>
                  <a:pt x="533400" y="0"/>
                </a:lnTo>
                <a:lnTo>
                  <a:pt x="5334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47800" y="5942013"/>
            <a:ext cx="6629400" cy="76200"/>
          </a:xfrm>
          <a:custGeom>
            <a:avLst/>
            <a:gdLst/>
            <a:ahLst/>
            <a:cxnLst/>
            <a:rect l="l" t="t" r="r" b="b"/>
            <a:pathLst>
              <a:path w="6629400" h="76200">
                <a:moveTo>
                  <a:pt x="6629400" y="0"/>
                </a:moveTo>
                <a:lnTo>
                  <a:pt x="0" y="762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46213" y="5508396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403"/>
                </a:moveTo>
                <a:lnTo>
                  <a:pt x="3048" y="0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4350" y="5508400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5933"/>
                </a:moveTo>
                <a:lnTo>
                  <a:pt x="44907" y="0"/>
                </a:lnTo>
                <a:lnTo>
                  <a:pt x="88900" y="76466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33600" y="5317045"/>
            <a:ext cx="664210" cy="15875"/>
          </a:xfrm>
          <a:custGeom>
            <a:avLst/>
            <a:gdLst/>
            <a:ahLst/>
            <a:cxnLst/>
            <a:rect l="l" t="t" r="r" b="b"/>
            <a:pathLst>
              <a:path w="664210" h="15875">
                <a:moveTo>
                  <a:pt x="0" y="15366"/>
                </a:moveTo>
                <a:lnTo>
                  <a:pt x="663803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20196" y="5274368"/>
            <a:ext cx="77470" cy="88900"/>
          </a:xfrm>
          <a:custGeom>
            <a:avLst/>
            <a:gdLst/>
            <a:ahLst/>
            <a:cxnLst/>
            <a:rect l="l" t="t" r="r" b="b"/>
            <a:pathLst>
              <a:path w="77469" h="88900">
                <a:moveTo>
                  <a:pt x="0" y="0"/>
                </a:moveTo>
                <a:lnTo>
                  <a:pt x="77203" y="42672"/>
                </a:lnTo>
                <a:lnTo>
                  <a:pt x="2057" y="88874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599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545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线性表的抽象数据类型(续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539" y="1625962"/>
            <a:ext cx="6819900" cy="322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Times New Roman"/>
                <a:cs typeface="Times New Roman"/>
              </a:rPr>
              <a:t>int </a:t>
            </a:r>
            <a:r>
              <a:rPr sz="2000" spc="-5" dirty="0">
                <a:latin typeface="Times New Roman"/>
                <a:cs typeface="Times New Roman"/>
              </a:rPr>
              <a:t>deleteP </a:t>
            </a:r>
            <a:r>
              <a:rPr sz="2000" spc="-10" dirty="0">
                <a:latin typeface="Times New Roman"/>
                <a:cs typeface="Times New Roman"/>
              </a:rPr>
              <a:t>(List list, </a:t>
            </a:r>
            <a:r>
              <a:rPr sz="2000" spc="-5" dirty="0">
                <a:latin typeface="Times New Roman"/>
                <a:cs typeface="Times New Roman"/>
              </a:rPr>
              <a:t>position p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宋体"/>
                <a:cs typeface="宋体"/>
              </a:rPr>
              <a:t>在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10" dirty="0">
                <a:latin typeface="宋体"/>
                <a:cs typeface="宋体"/>
              </a:rPr>
              <a:t>中删除位置</a:t>
            </a:r>
            <a:r>
              <a:rPr sz="2000" spc="-10" dirty="0">
                <a:latin typeface="宋体"/>
                <a:cs typeface="宋体"/>
              </a:rPr>
              <a:t>为</a:t>
            </a:r>
            <a:r>
              <a:rPr sz="2000" spc="-2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spc="-10" dirty="0">
                <a:latin typeface="宋体"/>
                <a:cs typeface="宋体"/>
              </a:rPr>
              <a:t>元素</a:t>
            </a:r>
            <a:r>
              <a:rPr sz="2000" spc="10" dirty="0">
                <a:latin typeface="宋体"/>
                <a:cs typeface="宋体"/>
              </a:rPr>
              <a:t>，</a:t>
            </a:r>
            <a:r>
              <a:rPr sz="2000" spc="-10" dirty="0">
                <a:latin typeface="宋体"/>
                <a:cs typeface="宋体"/>
              </a:rPr>
              <a:t>并返</a:t>
            </a:r>
            <a:r>
              <a:rPr sz="2000" spc="10" dirty="0">
                <a:latin typeface="宋体"/>
                <a:cs typeface="宋体"/>
              </a:rPr>
              <a:t>回</a:t>
            </a:r>
            <a:r>
              <a:rPr sz="2000" spc="-10" dirty="0">
                <a:latin typeface="宋体"/>
                <a:cs typeface="宋体"/>
              </a:rPr>
              <a:t>删除</a:t>
            </a:r>
            <a:r>
              <a:rPr sz="2000" spc="10" dirty="0">
                <a:latin typeface="宋体"/>
                <a:cs typeface="宋体"/>
              </a:rPr>
              <a:t>成</a:t>
            </a:r>
            <a:r>
              <a:rPr sz="2000" spc="-10" dirty="0">
                <a:latin typeface="宋体"/>
                <a:cs typeface="宋体"/>
              </a:rPr>
              <a:t>功与</a:t>
            </a:r>
            <a:r>
              <a:rPr sz="2000" spc="10" dirty="0">
                <a:latin typeface="宋体"/>
                <a:cs typeface="宋体"/>
              </a:rPr>
              <a:t>否</a:t>
            </a:r>
            <a:r>
              <a:rPr sz="2000" spc="-10" dirty="0">
                <a:latin typeface="宋体"/>
                <a:cs typeface="宋体"/>
              </a:rPr>
              <a:t>的标</a:t>
            </a:r>
            <a:r>
              <a:rPr sz="2000" spc="10" dirty="0">
                <a:latin typeface="宋体"/>
                <a:cs typeface="宋体"/>
              </a:rPr>
              <a:t>志</a:t>
            </a:r>
            <a:r>
              <a:rPr sz="2000" spc="-10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265430" marR="2541905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Position locate ( </a:t>
            </a:r>
            <a:r>
              <a:rPr sz="2000" spc="-15" dirty="0">
                <a:latin typeface="Times New Roman"/>
                <a:cs typeface="Times New Roman"/>
              </a:rPr>
              <a:t>List </a:t>
            </a:r>
            <a:r>
              <a:rPr sz="2000" spc="-10" dirty="0">
                <a:latin typeface="Times New Roman"/>
                <a:cs typeface="Times New Roman"/>
              </a:rPr>
              <a:t>list, </a:t>
            </a:r>
            <a:r>
              <a:rPr sz="2000" spc="-5" dirty="0">
                <a:latin typeface="Times New Roman"/>
                <a:cs typeface="Times New Roman"/>
              </a:rPr>
              <a:t>DataType x )  </a:t>
            </a:r>
            <a:r>
              <a:rPr sz="2000" spc="10" dirty="0">
                <a:latin typeface="宋体"/>
                <a:cs typeface="宋体"/>
              </a:rPr>
              <a:t>在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10" dirty="0">
                <a:latin typeface="宋体"/>
                <a:cs typeface="宋体"/>
              </a:rPr>
              <a:t>中查找值</a:t>
            </a:r>
            <a:r>
              <a:rPr sz="2000" spc="-10" dirty="0">
                <a:latin typeface="宋体"/>
                <a:cs typeface="宋体"/>
              </a:rPr>
              <a:t>为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宋体"/>
                <a:cs typeface="宋体"/>
              </a:rPr>
              <a:t>的元</a:t>
            </a:r>
            <a:r>
              <a:rPr sz="2000" spc="-10" dirty="0">
                <a:latin typeface="宋体"/>
                <a:cs typeface="宋体"/>
              </a:rPr>
              <a:t>素的</a:t>
            </a:r>
            <a:r>
              <a:rPr sz="2000" spc="10" dirty="0">
                <a:latin typeface="宋体"/>
                <a:cs typeface="宋体"/>
              </a:rPr>
              <a:t>位</a:t>
            </a:r>
            <a:r>
              <a:rPr sz="2000" spc="-10" dirty="0">
                <a:latin typeface="宋体"/>
                <a:cs typeface="宋体"/>
              </a:rPr>
              <a:t>置。 </a:t>
            </a:r>
            <a:r>
              <a:rPr sz="2000" spc="-10" dirty="0">
                <a:latin typeface="Times New Roman"/>
                <a:cs typeface="Times New Roman"/>
              </a:rPr>
              <a:t>int isNull </a:t>
            </a:r>
            <a:r>
              <a:rPr sz="2000" spc="-5" dirty="0">
                <a:latin typeface="Times New Roman"/>
                <a:cs typeface="Times New Roman"/>
              </a:rPr>
              <a:t>( </a:t>
            </a:r>
            <a:r>
              <a:rPr sz="2000" spc="-15" dirty="0">
                <a:latin typeface="Times New Roman"/>
                <a:cs typeface="Times New Roman"/>
              </a:rPr>
              <a:t>List 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宋体"/>
                <a:cs typeface="宋体"/>
              </a:rPr>
              <a:t>判别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10" dirty="0">
                <a:latin typeface="宋体"/>
                <a:cs typeface="宋体"/>
              </a:rPr>
              <a:t>是否为空</a:t>
            </a:r>
            <a:r>
              <a:rPr sz="2000" spc="-10" dirty="0">
                <a:latin typeface="宋体"/>
                <a:cs typeface="宋体"/>
              </a:rPr>
              <a:t>线</a:t>
            </a:r>
            <a:r>
              <a:rPr sz="2000" spc="10" dirty="0">
                <a:latin typeface="宋体"/>
                <a:cs typeface="宋体"/>
              </a:rPr>
              <a:t>性表。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latin typeface="Times New Roman"/>
                <a:cs typeface="Times New Roman"/>
              </a:rPr>
              <a:t>end ADT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List;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实现循环链表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00276"/>
            <a:ext cx="7685405" cy="4341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可以采用与单链表一样的数据类型定义。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创建链表的操作需要修改。如有头结点的链表：</a:t>
            </a:r>
            <a:endParaRPr sz="2400">
              <a:latin typeface="华文中宋"/>
              <a:cs typeface="华文中宋"/>
            </a:endParaRPr>
          </a:p>
          <a:p>
            <a:pPr marL="847725" marR="1788795" indent="-76200">
              <a:lnSpc>
                <a:spcPct val="110000"/>
              </a:lnSpc>
              <a:spcBef>
                <a:spcPts val="890"/>
              </a:spcBef>
            </a:pPr>
            <a:r>
              <a:rPr sz="2400" dirty="0">
                <a:latin typeface="Times New Roman"/>
                <a:cs typeface="Times New Roman"/>
              </a:rPr>
              <a:t>llist = </a:t>
            </a:r>
            <a:r>
              <a:rPr sz="2400" spc="-10" dirty="0">
                <a:latin typeface="Times New Roman"/>
                <a:cs typeface="Times New Roman"/>
              </a:rPr>
              <a:t>(LinkList) </a:t>
            </a:r>
            <a:r>
              <a:rPr sz="2400" spc="-5" dirty="0">
                <a:latin typeface="Times New Roman"/>
                <a:cs typeface="Times New Roman"/>
              </a:rPr>
              <a:t>malloc( sizeof( Node 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);  </a:t>
            </a:r>
            <a:r>
              <a:rPr sz="2400" dirty="0">
                <a:latin typeface="Times New Roman"/>
                <a:cs typeface="Times New Roman"/>
              </a:rPr>
              <a:t>if ( llist </a:t>
            </a:r>
            <a:r>
              <a:rPr sz="2400" spc="-5" dirty="0">
                <a:latin typeface="Times New Roman"/>
                <a:cs typeface="Times New Roman"/>
              </a:rPr>
              <a:t>!= </a:t>
            </a:r>
            <a:r>
              <a:rPr sz="2400" spc="-15" dirty="0">
                <a:latin typeface="Times New Roman"/>
                <a:cs typeface="Times New Roman"/>
              </a:rPr>
              <a:t>NULL </a:t>
            </a:r>
            <a:r>
              <a:rPr sz="2400" dirty="0">
                <a:latin typeface="Times New Roman"/>
                <a:cs typeface="Times New Roman"/>
              </a:rPr>
              <a:t>) llist-&gt;link = </a:t>
            </a:r>
            <a:r>
              <a:rPr sz="2400" spc="5" dirty="0">
                <a:latin typeface="Times New Roman"/>
                <a:cs typeface="Times New Roman"/>
              </a:rPr>
              <a:t>llist;  </a:t>
            </a: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llist;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无头结点的表插入第一个结点时，也需建立循环链接。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判断空表的操作（有头结点的表）：</a:t>
            </a:r>
            <a:endParaRPr sz="2400">
              <a:latin typeface="华文中宋"/>
              <a:cs typeface="华文中宋"/>
            </a:endParaRPr>
          </a:p>
          <a:p>
            <a:pPr marL="10731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llist-&gt;link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llist;</a:t>
            </a:r>
            <a:endParaRPr sz="2400">
              <a:latin typeface="Times New Roman"/>
              <a:cs typeface="Times New Roman"/>
            </a:endParaRPr>
          </a:p>
          <a:p>
            <a:pPr marL="356870" marR="309880" indent="-344170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其他操作基本上可以照搬单链表的操作。根据所采用 的设计，可能需要做些小调整。</a:t>
            </a:r>
            <a:endParaRPr sz="24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4237" y="804735"/>
            <a:ext cx="1863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双链表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700276"/>
            <a:ext cx="7448550" cy="199326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单链表找指定结点的前驱结点比较困难。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可以设计双链表来克服单链表的这个缺点：</a:t>
            </a:r>
            <a:endParaRPr sz="2400">
              <a:latin typeface="华文中宋"/>
              <a:cs typeface="华文中宋"/>
            </a:endParaRPr>
          </a:p>
          <a:p>
            <a:pPr marL="756285" marR="5080" indent="-287020">
              <a:lnSpc>
                <a:spcPct val="100000"/>
              </a:lnSpc>
              <a:spcBef>
                <a:spcPts val="515"/>
              </a:spcBef>
            </a:pPr>
            <a:r>
              <a:rPr sz="2100" spc="150" dirty="0">
                <a:latin typeface="华文中宋"/>
                <a:cs typeface="华文中宋"/>
              </a:rPr>
              <a:t>–</a:t>
            </a:r>
            <a:r>
              <a:rPr sz="2100" spc="10" dirty="0">
                <a:latin typeface="华文中宋"/>
                <a:cs typeface="华文中宋"/>
              </a:rPr>
              <a:t>每个结点都设后</a:t>
            </a:r>
            <a:r>
              <a:rPr sz="2100" spc="-15" dirty="0">
                <a:latin typeface="华文中宋"/>
                <a:cs typeface="华文中宋"/>
              </a:rPr>
              <a:t>继</a:t>
            </a:r>
            <a:r>
              <a:rPr sz="2100" spc="10" dirty="0">
                <a:latin typeface="华文中宋"/>
                <a:cs typeface="华文中宋"/>
              </a:rPr>
              <a:t>指</a:t>
            </a:r>
            <a:r>
              <a:rPr sz="2100" spc="-15" dirty="0">
                <a:latin typeface="华文中宋"/>
                <a:cs typeface="华文中宋"/>
              </a:rPr>
              <a:t>针</a:t>
            </a:r>
            <a:r>
              <a:rPr sz="2100" spc="10" dirty="0">
                <a:latin typeface="华文中宋"/>
                <a:cs typeface="华文中宋"/>
              </a:rPr>
              <a:t>和</a:t>
            </a:r>
            <a:r>
              <a:rPr sz="2100" spc="-15" dirty="0">
                <a:latin typeface="华文中宋"/>
                <a:cs typeface="华文中宋"/>
              </a:rPr>
              <a:t>前</a:t>
            </a:r>
            <a:r>
              <a:rPr sz="2100" spc="10" dirty="0">
                <a:latin typeface="华文中宋"/>
                <a:cs typeface="华文中宋"/>
              </a:rPr>
              <a:t>驱</a:t>
            </a:r>
            <a:r>
              <a:rPr sz="2100" spc="-15" dirty="0">
                <a:latin typeface="华文中宋"/>
                <a:cs typeface="华文中宋"/>
              </a:rPr>
              <a:t>指</a:t>
            </a:r>
            <a:r>
              <a:rPr sz="2100" spc="10" dirty="0">
                <a:latin typeface="华文中宋"/>
                <a:cs typeface="华文中宋"/>
              </a:rPr>
              <a:t>针</a:t>
            </a:r>
            <a:r>
              <a:rPr sz="2100" spc="-15" dirty="0">
                <a:latin typeface="华文中宋"/>
                <a:cs typeface="华文中宋"/>
              </a:rPr>
              <a:t>，</a:t>
            </a:r>
            <a:r>
              <a:rPr sz="2100" spc="10" dirty="0">
                <a:latin typeface="华文中宋"/>
                <a:cs typeface="华文中宋"/>
              </a:rPr>
              <a:t>既</a:t>
            </a:r>
            <a:r>
              <a:rPr sz="2100" spc="-15" dirty="0">
                <a:latin typeface="华文中宋"/>
                <a:cs typeface="华文中宋"/>
              </a:rPr>
              <a:t>可</a:t>
            </a:r>
            <a:r>
              <a:rPr sz="2100" spc="10" dirty="0">
                <a:latin typeface="华文中宋"/>
                <a:cs typeface="华文中宋"/>
              </a:rPr>
              <a:t>以</a:t>
            </a:r>
            <a:r>
              <a:rPr sz="2100" spc="-15" dirty="0">
                <a:latin typeface="华文中宋"/>
                <a:cs typeface="华文中宋"/>
              </a:rPr>
              <a:t>找</a:t>
            </a:r>
            <a:r>
              <a:rPr sz="2100" spc="10" dirty="0">
                <a:latin typeface="华文中宋"/>
                <a:cs typeface="华文中宋"/>
              </a:rPr>
              <a:t>到</a:t>
            </a:r>
            <a:r>
              <a:rPr sz="2100" spc="-15" dirty="0">
                <a:latin typeface="华文中宋"/>
                <a:cs typeface="华文中宋"/>
              </a:rPr>
              <a:t>后</a:t>
            </a:r>
            <a:r>
              <a:rPr sz="2100" spc="10" dirty="0">
                <a:latin typeface="华文中宋"/>
                <a:cs typeface="华文中宋"/>
              </a:rPr>
              <a:t>继</a:t>
            </a:r>
            <a:r>
              <a:rPr sz="2100" spc="-15" dirty="0">
                <a:latin typeface="华文中宋"/>
                <a:cs typeface="华文中宋"/>
              </a:rPr>
              <a:t>也</a:t>
            </a:r>
            <a:r>
              <a:rPr sz="2100" spc="5" dirty="0">
                <a:latin typeface="华文中宋"/>
                <a:cs typeface="华文中宋"/>
              </a:rPr>
              <a:t>可 </a:t>
            </a:r>
            <a:r>
              <a:rPr sz="2100" spc="10" dirty="0">
                <a:latin typeface="华文中宋"/>
                <a:cs typeface="华文中宋"/>
              </a:rPr>
              <a:t>以直接找到前驱；</a:t>
            </a:r>
            <a:endParaRPr sz="2100">
              <a:latin typeface="华文中宋"/>
              <a:cs typeface="华文中宋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100" spc="150" dirty="0">
                <a:latin typeface="华文中宋"/>
                <a:cs typeface="华文中宋"/>
              </a:rPr>
              <a:t>–</a:t>
            </a:r>
            <a:r>
              <a:rPr sz="2100" spc="10" dirty="0">
                <a:latin typeface="华文中宋"/>
                <a:cs typeface="华文中宋"/>
              </a:rPr>
              <a:t>双链表结点结构</a:t>
            </a:r>
            <a:r>
              <a:rPr sz="2100" spc="-15" dirty="0">
                <a:latin typeface="华文中宋"/>
                <a:cs typeface="华文中宋"/>
              </a:rPr>
              <a:t>示</a:t>
            </a:r>
            <a:r>
              <a:rPr sz="2100" spc="10" dirty="0">
                <a:latin typeface="华文中宋"/>
                <a:cs typeface="华文中宋"/>
              </a:rPr>
              <a:t>意</a:t>
            </a:r>
            <a:r>
              <a:rPr sz="2100" spc="-15" dirty="0">
                <a:latin typeface="华文中宋"/>
                <a:cs typeface="华文中宋"/>
              </a:rPr>
              <a:t>与</a:t>
            </a:r>
            <a:r>
              <a:rPr sz="2100" spc="10" dirty="0">
                <a:latin typeface="华文中宋"/>
                <a:cs typeface="华文中宋"/>
              </a:rPr>
              <a:t>带</a:t>
            </a:r>
            <a:r>
              <a:rPr sz="2100" spc="-15" dirty="0">
                <a:latin typeface="华文中宋"/>
                <a:cs typeface="华文中宋"/>
              </a:rPr>
              <a:t>有</a:t>
            </a:r>
            <a:r>
              <a:rPr sz="2100" spc="10" dirty="0">
                <a:latin typeface="华文中宋"/>
                <a:cs typeface="华文中宋"/>
              </a:rPr>
              <a:t>头</a:t>
            </a:r>
            <a:r>
              <a:rPr sz="2100" spc="-15" dirty="0">
                <a:latin typeface="华文中宋"/>
                <a:cs typeface="华文中宋"/>
              </a:rPr>
              <a:t>尾</a:t>
            </a:r>
            <a:r>
              <a:rPr sz="2100" spc="10" dirty="0">
                <a:latin typeface="华文中宋"/>
                <a:cs typeface="华文中宋"/>
              </a:rPr>
              <a:t>指</a:t>
            </a:r>
            <a:r>
              <a:rPr sz="2100" spc="-15" dirty="0">
                <a:latin typeface="华文中宋"/>
                <a:cs typeface="华文中宋"/>
              </a:rPr>
              <a:t>针</a:t>
            </a:r>
            <a:r>
              <a:rPr sz="2100" spc="10" dirty="0">
                <a:latin typeface="华文中宋"/>
                <a:cs typeface="华文中宋"/>
              </a:rPr>
              <a:t>的</a:t>
            </a:r>
            <a:r>
              <a:rPr sz="2100" spc="-15" dirty="0">
                <a:latin typeface="华文中宋"/>
                <a:cs typeface="华文中宋"/>
              </a:rPr>
              <a:t>双</a:t>
            </a:r>
            <a:r>
              <a:rPr sz="2100" spc="10" dirty="0">
                <a:latin typeface="华文中宋"/>
                <a:cs typeface="华文中宋"/>
              </a:rPr>
              <a:t>链</a:t>
            </a:r>
            <a:r>
              <a:rPr sz="2100" spc="-15" dirty="0">
                <a:latin typeface="华文中宋"/>
                <a:cs typeface="华文中宋"/>
              </a:rPr>
              <a:t>表</a:t>
            </a:r>
            <a:r>
              <a:rPr sz="2100" spc="10" dirty="0">
                <a:latin typeface="华文中宋"/>
                <a:cs typeface="华文中宋"/>
              </a:rPr>
              <a:t>。</a:t>
            </a:r>
            <a:endParaRPr sz="2100">
              <a:latin typeface="华文中宋"/>
              <a:cs typeface="华文中宋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78100" y="4025900"/>
          <a:ext cx="4114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llink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758A4B"/>
                      </a:solidFill>
                      <a:prstDash val="solid"/>
                    </a:lnL>
                    <a:lnR w="28575">
                      <a:solidFill>
                        <a:srgbClr val="758A4B"/>
                      </a:solidFill>
                      <a:prstDash val="solid"/>
                    </a:lnR>
                    <a:lnT w="28575">
                      <a:solidFill>
                        <a:srgbClr val="758A4B"/>
                      </a:solidFill>
                      <a:prstDash val="solid"/>
                    </a:lnT>
                    <a:lnB w="28575">
                      <a:solidFill>
                        <a:srgbClr val="758A4B"/>
                      </a:solidFill>
                      <a:prstDash val="solid"/>
                    </a:lnB>
                    <a:solidFill>
                      <a:srgbClr val="A1BD6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info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758A4B"/>
                      </a:solidFill>
                      <a:prstDash val="solid"/>
                    </a:lnL>
                    <a:lnR w="28575">
                      <a:solidFill>
                        <a:srgbClr val="758A4B"/>
                      </a:solidFill>
                      <a:prstDash val="solid"/>
                    </a:lnR>
                    <a:lnT w="28575">
                      <a:solidFill>
                        <a:srgbClr val="758A4B"/>
                      </a:solidFill>
                      <a:prstDash val="solid"/>
                    </a:lnT>
                    <a:lnB w="28575">
                      <a:solidFill>
                        <a:srgbClr val="758A4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rlink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758A4B"/>
                      </a:solidFill>
                      <a:prstDash val="solid"/>
                    </a:lnL>
                    <a:lnR w="28575">
                      <a:solidFill>
                        <a:srgbClr val="758A4B"/>
                      </a:solidFill>
                      <a:prstDash val="solid"/>
                    </a:lnR>
                    <a:lnT w="28575">
                      <a:solidFill>
                        <a:srgbClr val="758A4B"/>
                      </a:solidFill>
                      <a:prstDash val="solid"/>
                    </a:lnT>
                    <a:lnB w="28575">
                      <a:solidFill>
                        <a:srgbClr val="758A4B"/>
                      </a:solidFill>
                      <a:prstDash val="solid"/>
                    </a:lnB>
                    <a:solidFill>
                      <a:srgbClr val="A1B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90600" y="60198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30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6019800"/>
            <a:ext cx="481330" cy="457200"/>
          </a:xfrm>
          <a:prstGeom prst="rect">
            <a:avLst/>
          </a:prstGeom>
          <a:ln w="25400">
            <a:solidFill>
              <a:srgbClr val="758A4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1612" y="6019800"/>
            <a:ext cx="479425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758A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645"/>
              </a:spcBef>
            </a:pPr>
            <a:r>
              <a:rPr sz="1800" b="1" spc="-25" dirty="0">
                <a:latin typeface="Times New Roman"/>
                <a:cs typeface="Times New Roman"/>
              </a:rPr>
              <a:t>k</a:t>
            </a:r>
            <a:r>
              <a:rPr sz="1800" b="1" spc="-3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1037" y="60198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30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1037" y="60198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30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9387" y="60198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30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9387" y="60198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30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0400" y="6019800"/>
            <a:ext cx="479425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758A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645"/>
              </a:spcBef>
            </a:pPr>
            <a:r>
              <a:rPr sz="1800" b="1" spc="-25" dirty="0">
                <a:latin typeface="Times New Roman"/>
                <a:cs typeface="Times New Roman"/>
              </a:rPr>
              <a:t>k</a:t>
            </a:r>
            <a:r>
              <a:rPr sz="1800" b="1" spc="-3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79825" y="60198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29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9825" y="60198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29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8900" y="6019800"/>
            <a:ext cx="576580" cy="457200"/>
          </a:xfrm>
          <a:custGeom>
            <a:avLst/>
            <a:gdLst/>
            <a:ahLst/>
            <a:cxnLst/>
            <a:rect l="l" t="t" r="r" b="b"/>
            <a:pathLst>
              <a:path w="576579" h="457200">
                <a:moveTo>
                  <a:pt x="0" y="0"/>
                </a:moveTo>
                <a:lnTo>
                  <a:pt x="576262" y="0"/>
                </a:lnTo>
                <a:lnTo>
                  <a:pt x="5762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68900" y="6019800"/>
            <a:ext cx="576580" cy="457200"/>
          </a:xfrm>
          <a:custGeom>
            <a:avLst/>
            <a:gdLst/>
            <a:ahLst/>
            <a:cxnLst/>
            <a:rect l="l" t="t" r="r" b="b"/>
            <a:pathLst>
              <a:path w="576579" h="457200">
                <a:moveTo>
                  <a:pt x="0" y="0"/>
                </a:moveTo>
                <a:lnTo>
                  <a:pt x="576262" y="0"/>
                </a:lnTo>
                <a:lnTo>
                  <a:pt x="5762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45162" y="6019800"/>
            <a:ext cx="57658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758A4B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80"/>
              </a:spcBef>
            </a:pPr>
            <a:r>
              <a:rPr sz="2700" b="1" spc="-22" baseline="13888" dirty="0">
                <a:latin typeface="Times New Roman"/>
                <a:cs typeface="Times New Roman"/>
              </a:rPr>
              <a:t>k</a:t>
            </a:r>
            <a:r>
              <a:rPr sz="1200" b="1" spc="-15" dirty="0">
                <a:latin typeface="Times New Roman"/>
                <a:cs typeface="Times New Roman"/>
              </a:rPr>
              <a:t>n-2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1425" y="6019800"/>
            <a:ext cx="576580" cy="457200"/>
          </a:xfrm>
          <a:custGeom>
            <a:avLst/>
            <a:gdLst/>
            <a:ahLst/>
            <a:cxnLst/>
            <a:rect l="l" t="t" r="r" b="b"/>
            <a:pathLst>
              <a:path w="576579" h="457200">
                <a:moveTo>
                  <a:pt x="0" y="0"/>
                </a:moveTo>
                <a:lnTo>
                  <a:pt x="576262" y="0"/>
                </a:lnTo>
                <a:lnTo>
                  <a:pt x="5762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1425" y="6019800"/>
            <a:ext cx="576580" cy="457200"/>
          </a:xfrm>
          <a:custGeom>
            <a:avLst/>
            <a:gdLst/>
            <a:ahLst/>
            <a:cxnLst/>
            <a:rect l="l" t="t" r="r" b="b"/>
            <a:pathLst>
              <a:path w="576579" h="457200">
                <a:moveTo>
                  <a:pt x="0" y="0"/>
                </a:moveTo>
                <a:lnTo>
                  <a:pt x="576262" y="0"/>
                </a:lnTo>
                <a:lnTo>
                  <a:pt x="5762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8050" y="601980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0" y="0"/>
                </a:moveTo>
                <a:lnTo>
                  <a:pt x="552450" y="0"/>
                </a:lnTo>
                <a:lnTo>
                  <a:pt x="5524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8050" y="601980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0" y="0"/>
                </a:moveTo>
                <a:lnTo>
                  <a:pt x="552450" y="0"/>
                </a:lnTo>
                <a:lnTo>
                  <a:pt x="5524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10500" y="6019800"/>
            <a:ext cx="55245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758A4B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80"/>
              </a:spcBef>
            </a:pPr>
            <a:r>
              <a:rPr sz="2700" b="1" spc="-22" baseline="13888" dirty="0">
                <a:latin typeface="Times New Roman"/>
                <a:cs typeface="Times New Roman"/>
              </a:rPr>
              <a:t>k</a:t>
            </a:r>
            <a:r>
              <a:rPr sz="1200" b="1" spc="-15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62950" y="6019800"/>
            <a:ext cx="552450" cy="457200"/>
          </a:xfrm>
          <a:custGeom>
            <a:avLst/>
            <a:gdLst/>
            <a:ahLst/>
            <a:cxnLst/>
            <a:rect l="l" t="t" r="r" b="b"/>
            <a:pathLst>
              <a:path w="552450" h="457200">
                <a:moveTo>
                  <a:pt x="0" y="0"/>
                </a:moveTo>
                <a:lnTo>
                  <a:pt x="552450" y="0"/>
                </a:lnTo>
                <a:lnTo>
                  <a:pt x="5524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2950" y="6019800"/>
            <a:ext cx="552450" cy="457200"/>
          </a:xfrm>
          <a:prstGeom prst="rect">
            <a:avLst/>
          </a:prstGeom>
          <a:ln w="25400">
            <a:solidFill>
              <a:srgbClr val="758A4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670"/>
              </a:spcBef>
            </a:pPr>
            <a:r>
              <a:rPr sz="1800" b="1" spc="-5" dirty="0">
                <a:latin typeface="Symbol"/>
                <a:cs typeface="Symbol"/>
              </a:rPr>
              <a:t>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43125" y="6172200"/>
            <a:ext cx="492759" cy="1905"/>
          </a:xfrm>
          <a:custGeom>
            <a:avLst/>
            <a:gdLst/>
            <a:ahLst/>
            <a:cxnLst/>
            <a:rect l="l" t="t" r="r" b="b"/>
            <a:pathLst>
              <a:path w="492760" h="1904">
                <a:moveTo>
                  <a:pt x="0" y="0"/>
                </a:moveTo>
                <a:lnTo>
                  <a:pt x="492252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9039" y="6129055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79" y="0"/>
                </a:moveTo>
                <a:lnTo>
                  <a:pt x="76339" y="44691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0475" y="6172200"/>
            <a:ext cx="492759" cy="1905"/>
          </a:xfrm>
          <a:custGeom>
            <a:avLst/>
            <a:gdLst/>
            <a:ahLst/>
            <a:cxnLst/>
            <a:rect l="l" t="t" r="r" b="b"/>
            <a:pathLst>
              <a:path w="492760" h="1904">
                <a:moveTo>
                  <a:pt x="0" y="0"/>
                </a:moveTo>
                <a:lnTo>
                  <a:pt x="492252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6389" y="6129055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79" y="0"/>
                </a:moveTo>
                <a:lnTo>
                  <a:pt x="76339" y="44691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4075" y="6172200"/>
            <a:ext cx="492759" cy="1905"/>
          </a:xfrm>
          <a:custGeom>
            <a:avLst/>
            <a:gdLst/>
            <a:ahLst/>
            <a:cxnLst/>
            <a:rect l="l" t="t" r="r" b="b"/>
            <a:pathLst>
              <a:path w="492760" h="1904">
                <a:moveTo>
                  <a:pt x="0" y="0"/>
                </a:moveTo>
                <a:lnTo>
                  <a:pt x="492252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9989" y="6129055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79" y="0"/>
                </a:moveTo>
                <a:lnTo>
                  <a:pt x="76339" y="44691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4814" y="6172200"/>
            <a:ext cx="490855" cy="1905"/>
          </a:xfrm>
          <a:custGeom>
            <a:avLst/>
            <a:gdLst/>
            <a:ahLst/>
            <a:cxnLst/>
            <a:rect l="l" t="t" r="r" b="b"/>
            <a:pathLst>
              <a:path w="490854" h="1904">
                <a:moveTo>
                  <a:pt x="0" y="0"/>
                </a:moveTo>
                <a:lnTo>
                  <a:pt x="490664" y="1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69139" y="612905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4" h="88900">
                <a:moveTo>
                  <a:pt x="279" y="0"/>
                </a:moveTo>
                <a:lnTo>
                  <a:pt x="76339" y="44691"/>
                </a:lnTo>
                <a:lnTo>
                  <a:pt x="0" y="88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6737" y="6172200"/>
            <a:ext cx="215900" cy="1905"/>
          </a:xfrm>
          <a:custGeom>
            <a:avLst/>
            <a:gdLst/>
            <a:ahLst/>
            <a:cxnLst/>
            <a:rect l="l" t="t" r="r" b="b"/>
            <a:pathLst>
              <a:path w="215900" h="1904">
                <a:moveTo>
                  <a:pt x="-14287" y="793"/>
                </a:moveTo>
                <a:lnTo>
                  <a:pt x="230187" y="793"/>
                </a:lnTo>
              </a:path>
            </a:pathLst>
          </a:custGeom>
          <a:ln w="3016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48487" y="6324760"/>
            <a:ext cx="454025" cy="1905"/>
          </a:xfrm>
          <a:custGeom>
            <a:avLst/>
            <a:gdLst/>
            <a:ahLst/>
            <a:cxnLst/>
            <a:rect l="l" t="t" r="r" b="b"/>
            <a:pathLst>
              <a:path w="454025" h="1904">
                <a:moveTo>
                  <a:pt x="0" y="0"/>
                </a:moveTo>
                <a:lnTo>
                  <a:pt x="454025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7689" y="628673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314" y="0"/>
                </a:moveTo>
                <a:lnTo>
                  <a:pt x="0" y="37871"/>
                </a:lnTo>
                <a:lnTo>
                  <a:pt x="76085" y="76200"/>
                </a:lnTo>
                <a:lnTo>
                  <a:pt x="50800" y="38023"/>
                </a:lnTo>
                <a:lnTo>
                  <a:pt x="76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3800" y="6324760"/>
            <a:ext cx="454025" cy="1905"/>
          </a:xfrm>
          <a:custGeom>
            <a:avLst/>
            <a:gdLst/>
            <a:ahLst/>
            <a:cxnLst/>
            <a:rect l="l" t="t" r="r" b="b"/>
            <a:pathLst>
              <a:path w="454025" h="1904">
                <a:moveTo>
                  <a:pt x="0" y="0"/>
                </a:moveTo>
                <a:lnTo>
                  <a:pt x="454025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3000" y="628673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314" y="0"/>
                </a:moveTo>
                <a:lnTo>
                  <a:pt x="0" y="37871"/>
                </a:lnTo>
                <a:lnTo>
                  <a:pt x="76085" y="76200"/>
                </a:lnTo>
                <a:lnTo>
                  <a:pt x="50800" y="38023"/>
                </a:lnTo>
                <a:lnTo>
                  <a:pt x="76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11637" y="6324760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4" h="1904">
                <a:moveTo>
                  <a:pt x="0" y="0"/>
                </a:moveTo>
                <a:lnTo>
                  <a:pt x="452437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0837" y="628673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314" y="0"/>
                </a:moveTo>
                <a:lnTo>
                  <a:pt x="0" y="37871"/>
                </a:lnTo>
                <a:lnTo>
                  <a:pt x="76085" y="76199"/>
                </a:lnTo>
                <a:lnTo>
                  <a:pt x="50800" y="38023"/>
                </a:lnTo>
                <a:lnTo>
                  <a:pt x="76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37100" y="6324600"/>
            <a:ext cx="215900" cy="1905"/>
          </a:xfrm>
          <a:custGeom>
            <a:avLst/>
            <a:gdLst/>
            <a:ahLst/>
            <a:cxnLst/>
            <a:rect l="l" t="t" r="r" b="b"/>
            <a:pathLst>
              <a:path w="215900" h="1904">
                <a:moveTo>
                  <a:pt x="-14287" y="793"/>
                </a:moveTo>
                <a:lnTo>
                  <a:pt x="230187" y="793"/>
                </a:lnTo>
              </a:path>
            </a:pathLst>
          </a:custGeom>
          <a:ln w="3016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82850" y="6324760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4">
                <a:moveTo>
                  <a:pt x="0" y="0"/>
                </a:moveTo>
                <a:lnTo>
                  <a:pt x="452437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2050" y="628673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314" y="0"/>
                </a:moveTo>
                <a:lnTo>
                  <a:pt x="0" y="37871"/>
                </a:lnTo>
                <a:lnTo>
                  <a:pt x="76085" y="76199"/>
                </a:lnTo>
                <a:lnTo>
                  <a:pt x="50800" y="38023"/>
                </a:lnTo>
                <a:lnTo>
                  <a:pt x="76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37025" y="51054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29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37025" y="5105400"/>
            <a:ext cx="481330" cy="457200"/>
          </a:xfrm>
          <a:custGeom>
            <a:avLst/>
            <a:gdLst/>
            <a:ahLst/>
            <a:cxnLst/>
            <a:rect l="l" t="t" r="r" b="b"/>
            <a:pathLst>
              <a:path w="481329" h="457200">
                <a:moveTo>
                  <a:pt x="0" y="0"/>
                </a:moveTo>
                <a:lnTo>
                  <a:pt x="481012" y="0"/>
                </a:lnTo>
                <a:lnTo>
                  <a:pt x="4810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8037" y="5105400"/>
            <a:ext cx="479425" cy="457200"/>
          </a:xfrm>
          <a:custGeom>
            <a:avLst/>
            <a:gdLst/>
            <a:ahLst/>
            <a:cxnLst/>
            <a:rect l="l" t="t" r="r" b="b"/>
            <a:pathLst>
              <a:path w="479425" h="457200">
                <a:moveTo>
                  <a:pt x="0" y="0"/>
                </a:moveTo>
                <a:lnTo>
                  <a:pt x="479425" y="0"/>
                </a:lnTo>
                <a:lnTo>
                  <a:pt x="4794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18037" y="5105400"/>
            <a:ext cx="479425" cy="457200"/>
          </a:xfrm>
          <a:custGeom>
            <a:avLst/>
            <a:gdLst/>
            <a:ahLst/>
            <a:cxnLst/>
            <a:rect l="l" t="t" r="r" b="b"/>
            <a:pathLst>
              <a:path w="479425" h="457200">
                <a:moveTo>
                  <a:pt x="0" y="0"/>
                </a:moveTo>
                <a:lnTo>
                  <a:pt x="479425" y="0"/>
                </a:lnTo>
                <a:lnTo>
                  <a:pt x="4794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58A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5062" y="5334000"/>
            <a:ext cx="3241675" cy="1905"/>
          </a:xfrm>
          <a:custGeom>
            <a:avLst/>
            <a:gdLst/>
            <a:ahLst/>
            <a:cxnLst/>
            <a:rect l="l" t="t" r="r" b="b"/>
            <a:pathLst>
              <a:path w="3241675" h="1904">
                <a:moveTo>
                  <a:pt x="0" y="0"/>
                </a:moveTo>
                <a:lnTo>
                  <a:pt x="324167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33538" y="5335587"/>
            <a:ext cx="3175" cy="673735"/>
          </a:xfrm>
          <a:custGeom>
            <a:avLst/>
            <a:gdLst/>
            <a:ahLst/>
            <a:cxnLst/>
            <a:rect l="l" t="t" r="r" b="b"/>
            <a:pathLst>
              <a:path w="3175" h="673735">
                <a:moveTo>
                  <a:pt x="3111" y="0"/>
                </a:moveTo>
                <a:lnTo>
                  <a:pt x="0" y="6732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9431" y="5932412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406"/>
                </a:moveTo>
                <a:lnTo>
                  <a:pt x="44107" y="7640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08537" y="5334000"/>
            <a:ext cx="2882900" cy="1905"/>
          </a:xfrm>
          <a:custGeom>
            <a:avLst/>
            <a:gdLst/>
            <a:ahLst/>
            <a:cxnLst/>
            <a:rect l="l" t="t" r="r" b="b"/>
            <a:pathLst>
              <a:path w="2882900" h="1904">
                <a:moveTo>
                  <a:pt x="0" y="0"/>
                </a:moveTo>
                <a:lnTo>
                  <a:pt x="28829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91439" y="5334000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2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6989" y="5931027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014517" y="5437123"/>
            <a:ext cx="53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57" name="object 57"/>
          <p:cNvSpPr txBox="1"/>
          <p:nvPr/>
        </p:nvSpPr>
        <p:spPr>
          <a:xfrm>
            <a:off x="5824240" y="5513247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19948" y="4827447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dlist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7162799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6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142" y="835215"/>
            <a:ext cx="4926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双链表的删除操作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776475"/>
            <a:ext cx="7197090" cy="209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华文中宋"/>
                <a:cs typeface="华文中宋"/>
              </a:rPr>
              <a:t>如果要删除指针变量</a:t>
            </a:r>
            <a:r>
              <a:rPr sz="2000" spc="-20" dirty="0">
                <a:latin typeface="华文中宋"/>
                <a:cs typeface="华文中宋"/>
              </a:rPr>
              <a:t>p</a:t>
            </a:r>
            <a:r>
              <a:rPr sz="2000" spc="-10" dirty="0">
                <a:latin typeface="华文中宋"/>
                <a:cs typeface="华文中宋"/>
              </a:rPr>
              <a:t>所指的结点</a:t>
            </a:r>
            <a:r>
              <a:rPr sz="2000" spc="5" dirty="0">
                <a:latin typeface="华文中宋"/>
                <a:cs typeface="华文中宋"/>
              </a:rPr>
              <a:t>,</a:t>
            </a:r>
            <a:r>
              <a:rPr sz="2000" spc="-10" dirty="0">
                <a:latin typeface="华文中宋"/>
                <a:cs typeface="华文中宋"/>
              </a:rPr>
              <a:t>只</a:t>
            </a:r>
            <a:r>
              <a:rPr sz="2000" spc="10" dirty="0">
                <a:latin typeface="华文中宋"/>
                <a:cs typeface="华文中宋"/>
              </a:rPr>
              <a:t>需</a:t>
            </a:r>
            <a:r>
              <a:rPr sz="2000" spc="-10" dirty="0">
                <a:latin typeface="华文中宋"/>
                <a:cs typeface="华文中宋"/>
              </a:rPr>
              <a:t>要修</a:t>
            </a:r>
            <a:r>
              <a:rPr sz="2000" spc="10" dirty="0">
                <a:latin typeface="华文中宋"/>
                <a:cs typeface="华文中宋"/>
              </a:rPr>
              <a:t>改</a:t>
            </a:r>
            <a:r>
              <a:rPr sz="2000" spc="-10" dirty="0">
                <a:latin typeface="华文中宋"/>
                <a:cs typeface="华文中宋"/>
              </a:rPr>
              <a:t>该结</a:t>
            </a:r>
            <a:r>
              <a:rPr sz="2000" spc="10" dirty="0">
                <a:latin typeface="华文中宋"/>
                <a:cs typeface="华文中宋"/>
              </a:rPr>
              <a:t>点</a:t>
            </a:r>
            <a:r>
              <a:rPr sz="2000" spc="-10" dirty="0">
                <a:latin typeface="华文中宋"/>
                <a:cs typeface="华文中宋"/>
              </a:rPr>
              <a:t>的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前</a:t>
            </a:r>
            <a:r>
              <a:rPr sz="2000" spc="10" dirty="0">
                <a:solidFill>
                  <a:srgbClr val="0000FF"/>
                </a:solidFill>
                <a:latin typeface="华文中宋"/>
                <a:cs typeface="华文中宋"/>
              </a:rPr>
              <a:t>驱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的</a:t>
            </a:r>
            <a:endParaRPr sz="2000">
              <a:latin typeface="华文中宋"/>
              <a:cs typeface="华文中宋"/>
            </a:endParaRPr>
          </a:p>
          <a:p>
            <a:pPr marL="356235">
              <a:lnSpc>
                <a:spcPct val="100000"/>
              </a:lnSpc>
            </a:pPr>
            <a:r>
              <a:rPr sz="2000" spc="5" dirty="0">
                <a:solidFill>
                  <a:srgbClr val="0000FF"/>
                </a:solidFill>
                <a:latin typeface="华文中宋"/>
                <a:cs typeface="华文中宋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华文中宋"/>
                <a:cs typeface="华文中宋"/>
              </a:rPr>
              <a:t>lin</a:t>
            </a:r>
            <a:r>
              <a:rPr sz="2000" spc="-20" dirty="0">
                <a:solidFill>
                  <a:srgbClr val="0000FF"/>
                </a:solidFill>
                <a:latin typeface="华文中宋"/>
                <a:cs typeface="华文中宋"/>
              </a:rPr>
              <a:t>k</a:t>
            </a:r>
            <a:r>
              <a:rPr sz="2000" spc="-10" dirty="0">
                <a:latin typeface="华文中宋"/>
                <a:cs typeface="华文中宋"/>
              </a:rPr>
              <a:t>和</a:t>
            </a:r>
            <a:r>
              <a:rPr sz="2000" spc="-10" dirty="0">
                <a:solidFill>
                  <a:srgbClr val="0000FF"/>
                </a:solidFill>
                <a:latin typeface="华文中宋"/>
                <a:cs typeface="华文中宋"/>
              </a:rPr>
              <a:t>后继的lli</a:t>
            </a:r>
            <a:r>
              <a:rPr sz="2000" spc="-5" dirty="0">
                <a:solidFill>
                  <a:srgbClr val="0000FF"/>
                </a:solidFill>
                <a:latin typeface="华文中宋"/>
                <a:cs typeface="华文中宋"/>
              </a:rPr>
              <a:t>n</a:t>
            </a:r>
            <a:r>
              <a:rPr sz="2000" spc="-15" dirty="0">
                <a:solidFill>
                  <a:srgbClr val="0000FF"/>
                </a:solidFill>
                <a:latin typeface="华文中宋"/>
                <a:cs typeface="华文中宋"/>
              </a:rPr>
              <a:t>k</a:t>
            </a:r>
            <a:r>
              <a:rPr sz="2000" spc="-5" dirty="0">
                <a:latin typeface="华文中宋"/>
                <a:cs typeface="华文中宋"/>
              </a:rPr>
              <a:t>:</a:t>
            </a:r>
            <a:endParaRPr sz="2000">
              <a:latin typeface="华文中宋"/>
              <a:cs typeface="华文中宋"/>
            </a:endParaRPr>
          </a:p>
          <a:p>
            <a:pPr marL="41465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华文中宋"/>
                <a:cs typeface="华文中宋"/>
              </a:rPr>
              <a:t>if(p-&gt;llink!=NULL)</a:t>
            </a:r>
            <a:endParaRPr sz="2000">
              <a:latin typeface="华文中宋"/>
              <a:cs typeface="华文中宋"/>
            </a:endParaRPr>
          </a:p>
          <a:p>
            <a:pPr marL="414655" marR="3337560" indent="405130">
              <a:lnSpc>
                <a:spcPct val="120000"/>
              </a:lnSpc>
            </a:pPr>
            <a:r>
              <a:rPr sz="2000" spc="-10" dirty="0">
                <a:latin typeface="华文中宋"/>
                <a:cs typeface="华文中宋"/>
              </a:rPr>
              <a:t>p-&gt;llink-&gt;rlink=p-&gt;rlink;  </a:t>
            </a:r>
            <a:r>
              <a:rPr sz="2000" spc="-5" dirty="0">
                <a:latin typeface="华文中宋"/>
                <a:cs typeface="华文中宋"/>
              </a:rPr>
              <a:t>if(p-&gt;rlink!=NULL)</a:t>
            </a:r>
            <a:endParaRPr sz="2000">
              <a:latin typeface="华文中宋"/>
              <a:cs typeface="华文中宋"/>
            </a:endParaRPr>
          </a:p>
          <a:p>
            <a:pPr marL="89852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华文中宋"/>
                <a:cs typeface="华文中宋"/>
              </a:rPr>
              <a:t>p-&gt;rlink-&gt;llink=p-&gt;llink;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7800" y="4191000"/>
            <a:ext cx="6013248" cy="204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142" y="835215"/>
            <a:ext cx="4926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双链表的插入操作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770380"/>
            <a:ext cx="7120890" cy="243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在</a:t>
            </a:r>
            <a:r>
              <a:rPr sz="2800" spc="15" dirty="0">
                <a:latin typeface="华文中宋"/>
                <a:cs typeface="华文中宋"/>
              </a:rPr>
              <a:t>p</a:t>
            </a:r>
            <a:r>
              <a:rPr sz="2800" spc="5" dirty="0">
                <a:latin typeface="华文中宋"/>
                <a:cs typeface="华文中宋"/>
              </a:rPr>
              <a:t>所指结点后插入</a:t>
            </a:r>
            <a:r>
              <a:rPr sz="2800" spc="-25" dirty="0">
                <a:latin typeface="华文中宋"/>
                <a:cs typeface="华文中宋"/>
              </a:rPr>
              <a:t>一</a:t>
            </a:r>
            <a:r>
              <a:rPr sz="2800" spc="5" dirty="0">
                <a:latin typeface="华文中宋"/>
                <a:cs typeface="华文中宋"/>
              </a:rPr>
              <a:t>个新</a:t>
            </a:r>
            <a:r>
              <a:rPr sz="2800" spc="-25" dirty="0">
                <a:latin typeface="华文中宋"/>
                <a:cs typeface="华文中宋"/>
              </a:rPr>
              <a:t>结</a:t>
            </a:r>
            <a:r>
              <a:rPr sz="2800" spc="5" dirty="0">
                <a:latin typeface="华文中宋"/>
                <a:cs typeface="华文中宋"/>
              </a:rPr>
              <a:t>点</a:t>
            </a:r>
            <a:endParaRPr sz="2800">
              <a:latin typeface="华文中宋"/>
              <a:cs typeface="华文中宋"/>
            </a:endParaRPr>
          </a:p>
          <a:p>
            <a:pPr marL="125095">
              <a:lnSpc>
                <a:spcPct val="100000"/>
              </a:lnSpc>
              <a:spcBef>
                <a:spcPts val="1875"/>
              </a:spcBef>
            </a:pPr>
            <a:r>
              <a:rPr sz="1600" b="1" spc="25" dirty="0">
                <a:latin typeface="华文中宋"/>
                <a:cs typeface="华文中宋"/>
              </a:rPr>
              <a:t>首先</a:t>
            </a:r>
            <a:r>
              <a:rPr sz="1600" b="1" spc="5" dirty="0">
                <a:latin typeface="华文中宋"/>
                <a:cs typeface="华文中宋"/>
              </a:rPr>
              <a:t>申请一个</a:t>
            </a:r>
            <a:r>
              <a:rPr sz="1600" b="1" spc="-20" dirty="0">
                <a:latin typeface="华文中宋"/>
                <a:cs typeface="华文中宋"/>
              </a:rPr>
              <a:t>新</a:t>
            </a:r>
            <a:r>
              <a:rPr sz="1600" b="1" spc="5" dirty="0">
                <a:latin typeface="华文中宋"/>
                <a:cs typeface="华文中宋"/>
              </a:rPr>
              <a:t>结点</a:t>
            </a:r>
            <a:r>
              <a:rPr sz="1600" b="1" spc="-114" dirty="0">
                <a:latin typeface="华文中宋"/>
                <a:cs typeface="华文中宋"/>
              </a:rPr>
              <a:t> </a:t>
            </a:r>
            <a:r>
              <a:rPr sz="1600" b="1" dirty="0">
                <a:latin typeface="华文中宋"/>
                <a:cs typeface="华文中宋"/>
              </a:rPr>
              <a:t>q=(PDoubleNode)malloc(sizeof(struct</a:t>
            </a:r>
            <a:r>
              <a:rPr sz="1600" b="1" spc="-100" dirty="0">
                <a:latin typeface="华文中宋"/>
                <a:cs typeface="华文中宋"/>
              </a:rPr>
              <a:t> </a:t>
            </a:r>
            <a:r>
              <a:rPr sz="1600" b="1" spc="5" dirty="0">
                <a:latin typeface="华文中宋"/>
                <a:cs typeface="华文中宋"/>
              </a:rPr>
              <a:t>DoubleNode));</a:t>
            </a:r>
            <a:endParaRPr sz="1600">
              <a:latin typeface="华文中宋"/>
              <a:cs typeface="华文中宋"/>
            </a:endParaRPr>
          </a:p>
          <a:p>
            <a:pPr marL="335280" marR="3004820" indent="-195580">
              <a:lnSpc>
                <a:spcPct val="120000"/>
              </a:lnSpc>
              <a:spcBef>
                <a:spcPts val="285"/>
              </a:spcBef>
            </a:pPr>
            <a:r>
              <a:rPr sz="1600" b="1" spc="25" dirty="0">
                <a:latin typeface="华文中宋"/>
                <a:cs typeface="华文中宋"/>
              </a:rPr>
              <a:t>修改</a:t>
            </a:r>
            <a:r>
              <a:rPr sz="1600" b="1" spc="10" dirty="0">
                <a:latin typeface="华文中宋"/>
                <a:cs typeface="华文中宋"/>
              </a:rPr>
              <a:t>p</a:t>
            </a:r>
            <a:r>
              <a:rPr sz="1600" b="1" spc="5" dirty="0">
                <a:latin typeface="华文中宋"/>
                <a:cs typeface="华文中宋"/>
              </a:rPr>
              <a:t>所指</a:t>
            </a:r>
            <a:r>
              <a:rPr sz="1600" b="1" spc="-20" dirty="0">
                <a:latin typeface="华文中宋"/>
                <a:cs typeface="华文中宋"/>
              </a:rPr>
              <a:t>结</a:t>
            </a:r>
            <a:r>
              <a:rPr sz="1600" b="1" spc="5" dirty="0">
                <a:latin typeface="华文中宋"/>
                <a:cs typeface="华文中宋"/>
              </a:rPr>
              <a:t>点的</a:t>
            </a:r>
            <a:r>
              <a:rPr sz="1600" b="1" spc="-5" dirty="0">
                <a:latin typeface="华文中宋"/>
                <a:cs typeface="华文中宋"/>
              </a:rPr>
              <a:t>rlink</a:t>
            </a:r>
            <a:r>
              <a:rPr sz="1600" b="1" spc="-20" dirty="0">
                <a:latin typeface="华文中宋"/>
                <a:cs typeface="华文中宋"/>
              </a:rPr>
              <a:t>和</a:t>
            </a:r>
            <a:r>
              <a:rPr sz="1600" b="1" spc="5" dirty="0">
                <a:latin typeface="华文中宋"/>
                <a:cs typeface="华文中宋"/>
              </a:rPr>
              <a:t>原后</a:t>
            </a:r>
            <a:r>
              <a:rPr sz="1600" b="1" spc="-20" dirty="0">
                <a:latin typeface="华文中宋"/>
                <a:cs typeface="华文中宋"/>
              </a:rPr>
              <a:t>继</a:t>
            </a:r>
            <a:r>
              <a:rPr sz="1600" b="1" spc="5" dirty="0">
                <a:latin typeface="华文中宋"/>
                <a:cs typeface="华文中宋"/>
              </a:rPr>
              <a:t>结点</a:t>
            </a:r>
            <a:r>
              <a:rPr sz="1600" b="1" spc="-20" dirty="0">
                <a:latin typeface="华文中宋"/>
                <a:cs typeface="华文中宋"/>
              </a:rPr>
              <a:t>的</a:t>
            </a:r>
            <a:r>
              <a:rPr sz="1600" b="1" dirty="0">
                <a:latin typeface="华文中宋"/>
                <a:cs typeface="华文中宋"/>
              </a:rPr>
              <a:t>llink:  </a:t>
            </a:r>
            <a:r>
              <a:rPr sz="1600" b="1" spc="5" dirty="0">
                <a:latin typeface="华文中宋"/>
                <a:cs typeface="华文中宋"/>
              </a:rPr>
              <a:t>q-&gt;llink=p;</a:t>
            </a:r>
            <a:endParaRPr sz="1600">
              <a:latin typeface="华文中宋"/>
              <a:cs typeface="华文中宋"/>
            </a:endParaRPr>
          </a:p>
          <a:p>
            <a:pPr marL="335280" marR="4983480" algn="just">
              <a:lnSpc>
                <a:spcPct val="120000"/>
              </a:lnSpc>
            </a:pPr>
            <a:r>
              <a:rPr sz="1600" b="1" spc="25" dirty="0">
                <a:latin typeface="华文中宋"/>
                <a:cs typeface="华文中宋"/>
              </a:rPr>
              <a:t>q-</a:t>
            </a:r>
            <a:r>
              <a:rPr sz="1600" b="1" spc="15" dirty="0">
                <a:latin typeface="华文中宋"/>
                <a:cs typeface="华文中宋"/>
              </a:rPr>
              <a:t>&gt;</a:t>
            </a:r>
            <a:r>
              <a:rPr sz="1600" b="1" spc="-15" dirty="0">
                <a:latin typeface="华文中宋"/>
                <a:cs typeface="华文中宋"/>
              </a:rPr>
              <a:t>r</a:t>
            </a:r>
            <a:r>
              <a:rPr sz="1600" b="1" spc="-5" dirty="0">
                <a:latin typeface="华文中宋"/>
                <a:cs typeface="华文中宋"/>
              </a:rPr>
              <a:t>l</a:t>
            </a:r>
            <a:r>
              <a:rPr sz="1600" b="1" spc="20" dirty="0">
                <a:latin typeface="华文中宋"/>
                <a:cs typeface="华文中宋"/>
              </a:rPr>
              <a:t>i</a:t>
            </a:r>
            <a:r>
              <a:rPr sz="1600" b="1" spc="-5" dirty="0">
                <a:latin typeface="华文中宋"/>
                <a:cs typeface="华文中宋"/>
              </a:rPr>
              <a:t>n</a:t>
            </a:r>
            <a:r>
              <a:rPr sz="1600" b="1" spc="-15" dirty="0">
                <a:latin typeface="华文中宋"/>
                <a:cs typeface="华文中宋"/>
              </a:rPr>
              <a:t>k</a:t>
            </a:r>
            <a:r>
              <a:rPr sz="1600" b="1" spc="-5" dirty="0">
                <a:latin typeface="华文中宋"/>
                <a:cs typeface="华文中宋"/>
              </a:rPr>
              <a:t>=</a:t>
            </a:r>
            <a:r>
              <a:rPr sz="1600" b="1" spc="-15" dirty="0">
                <a:latin typeface="华文中宋"/>
                <a:cs typeface="华文中宋"/>
              </a:rPr>
              <a:t>p</a:t>
            </a:r>
            <a:r>
              <a:rPr sz="1600" b="1" dirty="0">
                <a:latin typeface="华文中宋"/>
                <a:cs typeface="华文中宋"/>
              </a:rPr>
              <a:t>-</a:t>
            </a:r>
            <a:r>
              <a:rPr sz="1600" b="1" spc="-5" dirty="0">
                <a:latin typeface="华文中宋"/>
                <a:cs typeface="华文中宋"/>
              </a:rPr>
              <a:t>&gt;</a:t>
            </a:r>
            <a:r>
              <a:rPr sz="1600" b="1" spc="-15" dirty="0">
                <a:latin typeface="华文中宋"/>
                <a:cs typeface="华文中宋"/>
              </a:rPr>
              <a:t>r</a:t>
            </a:r>
            <a:r>
              <a:rPr sz="1600" b="1" spc="20" dirty="0">
                <a:latin typeface="华文中宋"/>
                <a:cs typeface="华文中宋"/>
              </a:rPr>
              <a:t>l</a:t>
            </a:r>
            <a:r>
              <a:rPr sz="1600" b="1" spc="-5" dirty="0">
                <a:latin typeface="华文中宋"/>
                <a:cs typeface="华文中宋"/>
              </a:rPr>
              <a:t>in</a:t>
            </a:r>
            <a:r>
              <a:rPr sz="1600" b="1" spc="-15" dirty="0">
                <a:latin typeface="华文中宋"/>
                <a:cs typeface="华文中宋"/>
              </a:rPr>
              <a:t>k</a:t>
            </a:r>
            <a:r>
              <a:rPr sz="1600" b="1" dirty="0">
                <a:latin typeface="华文中宋"/>
                <a:cs typeface="华文中宋"/>
              </a:rPr>
              <a:t>;  p-&gt;rlink-&gt;llink=q;  p-&gt;rlink=q;</a:t>
            </a:r>
            <a:endParaRPr sz="1600">
              <a:latin typeface="华文中宋"/>
              <a:cs typeface="华文中宋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0" y="3352799"/>
            <a:ext cx="5369877" cy="286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7554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小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结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539" y="1671039"/>
            <a:ext cx="7475220" cy="42430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顺序存储结构的优点：</a:t>
            </a:r>
            <a:endParaRPr sz="2800">
              <a:latin typeface="宋体"/>
              <a:cs typeface="宋体"/>
            </a:endParaRPr>
          </a:p>
          <a:p>
            <a:pPr marL="756285" marR="5080" lvl="1" indent="-286385">
              <a:lnSpc>
                <a:spcPct val="87900"/>
              </a:lnSpc>
              <a:spcBef>
                <a:spcPts val="7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元素之间的逻辑关系是通过存储位置直接反映的， 顺序存储结构中只需存放数据元素自身的信息，  因此，存储密度大、空间利用率高；</a:t>
            </a:r>
            <a:endParaRPr sz="2400">
              <a:latin typeface="宋体"/>
              <a:cs typeface="宋体"/>
            </a:endParaRPr>
          </a:p>
          <a:p>
            <a:pPr marL="756285" marR="309880" lvl="1" indent="-286385">
              <a:lnSpc>
                <a:spcPts val="2470"/>
              </a:lnSpc>
              <a:spcBef>
                <a:spcPts val="83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元素的位置可以用元素的下标通过简单的解析式 计算出来，因此可以随机存取。</a:t>
            </a:r>
            <a:endParaRPr sz="24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30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顺序存储结构的缺点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marR="309880" lvl="1" indent="-286385">
              <a:lnSpc>
                <a:spcPts val="2470"/>
              </a:lnSpc>
              <a:spcBef>
                <a:spcPts val="844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元素的插入和删除运算可能需要移动许多其它元 素的位置，</a:t>
            </a:r>
            <a:endParaRPr sz="2400">
              <a:latin typeface="宋体"/>
              <a:cs typeface="宋体"/>
            </a:endParaRPr>
          </a:p>
          <a:p>
            <a:pPr marL="756285" marR="309880" lvl="1" indent="-286385">
              <a:lnSpc>
                <a:spcPts val="2470"/>
              </a:lnSpc>
              <a:spcBef>
                <a:spcPts val="81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一些长度变化较大的线性表必须按最大需要的空 间分配存储。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9980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小结（续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）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pc="5" dirty="0"/>
              <a:t>链接存储结构的优点：</a:t>
            </a: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不要预先按最大的需要分配连续空间；</a:t>
            </a:r>
            <a:endParaRPr sz="2400">
              <a:latin typeface="宋体"/>
              <a:cs typeface="宋体"/>
            </a:endParaRPr>
          </a:p>
          <a:p>
            <a:pPr marL="756285" marR="5080" lvl="1" indent="-286385" algn="just">
              <a:lnSpc>
                <a:spcPts val="2470"/>
              </a:lnSpc>
              <a:spcBef>
                <a:spcPts val="83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线性表的插入和删除只需修改指针域，而不需移 动其他元素。</a:t>
            </a:r>
            <a:endParaRPr sz="24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pc="5" dirty="0"/>
              <a:t>链接存储结构的缺点</a:t>
            </a:r>
            <a:r>
              <a:rPr dirty="0">
                <a:latin typeface="Times New Roman"/>
                <a:cs typeface="Times New Roman"/>
              </a:rPr>
              <a:t>:</a:t>
            </a:r>
          </a:p>
          <a:p>
            <a:pPr marL="756285" marR="5080" lvl="1" indent="-286385" algn="just">
              <a:lnSpc>
                <a:spcPts val="2470"/>
              </a:lnSpc>
              <a:spcBef>
                <a:spcPts val="844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每个结点中的指针域需额外占用存储空间，存储 密度小；</a:t>
            </a:r>
            <a:endParaRPr sz="2400">
              <a:latin typeface="宋体"/>
              <a:cs typeface="宋体"/>
            </a:endParaRPr>
          </a:p>
          <a:p>
            <a:pPr marL="756285" marR="5080" lvl="1" indent="-286385" algn="just">
              <a:lnSpc>
                <a:spcPct val="87900"/>
              </a:lnSpc>
              <a:spcBef>
                <a:spcPts val="74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链式存储结构是一种非随机存储结构，查找任一 结点都要从头指针开始，沿指针域一个一个地搜 索，这增加了有些算法的时间代价。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1360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讨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论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539" y="1794763"/>
            <a:ext cx="7136130" cy="40195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6870" marR="5080" indent="-344170" algn="just">
              <a:lnSpc>
                <a:spcPct val="97900"/>
              </a:lnSpc>
              <a:spcBef>
                <a:spcPts val="17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时间代价和空间代价始</a:t>
            </a:r>
            <a:r>
              <a:rPr sz="2800" spc="-25" dirty="0">
                <a:latin typeface="宋体"/>
                <a:cs typeface="宋体"/>
              </a:rPr>
              <a:t>终</a:t>
            </a:r>
            <a:r>
              <a:rPr sz="2800" spc="5" dirty="0">
                <a:latin typeface="宋体"/>
                <a:cs typeface="宋体"/>
              </a:rPr>
              <a:t>是数</a:t>
            </a:r>
            <a:r>
              <a:rPr sz="2800" spc="-25" dirty="0">
                <a:latin typeface="宋体"/>
                <a:cs typeface="宋体"/>
              </a:rPr>
              <a:t>据</a:t>
            </a:r>
            <a:r>
              <a:rPr sz="2800" spc="5" dirty="0">
                <a:latin typeface="宋体"/>
                <a:cs typeface="宋体"/>
              </a:rPr>
              <a:t>结构</a:t>
            </a:r>
            <a:r>
              <a:rPr sz="2800" spc="-25" dirty="0">
                <a:latin typeface="宋体"/>
                <a:cs typeface="宋体"/>
              </a:rPr>
              <a:t>与</a:t>
            </a:r>
            <a:r>
              <a:rPr sz="2800" spc="5" dirty="0">
                <a:latin typeface="宋体"/>
                <a:cs typeface="宋体"/>
              </a:rPr>
              <a:t>算法 设计的最主要因素，然</a:t>
            </a:r>
            <a:r>
              <a:rPr sz="2800" spc="-25" dirty="0">
                <a:latin typeface="宋体"/>
                <a:cs typeface="宋体"/>
              </a:rPr>
              <a:t>而</a:t>
            </a:r>
            <a:r>
              <a:rPr sz="2800" spc="5" dirty="0">
                <a:latin typeface="宋体"/>
                <a:cs typeface="宋体"/>
              </a:rPr>
              <a:t>它们</a:t>
            </a:r>
            <a:r>
              <a:rPr sz="2800" spc="-25" dirty="0">
                <a:latin typeface="宋体"/>
                <a:cs typeface="宋体"/>
              </a:rPr>
              <a:t>往</a:t>
            </a:r>
            <a:r>
              <a:rPr sz="2800" spc="5" dirty="0">
                <a:latin typeface="宋体"/>
                <a:cs typeface="宋体"/>
              </a:rPr>
              <a:t>往是</a:t>
            </a:r>
            <a:r>
              <a:rPr sz="2800" spc="-25" dirty="0">
                <a:latin typeface="宋体"/>
                <a:cs typeface="宋体"/>
              </a:rPr>
              <a:t>相</a:t>
            </a:r>
            <a:r>
              <a:rPr sz="2800" spc="5" dirty="0">
                <a:latin typeface="宋体"/>
                <a:cs typeface="宋体"/>
              </a:rPr>
              <a:t>互对 立的。</a:t>
            </a:r>
            <a:endParaRPr sz="2800" dirty="0">
              <a:latin typeface="宋体"/>
              <a:cs typeface="宋体"/>
            </a:endParaRPr>
          </a:p>
          <a:p>
            <a:pPr marL="356870" marR="5080" indent="-344170" algn="just">
              <a:lnSpc>
                <a:spcPct val="98600"/>
              </a:lnSpc>
              <a:spcBef>
                <a:spcPts val="86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一个好的设计总是在时</a:t>
            </a:r>
            <a:r>
              <a:rPr sz="2800" spc="-25" dirty="0">
                <a:latin typeface="宋体"/>
                <a:cs typeface="宋体"/>
              </a:rPr>
              <a:t>间</a:t>
            </a:r>
            <a:r>
              <a:rPr sz="2800" spc="5" dirty="0">
                <a:latin typeface="宋体"/>
                <a:cs typeface="宋体"/>
              </a:rPr>
              <a:t>代价</a:t>
            </a:r>
            <a:r>
              <a:rPr sz="2800" spc="-25" dirty="0">
                <a:latin typeface="宋体"/>
                <a:cs typeface="宋体"/>
              </a:rPr>
              <a:t>和</a:t>
            </a:r>
            <a:r>
              <a:rPr sz="2800" spc="5" dirty="0">
                <a:latin typeface="宋体"/>
                <a:cs typeface="宋体"/>
              </a:rPr>
              <a:t>空间</a:t>
            </a:r>
            <a:r>
              <a:rPr sz="2800" spc="-25" dirty="0">
                <a:latin typeface="宋体"/>
                <a:cs typeface="宋体"/>
              </a:rPr>
              <a:t>代</a:t>
            </a:r>
            <a:r>
              <a:rPr sz="2800" spc="5" dirty="0">
                <a:latin typeface="宋体"/>
                <a:cs typeface="宋体"/>
              </a:rPr>
              <a:t>价之 间作出了一个好的权衡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5" dirty="0">
                <a:latin typeface="宋体"/>
                <a:cs typeface="宋体"/>
              </a:rPr>
              <a:t>而这</a:t>
            </a:r>
            <a:r>
              <a:rPr sz="2800" spc="-25" dirty="0">
                <a:latin typeface="宋体"/>
                <a:cs typeface="宋体"/>
              </a:rPr>
              <a:t>种</a:t>
            </a:r>
            <a:r>
              <a:rPr sz="2800" spc="5" dirty="0">
                <a:latin typeface="宋体"/>
                <a:cs typeface="宋体"/>
              </a:rPr>
              <a:t>权衡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标准 需要根据实际计算机的</a:t>
            </a:r>
            <a:r>
              <a:rPr sz="2800" spc="-25" dirty="0">
                <a:latin typeface="宋体"/>
                <a:cs typeface="宋体"/>
              </a:rPr>
              <a:t>资</a:t>
            </a:r>
            <a:r>
              <a:rPr sz="2800" spc="5" dirty="0">
                <a:latin typeface="宋体"/>
                <a:cs typeface="宋体"/>
              </a:rPr>
              <a:t>源情</a:t>
            </a:r>
            <a:r>
              <a:rPr sz="2800" spc="-25" dirty="0">
                <a:latin typeface="宋体"/>
                <a:cs typeface="宋体"/>
              </a:rPr>
              <a:t>况</a:t>
            </a:r>
            <a:r>
              <a:rPr sz="2800" spc="5" dirty="0">
                <a:latin typeface="宋体"/>
                <a:cs typeface="宋体"/>
              </a:rPr>
              <a:t>和求</a:t>
            </a:r>
            <a:r>
              <a:rPr sz="2800" spc="-25" dirty="0">
                <a:latin typeface="宋体"/>
                <a:cs typeface="宋体"/>
              </a:rPr>
              <a:t>解</a:t>
            </a:r>
            <a:r>
              <a:rPr sz="2800" spc="5" dirty="0">
                <a:latin typeface="宋体"/>
                <a:cs typeface="宋体"/>
              </a:rPr>
              <a:t>问题 的特点来确定。</a:t>
            </a:r>
            <a:endParaRPr sz="2800" dirty="0">
              <a:latin typeface="宋体"/>
              <a:cs typeface="宋体"/>
            </a:endParaRPr>
          </a:p>
          <a:p>
            <a:pPr marL="356870" marR="5080" indent="-344170" algn="just">
              <a:lnSpc>
                <a:spcPts val="3220"/>
              </a:lnSpc>
              <a:spcBef>
                <a:spcPts val="104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顺序表和单链表是两种</a:t>
            </a:r>
            <a:r>
              <a:rPr sz="2800" spc="-25" dirty="0">
                <a:latin typeface="宋体"/>
                <a:cs typeface="宋体"/>
              </a:rPr>
              <a:t>最</a:t>
            </a:r>
            <a:r>
              <a:rPr sz="2800" spc="5" dirty="0">
                <a:latin typeface="宋体"/>
                <a:cs typeface="宋体"/>
              </a:rPr>
              <a:t>简单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数据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构， 但是它们的应用非常广</a:t>
            </a:r>
            <a:r>
              <a:rPr sz="2800" spc="-25" dirty="0">
                <a:latin typeface="宋体"/>
                <a:cs typeface="宋体"/>
              </a:rPr>
              <a:t>泛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63367" y="980471"/>
            <a:ext cx="3704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2.2</a:t>
            </a:r>
            <a:r>
              <a:rPr spc="-75" dirty="0"/>
              <a:t> </a:t>
            </a:r>
            <a:r>
              <a:rPr dirty="0"/>
              <a:t>顺序表示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21612"/>
            <a:ext cx="7264400" cy="39344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170">
              <a:lnSpc>
                <a:spcPts val="3460"/>
              </a:lnSpc>
              <a:spcBef>
                <a:spcPts val="52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采用顺序存储是表示线性表最简单</a:t>
            </a:r>
            <a:r>
              <a:rPr sz="3200" spc="10" dirty="0">
                <a:latin typeface="华文中宋"/>
                <a:cs typeface="华文中宋"/>
              </a:rPr>
              <a:t>的</a:t>
            </a:r>
            <a:r>
              <a:rPr sz="3200" spc="-10" dirty="0">
                <a:latin typeface="华文中宋"/>
                <a:cs typeface="华文中宋"/>
              </a:rPr>
              <a:t>方 法</a:t>
            </a:r>
            <a:endParaRPr sz="3200" dirty="0">
              <a:latin typeface="华文中宋"/>
              <a:cs typeface="华文中宋"/>
            </a:endParaRPr>
          </a:p>
          <a:p>
            <a:pPr marL="755650" marR="90805" lvl="1" indent="-285750">
              <a:lnSpc>
                <a:spcPts val="3020"/>
              </a:lnSpc>
              <a:spcBef>
                <a:spcPts val="67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latin typeface="华文中宋"/>
                <a:cs typeface="华文中宋"/>
              </a:rPr>
              <a:t>将线性表中的元素依次</a:t>
            </a:r>
            <a:r>
              <a:rPr sz="2800" spc="-25" dirty="0">
                <a:latin typeface="华文中宋"/>
                <a:cs typeface="华文中宋"/>
              </a:rPr>
              <a:t>存</a:t>
            </a:r>
            <a:r>
              <a:rPr sz="2800" spc="5" dirty="0">
                <a:latin typeface="华文中宋"/>
                <a:cs typeface="华文中宋"/>
              </a:rPr>
              <a:t>储在</a:t>
            </a:r>
            <a:r>
              <a:rPr sz="2800" spc="-25" dirty="0">
                <a:latin typeface="华文中宋"/>
                <a:cs typeface="华文中宋"/>
              </a:rPr>
              <a:t>一</a:t>
            </a:r>
            <a:r>
              <a:rPr sz="2800" spc="5" dirty="0">
                <a:latin typeface="华文中宋"/>
                <a:cs typeface="华文中宋"/>
              </a:rPr>
              <a:t>片相</a:t>
            </a:r>
            <a:r>
              <a:rPr sz="2800" spc="-25" dirty="0">
                <a:latin typeface="华文中宋"/>
                <a:cs typeface="华文中宋"/>
              </a:rPr>
              <a:t>邻</a:t>
            </a:r>
            <a:r>
              <a:rPr sz="2800" spc="5" dirty="0">
                <a:latin typeface="华文中宋"/>
                <a:cs typeface="华文中宋"/>
              </a:rPr>
              <a:t>的 存储区域中</a:t>
            </a:r>
            <a:endParaRPr sz="2800" dirty="0">
              <a:latin typeface="华文中宋"/>
              <a:cs typeface="华文中宋"/>
            </a:endParaRPr>
          </a:p>
          <a:p>
            <a:pPr marL="755650" marR="90805" lvl="1" indent="-285750">
              <a:lnSpc>
                <a:spcPts val="302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latin typeface="华文中宋"/>
                <a:cs typeface="华文中宋"/>
              </a:rPr>
              <a:t>元素之间逻辑上的相邻</a:t>
            </a:r>
            <a:r>
              <a:rPr sz="2800" spc="-25" dirty="0">
                <a:latin typeface="华文中宋"/>
                <a:cs typeface="华文中宋"/>
              </a:rPr>
              <a:t>关</a:t>
            </a:r>
            <a:r>
              <a:rPr sz="2800" spc="5" dirty="0">
                <a:latin typeface="华文中宋"/>
                <a:cs typeface="华文中宋"/>
              </a:rPr>
              <a:t>系通</a:t>
            </a:r>
            <a:r>
              <a:rPr sz="2800" spc="-25" dirty="0">
                <a:latin typeface="华文中宋"/>
                <a:cs typeface="华文中宋"/>
              </a:rPr>
              <a:t>过</a:t>
            </a:r>
            <a:r>
              <a:rPr sz="2800" spc="5" dirty="0">
                <a:latin typeface="华文中宋"/>
                <a:cs typeface="华文中宋"/>
              </a:rPr>
              <a:t>元素</a:t>
            </a:r>
            <a:r>
              <a:rPr sz="2800" spc="-25" dirty="0">
                <a:latin typeface="华文中宋"/>
                <a:cs typeface="华文中宋"/>
              </a:rPr>
              <a:t>在</a:t>
            </a:r>
            <a:r>
              <a:rPr sz="2800" spc="5" dirty="0">
                <a:latin typeface="华文中宋"/>
                <a:cs typeface="华文中宋"/>
              </a:rPr>
              <a:t>计 算机内物理位置上的相</a:t>
            </a:r>
            <a:r>
              <a:rPr sz="2800" spc="-25" dirty="0">
                <a:latin typeface="华文中宋"/>
                <a:cs typeface="华文中宋"/>
              </a:rPr>
              <a:t>邻</a:t>
            </a:r>
            <a:r>
              <a:rPr sz="2800" spc="5" dirty="0">
                <a:latin typeface="华文中宋"/>
                <a:cs typeface="华文中宋"/>
              </a:rPr>
              <a:t>关系</a:t>
            </a:r>
            <a:r>
              <a:rPr sz="2800" spc="-25" dirty="0">
                <a:latin typeface="华文中宋"/>
                <a:cs typeface="华文中宋"/>
              </a:rPr>
              <a:t>来</a:t>
            </a:r>
            <a:r>
              <a:rPr sz="2800" spc="5" dirty="0">
                <a:latin typeface="华文中宋"/>
                <a:cs typeface="华文中宋"/>
              </a:rPr>
              <a:t>表示</a:t>
            </a:r>
            <a:endParaRPr sz="2800" dirty="0">
              <a:latin typeface="华文中宋"/>
              <a:cs typeface="华文中宋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dirty="0">
                <a:latin typeface="华文中宋"/>
                <a:cs typeface="华文中宋"/>
              </a:rPr>
              <a:t>逻辑上相邻</a:t>
            </a:r>
            <a:r>
              <a:rPr sz="2400" spc="-5" dirty="0">
                <a:latin typeface="Symbol"/>
                <a:cs typeface="Symbol"/>
              </a:rPr>
              <a:t></a:t>
            </a:r>
            <a:r>
              <a:rPr sz="2400" dirty="0">
                <a:latin typeface="华文中宋"/>
                <a:cs typeface="华文中宋"/>
              </a:rPr>
              <a:t>存储位置相邻</a:t>
            </a:r>
          </a:p>
          <a:p>
            <a:pPr lvl="2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666699"/>
              </a:buClr>
              <a:buSzPct val="58928"/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800" spc="5" dirty="0">
                <a:latin typeface="华文中宋"/>
                <a:cs typeface="华文中宋"/>
              </a:rPr>
              <a:t>顺序表示的线性表也称</a:t>
            </a:r>
            <a:r>
              <a:rPr sz="2800" spc="-25" dirty="0">
                <a:latin typeface="华文中宋"/>
                <a:cs typeface="华文中宋"/>
              </a:rPr>
              <a:t>顺</a:t>
            </a:r>
            <a:r>
              <a:rPr sz="2800" spc="5" dirty="0">
                <a:latin typeface="华文中宋"/>
                <a:cs typeface="华文中宋"/>
              </a:rPr>
              <a:t>序表</a:t>
            </a:r>
            <a:endParaRPr sz="2800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4780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存储结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构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539" y="1682774"/>
            <a:ext cx="7395845" cy="43707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线性表的</a:t>
            </a:r>
            <a:r>
              <a:rPr sz="2800" b="1" spc="30" dirty="0">
                <a:solidFill>
                  <a:srgbClr val="660066"/>
                </a:solidFill>
                <a:latin typeface="华文中宋"/>
                <a:cs typeface="华文中宋"/>
              </a:rPr>
              <a:t>首</a:t>
            </a:r>
            <a:r>
              <a:rPr sz="2800" b="1" spc="5" dirty="0">
                <a:solidFill>
                  <a:srgbClr val="660066"/>
                </a:solidFill>
                <a:latin typeface="华文中宋"/>
                <a:cs typeface="华文中宋"/>
              </a:rPr>
              <a:t>地</a:t>
            </a:r>
            <a:r>
              <a:rPr sz="2800" b="1" dirty="0">
                <a:solidFill>
                  <a:srgbClr val="660066"/>
                </a:solidFill>
                <a:latin typeface="华文中宋"/>
                <a:cs typeface="华文中宋"/>
              </a:rPr>
              <a:t>址</a:t>
            </a:r>
            <a:r>
              <a:rPr sz="2800" spc="-20" dirty="0">
                <a:latin typeface="华文中宋"/>
                <a:cs typeface="华文中宋"/>
              </a:rPr>
              <a:t>或</a:t>
            </a:r>
            <a:r>
              <a:rPr sz="2800" b="1" spc="5" dirty="0">
                <a:solidFill>
                  <a:srgbClr val="660066"/>
                </a:solidFill>
                <a:latin typeface="华文中宋"/>
                <a:cs typeface="华文中宋"/>
              </a:rPr>
              <a:t>基地址</a:t>
            </a:r>
            <a:endParaRPr sz="2800" dirty="0">
              <a:latin typeface="华文中宋"/>
              <a:cs typeface="华文中宋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顺序表中</a:t>
            </a:r>
            <a:r>
              <a:rPr sz="2400" b="1" i="1" spc="5" dirty="0">
                <a:latin typeface="Times New Roman"/>
                <a:cs typeface="Times New Roman"/>
              </a:rPr>
              <a:t>k</a:t>
            </a:r>
            <a:r>
              <a:rPr sz="2400" b="1" spc="7" baseline="-20833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华文中宋"/>
                <a:cs typeface="华文中宋"/>
              </a:rPr>
              <a:t>的存储位置</a:t>
            </a:r>
            <a:r>
              <a:rPr sz="2400" b="1" i="1" spc="-5" dirty="0">
                <a:latin typeface="Times New Roman"/>
                <a:cs typeface="Times New Roman"/>
              </a:rPr>
              <a:t>loc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k</a:t>
            </a:r>
            <a:r>
              <a:rPr sz="2400" b="1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假定顺序表中每个元素</a:t>
            </a:r>
            <a:r>
              <a:rPr sz="2800" spc="-25" dirty="0">
                <a:latin typeface="华文中宋"/>
                <a:cs typeface="华文中宋"/>
              </a:rPr>
              <a:t>占</a:t>
            </a:r>
            <a:r>
              <a:rPr sz="2800" spc="5" dirty="0">
                <a:latin typeface="华文中宋"/>
                <a:cs typeface="华文中宋"/>
              </a:rPr>
              <a:t>用</a:t>
            </a:r>
            <a:r>
              <a:rPr sz="2800" b="1" i="1" dirty="0">
                <a:latin typeface="Times New Roman"/>
                <a:cs typeface="Times New Roman"/>
              </a:rPr>
              <a:t>c</a:t>
            </a:r>
            <a:r>
              <a:rPr sz="2800" spc="-25" dirty="0">
                <a:latin typeface="华文中宋"/>
                <a:cs typeface="华文中宋"/>
              </a:rPr>
              <a:t>个</a:t>
            </a:r>
            <a:r>
              <a:rPr sz="2800" spc="-20" dirty="0">
                <a:latin typeface="华文中宋"/>
                <a:cs typeface="华文中宋"/>
              </a:rPr>
              <a:t>存储</a:t>
            </a:r>
            <a:r>
              <a:rPr sz="2800" spc="20" dirty="0">
                <a:latin typeface="华文中宋"/>
                <a:cs typeface="华文中宋"/>
              </a:rPr>
              <a:t>单</a:t>
            </a:r>
            <a:r>
              <a:rPr sz="2800" spc="5" dirty="0">
                <a:latin typeface="华文中宋"/>
                <a:cs typeface="华文中宋"/>
              </a:rPr>
              <a:t>元</a:t>
            </a:r>
            <a:endParaRPr sz="2800" dirty="0">
              <a:latin typeface="华文中宋"/>
              <a:cs typeface="华文中宋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下标为</a:t>
            </a:r>
            <a:r>
              <a:rPr sz="2400" b="1" i="1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华文中宋"/>
                <a:cs typeface="华文中宋"/>
              </a:rPr>
              <a:t>的元素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baseline="-20833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华文中宋"/>
                <a:cs typeface="华文中宋"/>
              </a:rPr>
              <a:t>的存储位置为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R="2353310" algn="ctr">
              <a:lnSpc>
                <a:spcPct val="100000"/>
              </a:lnSpc>
              <a:spcBef>
                <a:spcPts val="31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loc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k</a:t>
            </a:r>
            <a:r>
              <a:rPr sz="2400" b="1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)=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loc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baseline="-20833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)+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Symbol"/>
                <a:cs typeface="Symbol"/>
              </a:rPr>
              <a:t></a:t>
            </a: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2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以数组为基础实现线性表</a:t>
            </a:r>
            <a:endParaRPr sz="2800" dirty="0">
              <a:latin typeface="华文中宋"/>
              <a:cs typeface="华文中宋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考虑到线性表元素的变化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创建一个大数组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华文中宋"/>
                <a:cs typeface="华文中宋"/>
              </a:rPr>
              <a:t>表元素 连续存在数组前一段</a:t>
            </a:r>
          </a:p>
          <a:p>
            <a:pPr marL="1155065" lvl="2" indent="-22796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100" spc="10" dirty="0">
                <a:latin typeface="华文中宋"/>
                <a:cs typeface="华文中宋"/>
              </a:rPr>
              <a:t>需要记录表中元</a:t>
            </a:r>
            <a:r>
              <a:rPr sz="2100" spc="-15" dirty="0">
                <a:latin typeface="华文中宋"/>
                <a:cs typeface="华文中宋"/>
              </a:rPr>
              <a:t>素</a:t>
            </a:r>
            <a:r>
              <a:rPr sz="2100" spc="10" dirty="0">
                <a:latin typeface="华文中宋"/>
                <a:cs typeface="华文中宋"/>
              </a:rPr>
              <a:t>个数</a:t>
            </a:r>
            <a:endParaRPr sz="2100" dirty="0">
              <a:latin typeface="华文中宋"/>
              <a:cs typeface="华文中宋"/>
            </a:endParaRPr>
          </a:p>
          <a:p>
            <a:pPr marL="1155065" lvl="2" indent="-227965">
              <a:lnSpc>
                <a:spcPct val="100000"/>
              </a:lnSpc>
              <a:spcBef>
                <a:spcPts val="22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latin typeface="华文中宋"/>
                <a:cs typeface="华文中宋"/>
              </a:rPr>
              <a:t>连续存放给删除操作带来不便</a:t>
            </a:r>
            <a:endParaRPr sz="1900" dirty="0">
              <a:latin typeface="华文中宋"/>
              <a:cs typeface="华文中宋"/>
            </a:endParaRPr>
          </a:p>
          <a:p>
            <a:pPr marL="1155065" lvl="2" indent="-22796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latin typeface="华文中宋"/>
                <a:cs typeface="华文中宋"/>
              </a:rPr>
              <a:t>数组固定大小可能导致插入操作失败</a:t>
            </a:r>
            <a:endParaRPr sz="1900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942" y="804735"/>
            <a:ext cx="4314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存储结构示意图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057399"/>
            <a:ext cx="7543685" cy="408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2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1672</Words>
  <Application>Microsoft Office PowerPoint</Application>
  <PresentationFormat>全屏显示(4:3)</PresentationFormat>
  <Paragraphs>725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Microsoft JhengHei</vt:lpstr>
      <vt:lpstr>黑体</vt:lpstr>
      <vt:lpstr>华文中宋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《算法与数据结构—C语言描述》</vt:lpstr>
      <vt:lpstr>2.1基本概念与抽象数据类型</vt:lpstr>
      <vt:lpstr>基本概念</vt:lpstr>
      <vt:lpstr>符号说明</vt:lpstr>
      <vt:lpstr>  线性表的抽象数据类型 </vt:lpstr>
      <vt:lpstr> 线性表的抽象数据类型(续)</vt:lpstr>
      <vt:lpstr>2.2 顺序表示</vt:lpstr>
      <vt:lpstr>  存储结构 </vt:lpstr>
      <vt:lpstr>存储结构示意图</vt:lpstr>
      <vt:lpstr>  顺序表的C语言描述 </vt:lpstr>
      <vt:lpstr>PowerPoint 演示文稿</vt:lpstr>
      <vt:lpstr>顺序表基本操作</vt:lpstr>
      <vt:lpstr>创建空顺序表</vt:lpstr>
      <vt:lpstr>判断线性表是否为空</vt:lpstr>
      <vt:lpstr>在顺序表中求某元素的下标</vt:lpstr>
      <vt:lpstr>顺序表的插入</vt:lpstr>
      <vt:lpstr>在palist所指顺序表中下标为ｐ的位置上插入元素ｘ</vt:lpstr>
      <vt:lpstr>PowerPoint 演示文稿</vt:lpstr>
      <vt:lpstr>PowerPoint 演示文稿</vt:lpstr>
      <vt:lpstr>PowerPoint 演示文稿</vt:lpstr>
      <vt:lpstr>下标4前 插入234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顺序表的删除</vt:lpstr>
      <vt:lpstr>PowerPoint 演示文稿</vt:lpstr>
      <vt:lpstr>PowerPoint 演示文稿</vt:lpstr>
      <vt:lpstr>PowerPoint 演示文稿</vt:lpstr>
      <vt:lpstr>PowerPoint 演示文稿</vt:lpstr>
      <vt:lpstr>删除下标 为2的元素</vt:lpstr>
      <vt:lpstr>PowerPoint 演示文稿</vt:lpstr>
      <vt:lpstr>PowerPoint 演示文稿</vt:lpstr>
      <vt:lpstr>PowerPoint 演示文稿</vt:lpstr>
      <vt:lpstr>PowerPoint 演示文稿</vt:lpstr>
      <vt:lpstr>删除下标 为2的元素</vt:lpstr>
      <vt:lpstr>顺序表中按下标删除元素</vt:lpstr>
      <vt:lpstr>顺序表中按值删除元素</vt:lpstr>
      <vt:lpstr>算法分析与评价</vt:lpstr>
      <vt:lpstr>算法分析与评价（续）</vt:lpstr>
      <vt:lpstr>2.3 链接表示</vt:lpstr>
      <vt:lpstr>单链表表示</vt:lpstr>
      <vt:lpstr>单链表的内部存储示意图</vt:lpstr>
      <vt:lpstr>  单链表的C语言描述 </vt:lpstr>
      <vt:lpstr>链表的头指针与头结点</vt:lpstr>
      <vt:lpstr>头结点的作用</vt:lpstr>
      <vt:lpstr>创建空单链表</vt:lpstr>
      <vt:lpstr>判断单链表是否为空</vt:lpstr>
      <vt:lpstr>在单链表中求某元素存储位置</vt:lpstr>
      <vt:lpstr>单链表的插入</vt:lpstr>
      <vt:lpstr>在带头结点的单链表llist中 下标为p的结点后插入值为x的新结点</vt:lpstr>
      <vt:lpstr>在单链表中求p所指结点的前驱</vt:lpstr>
      <vt:lpstr>单链表的删除</vt:lpstr>
      <vt:lpstr>单链表的删除</vt:lpstr>
      <vt:lpstr>在带头结点的单链表llist中,删除第一个元素值为x 的结点（这里要求DataType 可以用!=比较）</vt:lpstr>
      <vt:lpstr>分析与比较</vt:lpstr>
      <vt:lpstr>循环链表(I)</vt:lpstr>
      <vt:lpstr>循环链表(Ⅱ)</vt:lpstr>
      <vt:lpstr>实现循环链表</vt:lpstr>
      <vt:lpstr>双链表</vt:lpstr>
      <vt:lpstr>PowerPoint 演示文稿</vt:lpstr>
      <vt:lpstr>双链表的删除操作</vt:lpstr>
      <vt:lpstr>双链表的插入操作</vt:lpstr>
      <vt:lpstr>  小结 </vt:lpstr>
      <vt:lpstr>  小结（续） </vt:lpstr>
      <vt:lpstr>  讨论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noah.yunuo</dc:creator>
  <cp:lastModifiedBy>123</cp:lastModifiedBy>
  <cp:revision>19</cp:revision>
  <dcterms:created xsi:type="dcterms:W3CDTF">2020-06-09T01:16:19Z</dcterms:created>
  <dcterms:modified xsi:type="dcterms:W3CDTF">2021-09-07T06:13:01Z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2012-02-09T00:00:00Z</vt:filetime>
  </property>
  <property fmtid="{D5CDD505-2E9C-101B-9397-08002B2CF9AE}" pid="3" name="Creator">
    <vt:lpwstr>Acrobat PDFMaker 9.0 PowerPoint 版</vt:lpwstr>
  </property>
  <property fmtid="{D5CDD505-2E9C-101B-9397-08002B2CF9AE}" pid="4" name="LastSaved">
    <vt:filetime>2020-06-09T00:00:00Z</vt:filetime>
  </property>
</Properties>
</file>