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BCB"/>
    <a:srgbClr val="BCA4B9"/>
    <a:srgbClr val="A4829F"/>
    <a:srgbClr val="ECE4EB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89" autoAdjust="0"/>
  </p:normalViewPr>
  <p:slideViewPr>
    <p:cSldViewPr snapToGrid="0">
      <p:cViewPr varScale="1">
        <p:scale>
          <a:sx n="91" d="100"/>
          <a:sy n="91" d="100"/>
        </p:scale>
        <p:origin x="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13377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micro:bit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 (on break)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DBBCB"/>
                          </a:solidFill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CDBBCB"/>
                          </a:solidFill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CDBBCB"/>
                          </a:solidFill>
                          <a:latin typeface="Agency FB" panose="020B0503020202020204" pitchFamily="34" charset="0"/>
                        </a:rPr>
                        <a:t>MakeCode with Minecraft (on break)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MakeCode Arcade  (on break)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Shannon Kao</cp:lastModifiedBy>
  <cp:revision>3</cp:revision>
  <dcterms:created xsi:type="dcterms:W3CDTF">2020-03-20T21:26:33Z</dcterms:created>
  <dcterms:modified xsi:type="dcterms:W3CDTF">2020-04-10T22:24:15Z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