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6357" autoAdjust="0"/>
  </p:normalViewPr>
  <p:slideViewPr>
    <p:cSldViewPr snapToGrid="0">
      <p:cViewPr varScale="1">
        <p:scale>
          <a:sx n="96" d="100"/>
          <a:sy n="96" d="100"/>
        </p:scale>
        <p:origin x="3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48161"/>
              </p:ext>
            </p:extLst>
          </p:nvPr>
        </p:nvGraphicFramePr>
        <p:xfrm>
          <a:off x="272956" y="194173"/>
          <a:ext cx="8543053" cy="64696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409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588956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373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47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6857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17017" y="2952327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7696"/>
              </p:ext>
            </p:extLst>
          </p:nvPr>
        </p:nvGraphicFramePr>
        <p:xfrm>
          <a:off x="272955" y="194173"/>
          <a:ext cx="9273227" cy="64696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1114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152113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373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47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(Tuesday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Melvin, Jacksonville Jaguars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29291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564</Words>
  <Application>Microsoft Office PowerPoint</Application>
  <PresentationFormat>Widescreen</PresentationFormat>
  <Paragraphs>156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11</cp:revision>
  <dcterms:created xsi:type="dcterms:W3CDTF">2020-03-20T21:26:33Z</dcterms:created>
  <dcterms:modified xsi:type="dcterms:W3CDTF">2020-04-21T01:04:57Z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