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3" r:id="rId4"/>
    <p:sldId id="258" r:id="rId5"/>
    <p:sldId id="259" r:id="rId6"/>
    <p:sldId id="261" r:id="rId7"/>
    <p:sldId id="260" r:id="rId8"/>
    <p:sldId id="262" r:id="rId9"/>
    <p:sldId id="265" r:id="rId10"/>
    <p:sldId id="266" r:id="rId11"/>
    <p:sldId id="268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D2"/>
    <a:srgbClr val="AA96DA"/>
    <a:srgbClr val="FCBAD3"/>
    <a:srgbClr val="A8D8EA"/>
    <a:srgbClr val="35477D"/>
    <a:srgbClr val="6C5B7B"/>
    <a:srgbClr val="F672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68" autoAdjust="0"/>
    <p:restoredTop sz="94660"/>
  </p:normalViewPr>
  <p:slideViewPr>
    <p:cSldViewPr snapToGrid="0">
      <p:cViewPr varScale="1">
        <p:scale>
          <a:sx n="68" d="100"/>
          <a:sy n="68" d="100"/>
        </p:scale>
        <p:origin x="78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4BC7B-822F-4D20-A2C1-EDCF08DEEC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15CD7-E7CB-46FD-8BF8-8CAF4EEDD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4BC7B-822F-4D20-A2C1-EDCF08DEEC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15CD7-E7CB-46FD-8BF8-8CAF4EEDD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4BC7B-822F-4D20-A2C1-EDCF08DEEC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15CD7-E7CB-46FD-8BF8-8CAF4EEDD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4BC7B-822F-4D20-A2C1-EDCF08DEEC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15CD7-E7CB-46FD-8BF8-8CAF4EEDD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4BC7B-822F-4D20-A2C1-EDCF08DEEC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15CD7-E7CB-46FD-8BF8-8CAF4EEDD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4BC7B-822F-4D20-A2C1-EDCF08DEEC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15CD7-E7CB-46FD-8BF8-8CAF4EEDD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4BC7B-822F-4D20-A2C1-EDCF08DEEC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15CD7-E7CB-46FD-8BF8-8CAF4EEDD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4BC7B-822F-4D20-A2C1-EDCF08DEEC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15CD7-E7CB-46FD-8BF8-8CAF4EEDD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4BC7B-822F-4D20-A2C1-EDCF08DEEC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15CD7-E7CB-46FD-8BF8-8CAF4EEDD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4BC7B-822F-4D20-A2C1-EDCF08DEEC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15CD7-E7CB-46FD-8BF8-8CAF4EEDD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4BC7B-822F-4D20-A2C1-EDCF08DEEC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15CD7-E7CB-46FD-8BF8-8CAF4EEDD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4BC7B-822F-4D20-A2C1-EDCF08DEEC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15CD7-E7CB-46FD-8BF8-8CAF4EEDDF6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jpeg"/><Relationship Id="rId8" Type="http://schemas.openxmlformats.org/officeDocument/2006/relationships/image" Target="../media/image10.jpeg"/><Relationship Id="rId7" Type="http://schemas.openxmlformats.org/officeDocument/2006/relationships/image" Target="../media/image9.jpe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3.jpeg"/><Relationship Id="rId1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5.jpeg"/><Relationship Id="rId1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8D8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210908" y="2823163"/>
            <a:ext cx="6358597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dirty="0">
                <a:solidFill>
                  <a:srgbClr val="FFFFD2"/>
                </a:solidFill>
                <a:latin typeface="Berlin Sans FB Demi" panose="020E0802020502020306" pitchFamily="34" charset="0"/>
              </a:rPr>
              <a:t>是爷们就坚持</a:t>
            </a:r>
            <a:r>
              <a:rPr lang="en-US" altLang="zh-CN" sz="7200" dirty="0">
                <a:solidFill>
                  <a:srgbClr val="FFFFD2"/>
                </a:solidFill>
                <a:latin typeface="Berlin Sans FB Demi" panose="020E0802020502020306" pitchFamily="34" charset="0"/>
              </a:rPr>
              <a:t>100</a:t>
            </a:r>
            <a:r>
              <a:rPr lang="zh-CN" altLang="en-US" sz="7200" dirty="0">
                <a:solidFill>
                  <a:srgbClr val="FFFFD2"/>
                </a:solidFill>
                <a:latin typeface="Berlin Sans FB Demi" panose="020E0802020502020306" pitchFamily="34" charset="0"/>
              </a:rPr>
              <a:t>秒小游戏</a:t>
            </a:r>
            <a:endParaRPr lang="zh-CN" altLang="en-US" sz="7200" dirty="0">
              <a:solidFill>
                <a:srgbClr val="FFFFD2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3" name="斜纹 12"/>
          <p:cNvSpPr/>
          <p:nvPr/>
        </p:nvSpPr>
        <p:spPr>
          <a:xfrm>
            <a:off x="0" y="0"/>
            <a:ext cx="6858000" cy="6858000"/>
          </a:xfrm>
          <a:prstGeom prst="diagStripe">
            <a:avLst/>
          </a:prstGeom>
          <a:solidFill>
            <a:srgbClr val="AA96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斜纹 13"/>
          <p:cNvSpPr/>
          <p:nvPr/>
        </p:nvSpPr>
        <p:spPr>
          <a:xfrm>
            <a:off x="3529819" y="-18758"/>
            <a:ext cx="3362179" cy="3362179"/>
          </a:xfrm>
          <a:prstGeom prst="diagStripe">
            <a:avLst/>
          </a:prstGeom>
          <a:solidFill>
            <a:srgbClr val="FCBA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8D8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210908" y="2545084"/>
            <a:ext cx="664815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solidFill>
                  <a:srgbClr val="FFFFD2"/>
                </a:solidFill>
                <a:latin typeface="Berlin Sans FB Demi" panose="020E0802020502020306" pitchFamily="34" charset="0"/>
              </a:rPr>
              <a:t>Thank You For Watching !</a:t>
            </a:r>
            <a:endParaRPr lang="zh-CN" altLang="en-US" sz="6000" dirty="0">
              <a:solidFill>
                <a:srgbClr val="FFFFD2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335172" y="4388976"/>
            <a:ext cx="40233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FFD2"/>
                </a:solidFill>
                <a:latin typeface="Constantia" panose="02030602050306030303" pitchFamily="18" charset="0"/>
                <a:cs typeface="Aharoni" panose="02010803020104030203" pitchFamily="2" charset="-79"/>
              </a:rPr>
              <a:t> </a:t>
            </a:r>
            <a:endParaRPr lang="zh-CN" altLang="en-US" sz="2000" dirty="0">
              <a:solidFill>
                <a:srgbClr val="FFFFD2"/>
              </a:solidFill>
              <a:latin typeface="Constantia" panose="02030602050306030303" pitchFamily="18" charset="0"/>
              <a:cs typeface="Aharoni" panose="02010803020104030203" pitchFamily="2" charset="-79"/>
            </a:endParaRPr>
          </a:p>
        </p:txBody>
      </p:sp>
      <p:sp>
        <p:nvSpPr>
          <p:cNvPr id="13" name="斜纹 12"/>
          <p:cNvSpPr/>
          <p:nvPr/>
        </p:nvSpPr>
        <p:spPr>
          <a:xfrm>
            <a:off x="0" y="0"/>
            <a:ext cx="6858000" cy="6858000"/>
          </a:xfrm>
          <a:prstGeom prst="diagStripe">
            <a:avLst/>
          </a:prstGeom>
          <a:solidFill>
            <a:srgbClr val="AA96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斜纹 13"/>
          <p:cNvSpPr/>
          <p:nvPr/>
        </p:nvSpPr>
        <p:spPr>
          <a:xfrm>
            <a:off x="3529819" y="-18758"/>
            <a:ext cx="3362179" cy="3362179"/>
          </a:xfrm>
          <a:prstGeom prst="diagStripe">
            <a:avLst/>
          </a:prstGeom>
          <a:solidFill>
            <a:srgbClr val="FCBA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fractur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8D8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KSO_Shape"/>
          <p:cNvSpPr/>
          <p:nvPr/>
        </p:nvSpPr>
        <p:spPr>
          <a:xfrm>
            <a:off x="4695092" y="1808737"/>
            <a:ext cx="3760764" cy="3240526"/>
          </a:xfrm>
          <a:custGeom>
            <a:avLst/>
            <a:gdLst>
              <a:gd name="connsiteX0" fmla="*/ 758698 w 1517396"/>
              <a:gd name="connsiteY0" fmla="*/ 189989 h 1308100"/>
              <a:gd name="connsiteX1" fmla="*/ 170672 w 1517396"/>
              <a:gd name="connsiteY1" fmla="*/ 1203827 h 1308100"/>
              <a:gd name="connsiteX2" fmla="*/ 1346724 w 1517396"/>
              <a:gd name="connsiteY2" fmla="*/ 1203827 h 1308100"/>
              <a:gd name="connsiteX3" fmla="*/ 758698 w 1517396"/>
              <a:gd name="connsiteY3" fmla="*/ 0 h 1308100"/>
              <a:gd name="connsiteX4" fmla="*/ 1517396 w 1517396"/>
              <a:gd name="connsiteY4" fmla="*/ 1308100 h 1308100"/>
              <a:gd name="connsiteX5" fmla="*/ 0 w 1517396"/>
              <a:gd name="connsiteY5" fmla="*/ 1308100 h 130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17396" h="1308100">
                <a:moveTo>
                  <a:pt x="758698" y="189989"/>
                </a:moveTo>
                <a:lnTo>
                  <a:pt x="170672" y="1203827"/>
                </a:lnTo>
                <a:lnTo>
                  <a:pt x="1346724" y="1203827"/>
                </a:lnTo>
                <a:close/>
                <a:moveTo>
                  <a:pt x="758698" y="0"/>
                </a:moveTo>
                <a:lnTo>
                  <a:pt x="1517396" y="1308100"/>
                </a:lnTo>
                <a:lnTo>
                  <a:pt x="0" y="1308100"/>
                </a:lnTo>
                <a:close/>
              </a:path>
            </a:pathLst>
          </a:custGeom>
          <a:solidFill>
            <a:srgbClr val="AA96DA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3" name="KSO_Shape"/>
          <p:cNvSpPr/>
          <p:nvPr/>
        </p:nvSpPr>
        <p:spPr>
          <a:xfrm>
            <a:off x="3365108" y="2011347"/>
            <a:ext cx="3760764" cy="3240526"/>
          </a:xfrm>
          <a:custGeom>
            <a:avLst/>
            <a:gdLst>
              <a:gd name="connsiteX0" fmla="*/ 170672 w 1517396"/>
              <a:gd name="connsiteY0" fmla="*/ 104273 h 1308100"/>
              <a:gd name="connsiteX1" fmla="*/ 758698 w 1517396"/>
              <a:gd name="connsiteY1" fmla="*/ 1118111 h 1308100"/>
              <a:gd name="connsiteX2" fmla="*/ 1346724 w 1517396"/>
              <a:gd name="connsiteY2" fmla="*/ 104273 h 1308100"/>
              <a:gd name="connsiteX3" fmla="*/ 0 w 1517396"/>
              <a:gd name="connsiteY3" fmla="*/ 0 h 1308100"/>
              <a:gd name="connsiteX4" fmla="*/ 1517396 w 1517396"/>
              <a:gd name="connsiteY4" fmla="*/ 0 h 1308100"/>
              <a:gd name="connsiteX5" fmla="*/ 758698 w 1517396"/>
              <a:gd name="connsiteY5" fmla="*/ 1308100 h 130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17396" h="1308100">
                <a:moveTo>
                  <a:pt x="170672" y="104273"/>
                </a:moveTo>
                <a:lnTo>
                  <a:pt x="758698" y="1118111"/>
                </a:lnTo>
                <a:lnTo>
                  <a:pt x="1346724" y="104273"/>
                </a:lnTo>
                <a:close/>
                <a:moveTo>
                  <a:pt x="0" y="0"/>
                </a:moveTo>
                <a:lnTo>
                  <a:pt x="1517396" y="0"/>
                </a:lnTo>
                <a:lnTo>
                  <a:pt x="758698" y="1308100"/>
                </a:lnTo>
                <a:close/>
              </a:path>
            </a:pathLst>
          </a:custGeom>
          <a:solidFill>
            <a:srgbClr val="FCBAD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916701" y="2727531"/>
            <a:ext cx="6358597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dirty="0">
                <a:solidFill>
                  <a:srgbClr val="FFFFD2"/>
                </a:solidFill>
                <a:latin typeface="仿宋" panose="02010609060101010101" charset="-122"/>
                <a:ea typeface="仿宋" panose="02010609060101010101" charset="-122"/>
              </a:rPr>
              <a:t>软件工程</a:t>
            </a:r>
            <a:r>
              <a:rPr lang="en-US" altLang="zh-CN" sz="7200" dirty="0">
                <a:solidFill>
                  <a:srgbClr val="FFFFD2"/>
                </a:solidFill>
                <a:latin typeface="仿宋" panose="02010609060101010101" charset="-122"/>
                <a:ea typeface="仿宋" panose="02010609060101010101" charset="-122"/>
              </a:rPr>
              <a:t>1802</a:t>
            </a:r>
            <a:endParaRPr lang="en-US" altLang="zh-CN" sz="7200" dirty="0">
              <a:solidFill>
                <a:srgbClr val="FFFFD2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algn="ctr"/>
            <a:r>
              <a:rPr lang="zh-CN" altLang="en-US" sz="7200" dirty="0">
                <a:solidFill>
                  <a:srgbClr val="FFFFD2"/>
                </a:solidFill>
                <a:latin typeface="仿宋" panose="02010609060101010101" charset="-122"/>
                <a:ea typeface="仿宋" panose="02010609060101010101" charset="-122"/>
              </a:rPr>
              <a:t>张君涵</a:t>
            </a:r>
            <a:endParaRPr lang="zh-CN" altLang="en-US" sz="7200" dirty="0">
              <a:solidFill>
                <a:srgbClr val="FFFFD2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084319" y="3727805"/>
            <a:ext cx="40233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rgbClr val="FFFFD2"/>
                </a:solidFill>
                <a:latin typeface="Constantia" panose="02030602050306030303" pitchFamily="18" charset="0"/>
                <a:cs typeface="Aharoni" panose="02010803020104030203" pitchFamily="2" charset="-79"/>
              </a:rPr>
              <a:t>1811620160</a:t>
            </a:r>
            <a:endParaRPr lang="en-US" altLang="zh-CN" sz="2000" dirty="0">
              <a:solidFill>
                <a:srgbClr val="FFFFD2"/>
              </a:solidFill>
              <a:latin typeface="Constantia" panose="02030602050306030303" pitchFamily="18" charset="0"/>
              <a:cs typeface="Aharoni" panose="02010803020104030203" pitchFamily="2" charset="-79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8D8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>
            <a:stCxn id="11" idx="0"/>
          </p:cNvCxnSpPr>
          <p:nvPr/>
        </p:nvCxnSpPr>
        <p:spPr>
          <a:xfrm>
            <a:off x="6089015" y="0"/>
            <a:ext cx="0" cy="6858000"/>
          </a:xfrm>
          <a:prstGeom prst="line">
            <a:avLst/>
          </a:prstGeom>
          <a:ln w="22225">
            <a:solidFill>
              <a:srgbClr val="AA96DA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526540" y="0"/>
            <a:ext cx="91249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>
                <a:solidFill>
                  <a:srgbClr val="FFFFD2"/>
                </a:solidFill>
                <a:latin typeface="Berlin Sans FB Demi" panose="020E0802020502020306" pitchFamily="34" charset="0"/>
              </a:rPr>
              <a:t>地狱级飞机大战</a:t>
            </a:r>
            <a:endParaRPr lang="en-US" altLang="zh-CN" sz="5400" dirty="0">
              <a:solidFill>
                <a:srgbClr val="FFFFD2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082492" y="723275"/>
            <a:ext cx="4023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rgbClr val="FFFFD2"/>
                </a:solidFill>
                <a:latin typeface="Constantia" panose="02030602050306030303" pitchFamily="18" charset="0"/>
                <a:cs typeface="Aharoni" panose="02010803020104030203" pitchFamily="2" charset="-79"/>
              </a:rPr>
              <a:t>You could add something here</a:t>
            </a:r>
            <a:endParaRPr lang="zh-CN" altLang="en-US" sz="2000" dirty="0">
              <a:solidFill>
                <a:srgbClr val="FFFFD2"/>
              </a:solidFill>
              <a:latin typeface="Constantia" panose="02030602050306030303" pitchFamily="18" charset="0"/>
              <a:cs typeface="Aharoni" panose="02010803020104030203" pitchFamily="2" charset="-79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3362178" y="2419642"/>
            <a:ext cx="4065563" cy="0"/>
          </a:xfrm>
          <a:prstGeom prst="line">
            <a:avLst/>
          </a:prstGeom>
          <a:ln w="19050">
            <a:solidFill>
              <a:srgbClr val="FFFF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4764258" y="4232029"/>
            <a:ext cx="4065563" cy="0"/>
          </a:xfrm>
          <a:prstGeom prst="line">
            <a:avLst/>
          </a:prstGeom>
          <a:ln w="19050">
            <a:solidFill>
              <a:srgbClr val="FFFF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3472375" y="5948289"/>
            <a:ext cx="4065563" cy="0"/>
          </a:xfrm>
          <a:prstGeom prst="line">
            <a:avLst/>
          </a:prstGeom>
          <a:ln w="19050">
            <a:solidFill>
              <a:srgbClr val="FFFF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KSO_Shape"/>
          <p:cNvSpPr/>
          <p:nvPr/>
        </p:nvSpPr>
        <p:spPr bwMode="auto">
          <a:xfrm>
            <a:off x="6252502" y="1532495"/>
            <a:ext cx="1006427" cy="857140"/>
          </a:xfrm>
          <a:custGeom>
            <a:avLst/>
            <a:gdLst/>
            <a:ahLst/>
            <a:cxnLst/>
            <a:rect l="0" t="0" r="r" b="b"/>
            <a:pathLst>
              <a:path w="4999037" h="4260141">
                <a:moveTo>
                  <a:pt x="1900345" y="3557911"/>
                </a:moveTo>
                <a:lnTo>
                  <a:pt x="3097730" y="3557911"/>
                </a:lnTo>
                <a:lnTo>
                  <a:pt x="3102535" y="3590573"/>
                </a:lnTo>
                <a:lnTo>
                  <a:pt x="3107340" y="3623235"/>
                </a:lnTo>
                <a:lnTo>
                  <a:pt x="3113106" y="3656858"/>
                </a:lnTo>
                <a:lnTo>
                  <a:pt x="3119833" y="3691441"/>
                </a:lnTo>
                <a:lnTo>
                  <a:pt x="3126560" y="3717378"/>
                </a:lnTo>
                <a:lnTo>
                  <a:pt x="3134248" y="3744276"/>
                </a:lnTo>
                <a:lnTo>
                  <a:pt x="3140975" y="3769253"/>
                </a:lnTo>
                <a:lnTo>
                  <a:pt x="3148663" y="3795190"/>
                </a:lnTo>
                <a:lnTo>
                  <a:pt x="3158272" y="3821127"/>
                </a:lnTo>
                <a:lnTo>
                  <a:pt x="3166921" y="3846104"/>
                </a:lnTo>
                <a:lnTo>
                  <a:pt x="3177492" y="3871081"/>
                </a:lnTo>
                <a:lnTo>
                  <a:pt x="3189024" y="3895097"/>
                </a:lnTo>
                <a:lnTo>
                  <a:pt x="3200556" y="3919113"/>
                </a:lnTo>
                <a:lnTo>
                  <a:pt x="3213048" y="3941208"/>
                </a:lnTo>
                <a:lnTo>
                  <a:pt x="3226502" y="3964263"/>
                </a:lnTo>
                <a:lnTo>
                  <a:pt x="3240917" y="3984437"/>
                </a:lnTo>
                <a:lnTo>
                  <a:pt x="3256293" y="4004610"/>
                </a:lnTo>
                <a:lnTo>
                  <a:pt x="3271668" y="4024784"/>
                </a:lnTo>
                <a:lnTo>
                  <a:pt x="3288966" y="4042075"/>
                </a:lnTo>
                <a:lnTo>
                  <a:pt x="3306264" y="4058406"/>
                </a:lnTo>
                <a:lnTo>
                  <a:pt x="3318757" y="4069934"/>
                </a:lnTo>
                <a:lnTo>
                  <a:pt x="3331249" y="4079540"/>
                </a:lnTo>
                <a:lnTo>
                  <a:pt x="3344703" y="4089147"/>
                </a:lnTo>
                <a:lnTo>
                  <a:pt x="3358157" y="4097793"/>
                </a:lnTo>
                <a:lnTo>
                  <a:pt x="3372572" y="4106438"/>
                </a:lnTo>
                <a:lnTo>
                  <a:pt x="3386026" y="4114123"/>
                </a:lnTo>
                <a:lnTo>
                  <a:pt x="3402362" y="4121809"/>
                </a:lnTo>
                <a:lnTo>
                  <a:pt x="3417738" y="4127573"/>
                </a:lnTo>
                <a:lnTo>
                  <a:pt x="3433114" y="4133336"/>
                </a:lnTo>
                <a:lnTo>
                  <a:pt x="3450411" y="4138140"/>
                </a:lnTo>
                <a:lnTo>
                  <a:pt x="3467709" y="4142943"/>
                </a:lnTo>
                <a:lnTo>
                  <a:pt x="3485007" y="4145825"/>
                </a:lnTo>
                <a:lnTo>
                  <a:pt x="3504227" y="4148707"/>
                </a:lnTo>
                <a:lnTo>
                  <a:pt x="3523446" y="4151589"/>
                </a:lnTo>
                <a:lnTo>
                  <a:pt x="3543627" y="4152549"/>
                </a:lnTo>
                <a:lnTo>
                  <a:pt x="3564769" y="4152549"/>
                </a:lnTo>
                <a:lnTo>
                  <a:pt x="3564769" y="4260141"/>
                </a:lnTo>
                <a:lnTo>
                  <a:pt x="1434268" y="4260141"/>
                </a:lnTo>
                <a:lnTo>
                  <a:pt x="1434268" y="4152549"/>
                </a:lnTo>
                <a:lnTo>
                  <a:pt x="1455409" y="4152549"/>
                </a:lnTo>
                <a:lnTo>
                  <a:pt x="1474629" y="4151589"/>
                </a:lnTo>
                <a:lnTo>
                  <a:pt x="1493849" y="4148707"/>
                </a:lnTo>
                <a:lnTo>
                  <a:pt x="1513068" y="4145825"/>
                </a:lnTo>
                <a:lnTo>
                  <a:pt x="1530366" y="4142943"/>
                </a:lnTo>
                <a:lnTo>
                  <a:pt x="1547664" y="4138140"/>
                </a:lnTo>
                <a:lnTo>
                  <a:pt x="1564962" y="4133336"/>
                </a:lnTo>
                <a:lnTo>
                  <a:pt x="1581298" y="4127573"/>
                </a:lnTo>
                <a:lnTo>
                  <a:pt x="1596674" y="4121809"/>
                </a:lnTo>
                <a:lnTo>
                  <a:pt x="1612050" y="4114123"/>
                </a:lnTo>
                <a:lnTo>
                  <a:pt x="1626465" y="4106438"/>
                </a:lnTo>
                <a:lnTo>
                  <a:pt x="1639918" y="4097793"/>
                </a:lnTo>
                <a:lnTo>
                  <a:pt x="1653372" y="4089147"/>
                </a:lnTo>
                <a:lnTo>
                  <a:pt x="1666826" y="4079540"/>
                </a:lnTo>
                <a:lnTo>
                  <a:pt x="1679319" y="4069934"/>
                </a:lnTo>
                <a:lnTo>
                  <a:pt x="1691811" y="4058406"/>
                </a:lnTo>
                <a:lnTo>
                  <a:pt x="1703343" y="4047839"/>
                </a:lnTo>
                <a:lnTo>
                  <a:pt x="1715836" y="4036311"/>
                </a:lnTo>
                <a:lnTo>
                  <a:pt x="1726407" y="4024784"/>
                </a:lnTo>
                <a:lnTo>
                  <a:pt x="1736978" y="4012295"/>
                </a:lnTo>
                <a:lnTo>
                  <a:pt x="1757158" y="3985397"/>
                </a:lnTo>
                <a:lnTo>
                  <a:pt x="1776378" y="3956578"/>
                </a:lnTo>
                <a:lnTo>
                  <a:pt x="1793676" y="3926798"/>
                </a:lnTo>
                <a:lnTo>
                  <a:pt x="1809052" y="3895097"/>
                </a:lnTo>
                <a:lnTo>
                  <a:pt x="1824427" y="3863396"/>
                </a:lnTo>
                <a:lnTo>
                  <a:pt x="1837881" y="3829773"/>
                </a:lnTo>
                <a:lnTo>
                  <a:pt x="1849413" y="3795190"/>
                </a:lnTo>
                <a:lnTo>
                  <a:pt x="1859984" y="3761568"/>
                </a:lnTo>
                <a:lnTo>
                  <a:pt x="1868632" y="3726984"/>
                </a:lnTo>
                <a:lnTo>
                  <a:pt x="1878242" y="3692401"/>
                </a:lnTo>
                <a:lnTo>
                  <a:pt x="1884969" y="3657818"/>
                </a:lnTo>
                <a:lnTo>
                  <a:pt x="1890735" y="3623235"/>
                </a:lnTo>
                <a:lnTo>
                  <a:pt x="1896501" y="3590573"/>
                </a:lnTo>
                <a:lnTo>
                  <a:pt x="1900345" y="3557911"/>
                </a:lnTo>
                <a:close/>
                <a:moveTo>
                  <a:pt x="344993" y="345832"/>
                </a:moveTo>
                <a:lnTo>
                  <a:pt x="344993" y="3036592"/>
                </a:lnTo>
                <a:lnTo>
                  <a:pt x="4655005" y="3036592"/>
                </a:lnTo>
                <a:lnTo>
                  <a:pt x="4655005" y="345832"/>
                </a:lnTo>
                <a:lnTo>
                  <a:pt x="344993" y="345832"/>
                </a:lnTo>
                <a:close/>
                <a:moveTo>
                  <a:pt x="142226" y="0"/>
                </a:moveTo>
                <a:lnTo>
                  <a:pt x="4857773" y="0"/>
                </a:lnTo>
                <a:lnTo>
                  <a:pt x="4872187" y="961"/>
                </a:lnTo>
                <a:lnTo>
                  <a:pt x="4885641" y="2882"/>
                </a:lnTo>
                <a:lnTo>
                  <a:pt x="4899095" y="6725"/>
                </a:lnTo>
                <a:lnTo>
                  <a:pt x="4913510" y="10567"/>
                </a:lnTo>
                <a:lnTo>
                  <a:pt x="4925042" y="17292"/>
                </a:lnTo>
                <a:lnTo>
                  <a:pt x="4936573" y="24016"/>
                </a:lnTo>
                <a:lnTo>
                  <a:pt x="4947144" y="32662"/>
                </a:lnTo>
                <a:lnTo>
                  <a:pt x="4957715" y="42268"/>
                </a:lnTo>
                <a:lnTo>
                  <a:pt x="4967325" y="51875"/>
                </a:lnTo>
                <a:lnTo>
                  <a:pt x="4975974" y="62442"/>
                </a:lnTo>
                <a:lnTo>
                  <a:pt x="4982701" y="73970"/>
                </a:lnTo>
                <a:lnTo>
                  <a:pt x="4988466" y="87419"/>
                </a:lnTo>
                <a:lnTo>
                  <a:pt x="4993271" y="99907"/>
                </a:lnTo>
                <a:lnTo>
                  <a:pt x="4996154" y="113356"/>
                </a:lnTo>
                <a:lnTo>
                  <a:pt x="4999037" y="127766"/>
                </a:lnTo>
                <a:lnTo>
                  <a:pt x="4999037" y="142175"/>
                </a:lnTo>
                <a:lnTo>
                  <a:pt x="4999037" y="3238327"/>
                </a:lnTo>
                <a:lnTo>
                  <a:pt x="4999037" y="3253697"/>
                </a:lnTo>
                <a:lnTo>
                  <a:pt x="4996154" y="3268106"/>
                </a:lnTo>
                <a:lnTo>
                  <a:pt x="4993271" y="3281555"/>
                </a:lnTo>
                <a:lnTo>
                  <a:pt x="4988466" y="3295004"/>
                </a:lnTo>
                <a:lnTo>
                  <a:pt x="4982701" y="3307493"/>
                </a:lnTo>
                <a:lnTo>
                  <a:pt x="4975974" y="3319021"/>
                </a:lnTo>
                <a:lnTo>
                  <a:pt x="4967325" y="3329588"/>
                </a:lnTo>
                <a:lnTo>
                  <a:pt x="4957715" y="3339194"/>
                </a:lnTo>
                <a:lnTo>
                  <a:pt x="4947144" y="3349761"/>
                </a:lnTo>
                <a:lnTo>
                  <a:pt x="4936573" y="3357446"/>
                </a:lnTo>
                <a:lnTo>
                  <a:pt x="4925042" y="3364171"/>
                </a:lnTo>
                <a:lnTo>
                  <a:pt x="4913510" y="3369935"/>
                </a:lnTo>
                <a:lnTo>
                  <a:pt x="4899095" y="3374738"/>
                </a:lnTo>
                <a:lnTo>
                  <a:pt x="4885641" y="3378580"/>
                </a:lnTo>
                <a:lnTo>
                  <a:pt x="4872187" y="3380502"/>
                </a:lnTo>
                <a:lnTo>
                  <a:pt x="4857773" y="3381462"/>
                </a:lnTo>
                <a:lnTo>
                  <a:pt x="142226" y="3381462"/>
                </a:lnTo>
                <a:lnTo>
                  <a:pt x="127811" y="3380502"/>
                </a:lnTo>
                <a:lnTo>
                  <a:pt x="113396" y="3378580"/>
                </a:lnTo>
                <a:lnTo>
                  <a:pt x="99942" y="3374738"/>
                </a:lnTo>
                <a:lnTo>
                  <a:pt x="86489" y="3369935"/>
                </a:lnTo>
                <a:lnTo>
                  <a:pt x="73996" y="3364171"/>
                </a:lnTo>
                <a:lnTo>
                  <a:pt x="62464" y="3357446"/>
                </a:lnTo>
                <a:lnTo>
                  <a:pt x="51893" y="3349761"/>
                </a:lnTo>
                <a:lnTo>
                  <a:pt x="42283" y="3339194"/>
                </a:lnTo>
                <a:lnTo>
                  <a:pt x="31713" y="3329588"/>
                </a:lnTo>
                <a:lnTo>
                  <a:pt x="24025" y="3319021"/>
                </a:lnTo>
                <a:lnTo>
                  <a:pt x="17298" y="3307493"/>
                </a:lnTo>
                <a:lnTo>
                  <a:pt x="11532" y="3295004"/>
                </a:lnTo>
                <a:lnTo>
                  <a:pt x="6727" y="3281555"/>
                </a:lnTo>
                <a:lnTo>
                  <a:pt x="2883" y="3268106"/>
                </a:lnTo>
                <a:lnTo>
                  <a:pt x="961" y="3253697"/>
                </a:lnTo>
                <a:lnTo>
                  <a:pt x="0" y="3238327"/>
                </a:lnTo>
                <a:lnTo>
                  <a:pt x="0" y="142175"/>
                </a:lnTo>
                <a:lnTo>
                  <a:pt x="961" y="127766"/>
                </a:lnTo>
                <a:lnTo>
                  <a:pt x="2883" y="113356"/>
                </a:lnTo>
                <a:lnTo>
                  <a:pt x="6727" y="99907"/>
                </a:lnTo>
                <a:lnTo>
                  <a:pt x="11532" y="87419"/>
                </a:lnTo>
                <a:lnTo>
                  <a:pt x="17298" y="73970"/>
                </a:lnTo>
                <a:lnTo>
                  <a:pt x="24025" y="62442"/>
                </a:lnTo>
                <a:lnTo>
                  <a:pt x="31713" y="51875"/>
                </a:lnTo>
                <a:lnTo>
                  <a:pt x="42283" y="42268"/>
                </a:lnTo>
                <a:lnTo>
                  <a:pt x="51893" y="32662"/>
                </a:lnTo>
                <a:lnTo>
                  <a:pt x="62464" y="24016"/>
                </a:lnTo>
                <a:lnTo>
                  <a:pt x="73996" y="17292"/>
                </a:lnTo>
                <a:lnTo>
                  <a:pt x="86489" y="10567"/>
                </a:lnTo>
                <a:lnTo>
                  <a:pt x="99942" y="6725"/>
                </a:lnTo>
                <a:lnTo>
                  <a:pt x="113396" y="2882"/>
                </a:lnTo>
                <a:lnTo>
                  <a:pt x="127811" y="961"/>
                </a:lnTo>
                <a:lnTo>
                  <a:pt x="142226" y="0"/>
                </a:lnTo>
                <a:close/>
              </a:path>
            </a:pathLst>
          </a:custGeom>
          <a:solidFill>
            <a:srgbClr val="FCBAD3"/>
          </a:solidFill>
          <a:ln>
            <a:noFill/>
          </a:ln>
        </p:spPr>
        <p:txBody>
          <a:bodyPr bIns="396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5" name="KSO_Shape"/>
          <p:cNvSpPr/>
          <p:nvPr/>
        </p:nvSpPr>
        <p:spPr bwMode="auto">
          <a:xfrm>
            <a:off x="5092163" y="3255039"/>
            <a:ext cx="835025" cy="952500"/>
          </a:xfrm>
          <a:custGeom>
            <a:avLst/>
            <a:gdLst>
              <a:gd name="T0" fmla="*/ 870927 w 3212"/>
              <a:gd name="T1" fmla="*/ 431703 h 3667"/>
              <a:gd name="T2" fmla="*/ 900582 w 3212"/>
              <a:gd name="T3" fmla="*/ 415079 h 3667"/>
              <a:gd name="T4" fmla="*/ 972900 w 3212"/>
              <a:gd name="T5" fmla="*/ 368844 h 3667"/>
              <a:gd name="T6" fmla="*/ 1045737 w 3212"/>
              <a:gd name="T7" fmla="*/ 313777 h 3667"/>
              <a:gd name="T8" fmla="*/ 1088399 w 3212"/>
              <a:gd name="T9" fmla="*/ 274295 h 3667"/>
              <a:gd name="T10" fmla="*/ 1126899 w 3212"/>
              <a:gd name="T11" fmla="*/ 232735 h 3667"/>
              <a:gd name="T12" fmla="*/ 1156554 w 3212"/>
              <a:gd name="T13" fmla="*/ 188578 h 3667"/>
              <a:gd name="T14" fmla="*/ 1172162 w 3212"/>
              <a:gd name="T15" fmla="*/ 150654 h 3667"/>
              <a:gd name="T16" fmla="*/ 1177365 w 3212"/>
              <a:gd name="T17" fmla="*/ 127797 h 3667"/>
              <a:gd name="T18" fmla="*/ 1178925 w 3212"/>
              <a:gd name="T19" fmla="*/ 104939 h 3667"/>
              <a:gd name="T20" fmla="*/ 1176844 w 3212"/>
              <a:gd name="T21" fmla="*/ 92990 h 3667"/>
              <a:gd name="T22" fmla="*/ 1167479 w 3212"/>
              <a:gd name="T23" fmla="*/ 73769 h 3667"/>
              <a:gd name="T24" fmla="*/ 1154473 w 3212"/>
              <a:gd name="T25" fmla="*/ 61301 h 3667"/>
              <a:gd name="T26" fmla="*/ 1136263 w 3212"/>
              <a:gd name="T27" fmla="*/ 47274 h 3667"/>
              <a:gd name="T28" fmla="*/ 1108689 w 3212"/>
              <a:gd name="T29" fmla="*/ 33767 h 3667"/>
              <a:gd name="T30" fmla="*/ 1071230 w 3212"/>
              <a:gd name="T31" fmla="*/ 21819 h 3667"/>
              <a:gd name="T32" fmla="*/ 1022325 w 3212"/>
              <a:gd name="T33" fmla="*/ 11948 h 3667"/>
              <a:gd name="T34" fmla="*/ 961454 w 3212"/>
              <a:gd name="T35" fmla="*/ 5714 h 3667"/>
              <a:gd name="T36" fmla="*/ 885495 w 3212"/>
              <a:gd name="T37" fmla="*/ 3636 h 3667"/>
              <a:gd name="T38" fmla="*/ 843353 w 3212"/>
              <a:gd name="T39" fmla="*/ 3117 h 3667"/>
              <a:gd name="T40" fmla="*/ 782482 w 3212"/>
              <a:gd name="T41" fmla="*/ 0 h 3667"/>
              <a:gd name="T42" fmla="*/ 708084 w 3212"/>
              <a:gd name="T43" fmla="*/ 2078 h 3667"/>
              <a:gd name="T44" fmla="*/ 659178 w 3212"/>
              <a:gd name="T45" fmla="*/ 8831 h 3667"/>
              <a:gd name="T46" fmla="*/ 610273 w 3212"/>
              <a:gd name="T47" fmla="*/ 20260 h 3667"/>
              <a:gd name="T48" fmla="*/ 563970 w 3212"/>
              <a:gd name="T49" fmla="*/ 37923 h 3667"/>
              <a:gd name="T50" fmla="*/ 523389 w 3212"/>
              <a:gd name="T51" fmla="*/ 63379 h 3667"/>
              <a:gd name="T52" fmla="*/ 495294 w 3212"/>
              <a:gd name="T53" fmla="*/ 90393 h 3667"/>
              <a:gd name="T54" fmla="*/ 481767 w 3212"/>
              <a:gd name="T55" fmla="*/ 110653 h 3667"/>
              <a:gd name="T56" fmla="*/ 475004 w 3212"/>
              <a:gd name="T57" fmla="*/ 125199 h 3667"/>
              <a:gd name="T58" fmla="*/ 482808 w 3212"/>
              <a:gd name="T59" fmla="*/ 147537 h 3667"/>
              <a:gd name="T60" fmla="*/ 507260 w 3212"/>
              <a:gd name="T61" fmla="*/ 190656 h 3667"/>
              <a:gd name="T62" fmla="*/ 547321 w 3212"/>
              <a:gd name="T63" fmla="*/ 241567 h 3667"/>
              <a:gd name="T64" fmla="*/ 582179 w 3212"/>
              <a:gd name="T65" fmla="*/ 277412 h 3667"/>
              <a:gd name="T66" fmla="*/ 625881 w 3212"/>
              <a:gd name="T67" fmla="*/ 317413 h 3667"/>
              <a:gd name="T68" fmla="*/ 681550 w 3212"/>
              <a:gd name="T69" fmla="*/ 360532 h 3667"/>
              <a:gd name="T70" fmla="*/ 748144 w 3212"/>
              <a:gd name="T71" fmla="*/ 406767 h 3667"/>
              <a:gd name="T72" fmla="*/ 311640 w 3212"/>
              <a:gd name="T73" fmla="*/ 394819 h 3667"/>
              <a:gd name="T74" fmla="*/ 1671098 w 3212"/>
              <a:gd name="T75" fmla="*/ 1905000 h 3667"/>
              <a:gd name="T76" fmla="*/ 819421 w 3212"/>
              <a:gd name="T77" fmla="*/ 506511 h 3667"/>
              <a:gd name="T78" fmla="*/ 819941 w 3212"/>
              <a:gd name="T79" fmla="*/ 850419 h 3667"/>
              <a:gd name="T80" fmla="*/ 819421 w 3212"/>
              <a:gd name="T81" fmla="*/ 506511 h 3667"/>
              <a:gd name="T82" fmla="*/ 665422 w 3212"/>
              <a:gd name="T83" fmla="*/ 817690 h 3667"/>
              <a:gd name="T84" fmla="*/ 1094122 w 3212"/>
              <a:gd name="T85" fmla="*/ 1640575 h 3667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3212" h="3667">
                <a:moveTo>
                  <a:pt x="2532" y="723"/>
                </a:moveTo>
                <a:lnTo>
                  <a:pt x="2318" y="1565"/>
                </a:lnTo>
                <a:lnTo>
                  <a:pt x="1674" y="831"/>
                </a:lnTo>
                <a:lnTo>
                  <a:pt x="1700" y="816"/>
                </a:lnTo>
                <a:lnTo>
                  <a:pt x="1731" y="799"/>
                </a:lnTo>
                <a:lnTo>
                  <a:pt x="1771" y="775"/>
                </a:lnTo>
                <a:lnTo>
                  <a:pt x="1818" y="745"/>
                </a:lnTo>
                <a:lnTo>
                  <a:pt x="1870" y="710"/>
                </a:lnTo>
                <a:lnTo>
                  <a:pt x="1925" y="671"/>
                </a:lnTo>
                <a:lnTo>
                  <a:pt x="1982" y="627"/>
                </a:lnTo>
                <a:lnTo>
                  <a:pt x="2010" y="604"/>
                </a:lnTo>
                <a:lnTo>
                  <a:pt x="2039" y="579"/>
                </a:lnTo>
                <a:lnTo>
                  <a:pt x="2067" y="554"/>
                </a:lnTo>
                <a:lnTo>
                  <a:pt x="2092" y="528"/>
                </a:lnTo>
                <a:lnTo>
                  <a:pt x="2118" y="502"/>
                </a:lnTo>
                <a:lnTo>
                  <a:pt x="2142" y="476"/>
                </a:lnTo>
                <a:lnTo>
                  <a:pt x="2166" y="448"/>
                </a:lnTo>
                <a:lnTo>
                  <a:pt x="2186" y="419"/>
                </a:lnTo>
                <a:lnTo>
                  <a:pt x="2206" y="391"/>
                </a:lnTo>
                <a:lnTo>
                  <a:pt x="2223" y="363"/>
                </a:lnTo>
                <a:lnTo>
                  <a:pt x="2238" y="334"/>
                </a:lnTo>
                <a:lnTo>
                  <a:pt x="2249" y="305"/>
                </a:lnTo>
                <a:lnTo>
                  <a:pt x="2253" y="290"/>
                </a:lnTo>
                <a:lnTo>
                  <a:pt x="2257" y="275"/>
                </a:lnTo>
                <a:lnTo>
                  <a:pt x="2261" y="261"/>
                </a:lnTo>
                <a:lnTo>
                  <a:pt x="2263" y="246"/>
                </a:lnTo>
                <a:lnTo>
                  <a:pt x="2264" y="231"/>
                </a:lnTo>
                <a:lnTo>
                  <a:pt x="2266" y="217"/>
                </a:lnTo>
                <a:lnTo>
                  <a:pt x="2266" y="202"/>
                </a:lnTo>
                <a:lnTo>
                  <a:pt x="2264" y="188"/>
                </a:lnTo>
                <a:lnTo>
                  <a:pt x="2262" y="179"/>
                </a:lnTo>
                <a:lnTo>
                  <a:pt x="2260" y="169"/>
                </a:lnTo>
                <a:lnTo>
                  <a:pt x="2253" y="157"/>
                </a:lnTo>
                <a:lnTo>
                  <a:pt x="2244" y="142"/>
                </a:lnTo>
                <a:lnTo>
                  <a:pt x="2236" y="134"/>
                </a:lnTo>
                <a:lnTo>
                  <a:pt x="2229" y="127"/>
                </a:lnTo>
                <a:lnTo>
                  <a:pt x="2219" y="118"/>
                </a:lnTo>
                <a:lnTo>
                  <a:pt x="2209" y="108"/>
                </a:lnTo>
                <a:lnTo>
                  <a:pt x="2197" y="100"/>
                </a:lnTo>
                <a:lnTo>
                  <a:pt x="2184" y="91"/>
                </a:lnTo>
                <a:lnTo>
                  <a:pt x="2168" y="83"/>
                </a:lnTo>
                <a:lnTo>
                  <a:pt x="2150" y="74"/>
                </a:lnTo>
                <a:lnTo>
                  <a:pt x="2131" y="65"/>
                </a:lnTo>
                <a:lnTo>
                  <a:pt x="2109" y="57"/>
                </a:lnTo>
                <a:lnTo>
                  <a:pt x="2085" y="50"/>
                </a:lnTo>
                <a:lnTo>
                  <a:pt x="2059" y="42"/>
                </a:lnTo>
                <a:lnTo>
                  <a:pt x="2031" y="35"/>
                </a:lnTo>
                <a:lnTo>
                  <a:pt x="1999" y="29"/>
                </a:lnTo>
                <a:lnTo>
                  <a:pt x="1965" y="23"/>
                </a:lnTo>
                <a:lnTo>
                  <a:pt x="1930" y="18"/>
                </a:lnTo>
                <a:lnTo>
                  <a:pt x="1890" y="14"/>
                </a:lnTo>
                <a:lnTo>
                  <a:pt x="1848" y="11"/>
                </a:lnTo>
                <a:lnTo>
                  <a:pt x="1802" y="8"/>
                </a:lnTo>
                <a:lnTo>
                  <a:pt x="1754" y="7"/>
                </a:lnTo>
                <a:lnTo>
                  <a:pt x="1702" y="7"/>
                </a:lnTo>
                <a:lnTo>
                  <a:pt x="1647" y="8"/>
                </a:lnTo>
                <a:lnTo>
                  <a:pt x="1621" y="6"/>
                </a:lnTo>
                <a:lnTo>
                  <a:pt x="1590" y="3"/>
                </a:lnTo>
                <a:lnTo>
                  <a:pt x="1550" y="1"/>
                </a:lnTo>
                <a:lnTo>
                  <a:pt x="1504" y="0"/>
                </a:lnTo>
                <a:lnTo>
                  <a:pt x="1450" y="0"/>
                </a:lnTo>
                <a:lnTo>
                  <a:pt x="1391" y="2"/>
                </a:lnTo>
                <a:lnTo>
                  <a:pt x="1361" y="4"/>
                </a:lnTo>
                <a:lnTo>
                  <a:pt x="1330" y="7"/>
                </a:lnTo>
                <a:lnTo>
                  <a:pt x="1299" y="12"/>
                </a:lnTo>
                <a:lnTo>
                  <a:pt x="1267" y="17"/>
                </a:lnTo>
                <a:lnTo>
                  <a:pt x="1235" y="23"/>
                </a:lnTo>
                <a:lnTo>
                  <a:pt x="1203" y="30"/>
                </a:lnTo>
                <a:lnTo>
                  <a:pt x="1173" y="39"/>
                </a:lnTo>
                <a:lnTo>
                  <a:pt x="1142" y="48"/>
                </a:lnTo>
                <a:lnTo>
                  <a:pt x="1113" y="59"/>
                </a:lnTo>
                <a:lnTo>
                  <a:pt x="1084" y="73"/>
                </a:lnTo>
                <a:lnTo>
                  <a:pt x="1057" y="87"/>
                </a:lnTo>
                <a:lnTo>
                  <a:pt x="1030" y="103"/>
                </a:lnTo>
                <a:lnTo>
                  <a:pt x="1006" y="122"/>
                </a:lnTo>
                <a:lnTo>
                  <a:pt x="982" y="141"/>
                </a:lnTo>
                <a:lnTo>
                  <a:pt x="962" y="163"/>
                </a:lnTo>
                <a:lnTo>
                  <a:pt x="952" y="174"/>
                </a:lnTo>
                <a:lnTo>
                  <a:pt x="943" y="186"/>
                </a:lnTo>
                <a:lnTo>
                  <a:pt x="935" y="200"/>
                </a:lnTo>
                <a:lnTo>
                  <a:pt x="926" y="213"/>
                </a:lnTo>
                <a:lnTo>
                  <a:pt x="919" y="227"/>
                </a:lnTo>
                <a:lnTo>
                  <a:pt x="913" y="241"/>
                </a:lnTo>
                <a:lnTo>
                  <a:pt x="915" y="252"/>
                </a:lnTo>
                <a:lnTo>
                  <a:pt x="920" y="266"/>
                </a:lnTo>
                <a:lnTo>
                  <a:pt x="928" y="284"/>
                </a:lnTo>
                <a:lnTo>
                  <a:pt x="940" y="307"/>
                </a:lnTo>
                <a:lnTo>
                  <a:pt x="954" y="335"/>
                </a:lnTo>
                <a:lnTo>
                  <a:pt x="975" y="367"/>
                </a:lnTo>
                <a:lnTo>
                  <a:pt x="1001" y="404"/>
                </a:lnTo>
                <a:lnTo>
                  <a:pt x="1034" y="443"/>
                </a:lnTo>
                <a:lnTo>
                  <a:pt x="1052" y="465"/>
                </a:lnTo>
                <a:lnTo>
                  <a:pt x="1073" y="487"/>
                </a:lnTo>
                <a:lnTo>
                  <a:pt x="1095" y="510"/>
                </a:lnTo>
                <a:lnTo>
                  <a:pt x="1119" y="534"/>
                </a:lnTo>
                <a:lnTo>
                  <a:pt x="1145" y="559"/>
                </a:lnTo>
                <a:lnTo>
                  <a:pt x="1173" y="584"/>
                </a:lnTo>
                <a:lnTo>
                  <a:pt x="1203" y="611"/>
                </a:lnTo>
                <a:lnTo>
                  <a:pt x="1236" y="638"/>
                </a:lnTo>
                <a:lnTo>
                  <a:pt x="1272" y="666"/>
                </a:lnTo>
                <a:lnTo>
                  <a:pt x="1310" y="694"/>
                </a:lnTo>
                <a:lnTo>
                  <a:pt x="1350" y="723"/>
                </a:lnTo>
                <a:lnTo>
                  <a:pt x="1391" y="753"/>
                </a:lnTo>
                <a:lnTo>
                  <a:pt x="1438" y="783"/>
                </a:lnTo>
                <a:lnTo>
                  <a:pt x="1485" y="814"/>
                </a:lnTo>
                <a:lnTo>
                  <a:pt x="832" y="1583"/>
                </a:lnTo>
                <a:lnTo>
                  <a:pt x="599" y="760"/>
                </a:lnTo>
                <a:lnTo>
                  <a:pt x="0" y="1091"/>
                </a:lnTo>
                <a:lnTo>
                  <a:pt x="0" y="3667"/>
                </a:lnTo>
                <a:lnTo>
                  <a:pt x="3212" y="3667"/>
                </a:lnTo>
                <a:lnTo>
                  <a:pt x="3212" y="1099"/>
                </a:lnTo>
                <a:lnTo>
                  <a:pt x="2532" y="723"/>
                </a:lnTo>
                <a:close/>
                <a:moveTo>
                  <a:pt x="1575" y="975"/>
                </a:moveTo>
                <a:lnTo>
                  <a:pt x="1862" y="1140"/>
                </a:lnTo>
                <a:lnTo>
                  <a:pt x="1863" y="1471"/>
                </a:lnTo>
                <a:lnTo>
                  <a:pt x="1576" y="1637"/>
                </a:lnTo>
                <a:lnTo>
                  <a:pt x="1289" y="1472"/>
                </a:lnTo>
                <a:lnTo>
                  <a:pt x="1288" y="1141"/>
                </a:lnTo>
                <a:lnTo>
                  <a:pt x="1575" y="975"/>
                </a:lnTo>
                <a:close/>
                <a:moveTo>
                  <a:pt x="1638" y="3560"/>
                </a:moveTo>
                <a:lnTo>
                  <a:pt x="1146" y="3175"/>
                </a:lnTo>
                <a:lnTo>
                  <a:pt x="1279" y="1574"/>
                </a:lnTo>
                <a:lnTo>
                  <a:pt x="1601" y="1735"/>
                </a:lnTo>
                <a:lnTo>
                  <a:pt x="1879" y="1556"/>
                </a:lnTo>
                <a:lnTo>
                  <a:pt x="2103" y="3158"/>
                </a:lnTo>
                <a:lnTo>
                  <a:pt x="1638" y="3560"/>
                </a:lnTo>
                <a:close/>
              </a:path>
            </a:pathLst>
          </a:custGeom>
          <a:solidFill>
            <a:srgbClr val="FCBAD3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" name="KSO_Shape"/>
          <p:cNvSpPr/>
          <p:nvPr/>
        </p:nvSpPr>
        <p:spPr>
          <a:xfrm>
            <a:off x="6210300" y="5313613"/>
            <a:ext cx="1327638" cy="577523"/>
          </a:xfrm>
          <a:custGeom>
            <a:avLst/>
            <a:gdLst>
              <a:gd name="connsiteX0" fmla="*/ 124619 w 2178050"/>
              <a:gd name="connsiteY0" fmla="*/ 384969 h 946150"/>
              <a:gd name="connsiteX1" fmla="*/ 124619 w 2178050"/>
              <a:gd name="connsiteY1" fmla="*/ 568325 h 946150"/>
              <a:gd name="connsiteX2" fmla="*/ 197485 w 2178050"/>
              <a:gd name="connsiteY2" fmla="*/ 568325 h 946150"/>
              <a:gd name="connsiteX3" fmla="*/ 197485 w 2178050"/>
              <a:gd name="connsiteY3" fmla="*/ 384969 h 946150"/>
              <a:gd name="connsiteX4" fmla="*/ 1174750 w 2178050"/>
              <a:gd name="connsiteY4" fmla="*/ 118268 h 946150"/>
              <a:gd name="connsiteX5" fmla="*/ 1174750 w 2178050"/>
              <a:gd name="connsiteY5" fmla="*/ 118269 h 946150"/>
              <a:gd name="connsiteX6" fmla="*/ 317499 w 2178050"/>
              <a:gd name="connsiteY6" fmla="*/ 118269 h 946150"/>
              <a:gd name="connsiteX7" fmla="*/ 317499 w 2178050"/>
              <a:gd name="connsiteY7" fmla="*/ 827881 h 946150"/>
              <a:gd name="connsiteX8" fmla="*/ 1174750 w 2178050"/>
              <a:gd name="connsiteY8" fmla="*/ 827881 h 946150"/>
              <a:gd name="connsiteX9" fmla="*/ 1174750 w 2178050"/>
              <a:gd name="connsiteY9" fmla="*/ 827882 h 946150"/>
              <a:gd name="connsiteX10" fmla="*/ 1174751 w 2178050"/>
              <a:gd name="connsiteY10" fmla="*/ 827881 h 946150"/>
              <a:gd name="connsiteX11" fmla="*/ 1662906 w 2178050"/>
              <a:gd name="connsiteY11" fmla="*/ 118268 h 946150"/>
              <a:gd name="connsiteX12" fmla="*/ 197485 w 2178050"/>
              <a:gd name="connsiteY12" fmla="*/ 0 h 946150"/>
              <a:gd name="connsiteX13" fmla="*/ 2178050 w 2178050"/>
              <a:gd name="connsiteY13" fmla="*/ 0 h 946150"/>
              <a:gd name="connsiteX14" fmla="*/ 2178050 w 2178050"/>
              <a:gd name="connsiteY14" fmla="*/ 946150 h 946150"/>
              <a:gd name="connsiteX15" fmla="*/ 197485 w 2178050"/>
              <a:gd name="connsiteY15" fmla="*/ 946150 h 946150"/>
              <a:gd name="connsiteX16" fmla="*/ 197485 w 2178050"/>
              <a:gd name="connsiteY16" fmla="*/ 694531 h 946150"/>
              <a:gd name="connsiteX17" fmla="*/ 125940 w 2178050"/>
              <a:gd name="connsiteY17" fmla="*/ 694531 h 946150"/>
              <a:gd name="connsiteX18" fmla="*/ 0 w 2178050"/>
              <a:gd name="connsiteY18" fmla="*/ 568591 h 946150"/>
              <a:gd name="connsiteX19" fmla="*/ 0 w 2178050"/>
              <a:gd name="connsiteY19" fmla="*/ 384703 h 946150"/>
              <a:gd name="connsiteX20" fmla="*/ 125940 w 2178050"/>
              <a:gd name="connsiteY20" fmla="*/ 258763 h 946150"/>
              <a:gd name="connsiteX21" fmla="*/ 197485 w 2178050"/>
              <a:gd name="connsiteY21" fmla="*/ 258763 h 94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178050" h="946150">
                <a:moveTo>
                  <a:pt x="124619" y="384969"/>
                </a:moveTo>
                <a:lnTo>
                  <a:pt x="124619" y="568325"/>
                </a:lnTo>
                <a:lnTo>
                  <a:pt x="197485" y="568325"/>
                </a:lnTo>
                <a:lnTo>
                  <a:pt x="197485" y="384969"/>
                </a:lnTo>
                <a:close/>
                <a:moveTo>
                  <a:pt x="1174750" y="118268"/>
                </a:moveTo>
                <a:lnTo>
                  <a:pt x="1174750" y="118269"/>
                </a:lnTo>
                <a:lnTo>
                  <a:pt x="317499" y="118269"/>
                </a:lnTo>
                <a:lnTo>
                  <a:pt x="317499" y="827881"/>
                </a:lnTo>
                <a:lnTo>
                  <a:pt x="1174750" y="827881"/>
                </a:lnTo>
                <a:lnTo>
                  <a:pt x="1174750" y="827882"/>
                </a:lnTo>
                <a:lnTo>
                  <a:pt x="1174751" y="827881"/>
                </a:lnTo>
                <a:lnTo>
                  <a:pt x="1662906" y="118268"/>
                </a:lnTo>
                <a:close/>
                <a:moveTo>
                  <a:pt x="197485" y="0"/>
                </a:moveTo>
                <a:lnTo>
                  <a:pt x="2178050" y="0"/>
                </a:lnTo>
                <a:lnTo>
                  <a:pt x="2178050" y="946150"/>
                </a:lnTo>
                <a:lnTo>
                  <a:pt x="197485" y="946150"/>
                </a:lnTo>
                <a:lnTo>
                  <a:pt x="197485" y="694531"/>
                </a:lnTo>
                <a:lnTo>
                  <a:pt x="125940" y="694531"/>
                </a:lnTo>
                <a:cubicBezTo>
                  <a:pt x="56385" y="694531"/>
                  <a:pt x="0" y="638146"/>
                  <a:pt x="0" y="568591"/>
                </a:cubicBezTo>
                <a:lnTo>
                  <a:pt x="0" y="384703"/>
                </a:lnTo>
                <a:cubicBezTo>
                  <a:pt x="0" y="315148"/>
                  <a:pt x="56385" y="258763"/>
                  <a:pt x="125940" y="258763"/>
                </a:cubicBezTo>
                <a:lnTo>
                  <a:pt x="197485" y="258763"/>
                </a:lnTo>
                <a:close/>
              </a:path>
            </a:pathLst>
          </a:custGeom>
          <a:solidFill>
            <a:srgbClr val="FCBA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7" name="KSO_Shape"/>
          <p:cNvSpPr/>
          <p:nvPr/>
        </p:nvSpPr>
        <p:spPr>
          <a:xfrm>
            <a:off x="5861246" y="2179372"/>
            <a:ext cx="469506" cy="469506"/>
          </a:xfrm>
          <a:prstGeom prst="donut">
            <a:avLst/>
          </a:prstGeom>
          <a:solidFill>
            <a:srgbClr val="FFFF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8" name="KSO_Shape"/>
          <p:cNvSpPr/>
          <p:nvPr/>
        </p:nvSpPr>
        <p:spPr>
          <a:xfrm>
            <a:off x="5943461" y="4081318"/>
            <a:ext cx="301422" cy="301422"/>
          </a:xfrm>
          <a:prstGeom prst="donut">
            <a:avLst>
              <a:gd name="adj" fmla="val 16011"/>
            </a:avLst>
          </a:prstGeom>
          <a:solidFill>
            <a:srgbClr val="FFFF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9" name="KSO_Shape"/>
          <p:cNvSpPr/>
          <p:nvPr/>
        </p:nvSpPr>
        <p:spPr>
          <a:xfrm>
            <a:off x="5861246" y="5713536"/>
            <a:ext cx="469506" cy="469506"/>
          </a:xfrm>
          <a:prstGeom prst="donut">
            <a:avLst/>
          </a:prstGeom>
          <a:solidFill>
            <a:srgbClr val="FFFF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968249" y="1079077"/>
            <a:ext cx="3078606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200" dirty="0">
                <a:solidFill>
                  <a:srgbClr val="AA96DA"/>
                </a:solidFill>
                <a:latin typeface="Berlin Sans FB Demi" panose="020E0802020502020306" pitchFamily="34" charset="0"/>
              </a:rPr>
              <a:t> </a:t>
            </a:r>
            <a:r>
              <a:rPr lang="zh-CN" altLang="en-US" sz="3200" dirty="0">
                <a:solidFill>
                  <a:srgbClr val="AA96DA"/>
                </a:solidFill>
                <a:latin typeface="Berlin Sans FB Demi" panose="020E0802020502020306" pitchFamily="34" charset="0"/>
              </a:rPr>
              <a:t>游戏简介</a:t>
            </a:r>
            <a:endParaRPr lang="zh-CN" altLang="en-US" sz="3200" dirty="0">
              <a:solidFill>
                <a:srgbClr val="AA96DA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926999" y="1497116"/>
            <a:ext cx="412027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zh-CN" altLang="en-US" b="1" dirty="0">
              <a:solidFill>
                <a:srgbClr val="FFFFD2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261156" y="2914033"/>
            <a:ext cx="3078606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AA96DA"/>
                </a:solidFill>
                <a:latin typeface="Berlin Sans FB Demi" panose="020E0802020502020306" pitchFamily="34" charset="0"/>
              </a:rPr>
              <a:t>代码解析</a:t>
            </a:r>
            <a:endParaRPr lang="zh-CN" altLang="en-US" sz="3200" dirty="0">
              <a:solidFill>
                <a:srgbClr val="AA96DA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6255083" y="3287764"/>
            <a:ext cx="412027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b="1" dirty="0">
              <a:solidFill>
                <a:srgbClr val="FFFFD2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2953840" y="4607462"/>
            <a:ext cx="3078606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200" dirty="0">
                <a:solidFill>
                  <a:srgbClr val="AA96DA"/>
                </a:solidFill>
                <a:latin typeface="Berlin Sans FB Demi" panose="020E0802020502020306" pitchFamily="34" charset="0"/>
              </a:rPr>
              <a:t>成果展示</a:t>
            </a:r>
            <a:endParaRPr lang="zh-CN" altLang="en-US" sz="3200" dirty="0">
              <a:solidFill>
                <a:srgbClr val="AA96DA"/>
              </a:solidFill>
              <a:latin typeface="Berlin Sans FB Demi" panose="020E0802020502020306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8D8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3362178" y="0"/>
            <a:ext cx="5467643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>
                <a:solidFill>
                  <a:srgbClr val="FFFFD2"/>
                </a:solidFill>
                <a:latin typeface="Berlin Sans FB Demi" panose="020E0802020502020306" pitchFamily="34" charset="0"/>
              </a:rPr>
              <a:t>游戏简介</a:t>
            </a:r>
            <a:endParaRPr lang="zh-CN" altLang="en-US" sz="5400" dirty="0">
              <a:solidFill>
                <a:srgbClr val="FFFFD2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6768465" y="1846580"/>
            <a:ext cx="308864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AA96DA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玩家操控飞机发射子弹来消灭敌机；玩家有两条生命一旦碰到敌机就会损失生命；消灭敌机可获得相应分数</a:t>
            </a:r>
            <a:endParaRPr lang="zh-CN" altLang="en-US" sz="2800" dirty="0">
              <a:solidFill>
                <a:srgbClr val="AA96DA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2000" y="922020"/>
            <a:ext cx="5180330" cy="5421630"/>
          </a:xfrm>
          <a:prstGeom prst="rect">
            <a:avLst/>
          </a:prstGeom>
        </p:spPr>
      </p:pic>
    </p:spTree>
  </p:cSld>
  <p:clrMapOvr>
    <a:masterClrMapping/>
  </p:clrMapOvr>
  <p:transition spd="slow">
    <p:comb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8D8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3362178" y="0"/>
            <a:ext cx="5467643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>
                <a:solidFill>
                  <a:srgbClr val="FFFFD2"/>
                </a:solidFill>
                <a:latin typeface="Berlin Sans FB Demi" panose="020E0802020502020306" pitchFamily="34" charset="0"/>
              </a:rPr>
              <a:t>设计思路</a:t>
            </a:r>
            <a:endParaRPr lang="zh-CN" altLang="en-US" sz="5400" dirty="0">
              <a:solidFill>
                <a:srgbClr val="FFFFD2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KSO_Shape"/>
          <p:cNvSpPr/>
          <p:nvPr/>
        </p:nvSpPr>
        <p:spPr>
          <a:xfrm>
            <a:off x="2114786" y="3059783"/>
            <a:ext cx="1518031" cy="1518031"/>
          </a:xfrm>
          <a:prstGeom prst="ellipse">
            <a:avLst/>
          </a:prstGeom>
          <a:solidFill>
            <a:srgbClr val="FCBA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3" name="KSO_Shape"/>
          <p:cNvSpPr/>
          <p:nvPr/>
        </p:nvSpPr>
        <p:spPr>
          <a:xfrm>
            <a:off x="4353131" y="4233849"/>
            <a:ext cx="1518031" cy="1518031"/>
          </a:xfrm>
          <a:prstGeom prst="ellipse">
            <a:avLst/>
          </a:prstGeom>
          <a:solidFill>
            <a:srgbClr val="AA96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4" name="KSO_Shape"/>
          <p:cNvSpPr/>
          <p:nvPr/>
        </p:nvSpPr>
        <p:spPr>
          <a:xfrm>
            <a:off x="6986722" y="3733072"/>
            <a:ext cx="1518031" cy="1518031"/>
          </a:xfrm>
          <a:prstGeom prst="ellipse">
            <a:avLst/>
          </a:prstGeom>
          <a:solidFill>
            <a:srgbClr val="FCBA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5" name="KSO_Shape"/>
          <p:cNvSpPr/>
          <p:nvPr/>
        </p:nvSpPr>
        <p:spPr>
          <a:xfrm>
            <a:off x="7187862" y="1334676"/>
            <a:ext cx="1518031" cy="1518031"/>
          </a:xfrm>
          <a:prstGeom prst="ellipse">
            <a:avLst/>
          </a:prstGeom>
          <a:solidFill>
            <a:srgbClr val="FFFF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cxnSp>
        <p:nvCxnSpPr>
          <p:cNvPr id="5" name="直接连接符 4"/>
          <p:cNvCxnSpPr>
            <a:stCxn id="10" idx="5"/>
            <a:endCxn id="13" idx="2"/>
          </p:cNvCxnSpPr>
          <p:nvPr/>
        </p:nvCxnSpPr>
        <p:spPr>
          <a:xfrm>
            <a:off x="3410507" y="4355504"/>
            <a:ext cx="942624" cy="637361"/>
          </a:xfrm>
          <a:prstGeom prst="line">
            <a:avLst/>
          </a:prstGeom>
          <a:ln>
            <a:solidFill>
              <a:srgbClr val="AA96DA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13" idx="6"/>
            <a:endCxn id="14" idx="3"/>
          </p:cNvCxnSpPr>
          <p:nvPr/>
        </p:nvCxnSpPr>
        <p:spPr>
          <a:xfrm>
            <a:off x="5871162" y="4992865"/>
            <a:ext cx="1337870" cy="35928"/>
          </a:xfrm>
          <a:prstGeom prst="line">
            <a:avLst/>
          </a:prstGeom>
          <a:ln>
            <a:solidFill>
              <a:srgbClr val="AA96DA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14" idx="7"/>
            <a:endCxn id="15" idx="4"/>
          </p:cNvCxnSpPr>
          <p:nvPr/>
        </p:nvCxnSpPr>
        <p:spPr>
          <a:xfrm flipH="1" flipV="1">
            <a:off x="7946878" y="2852707"/>
            <a:ext cx="335565" cy="1102675"/>
          </a:xfrm>
          <a:prstGeom prst="line">
            <a:avLst/>
          </a:prstGeom>
          <a:ln>
            <a:solidFill>
              <a:srgbClr val="AA96DA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615999" y="1357486"/>
            <a:ext cx="254149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AA96DA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第一步</a:t>
            </a:r>
            <a:endParaRPr lang="zh-CN" altLang="en-US" sz="2800" dirty="0">
              <a:solidFill>
                <a:srgbClr val="AA96DA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24402" y="1758011"/>
            <a:ext cx="3526492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FFD2"/>
                </a:solidFill>
              </a:rPr>
              <a:t>设计游戏初始界面，嵌入背景图片，游戏边框无法更改，加入玩家机，利用鼠标监听器实现飞机的移动</a:t>
            </a:r>
            <a:endParaRPr lang="zh-CN" altLang="en-US" b="1" dirty="0">
              <a:solidFill>
                <a:srgbClr val="FFFFD2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15999" y="4851215"/>
            <a:ext cx="254149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AA96DA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第二部</a:t>
            </a:r>
            <a:endParaRPr lang="zh-CN" altLang="en-US" sz="2800" dirty="0">
              <a:solidFill>
                <a:srgbClr val="AA96DA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24402" y="5251740"/>
            <a:ext cx="3526492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FFD2"/>
                </a:solidFill>
              </a:rPr>
              <a:t>设置敌机的位置，数量，飞行方向，飞行速度，</a:t>
            </a:r>
            <a:r>
              <a:rPr lang="zh-CN" altLang="en-US" b="1" dirty="0">
                <a:solidFill>
                  <a:srgbClr val="FFFFD2"/>
                </a:solidFill>
                <a:sym typeface="+mn-ea"/>
              </a:rPr>
              <a:t>设置子弹的方向，飞行速度，发射子弹的位置</a:t>
            </a:r>
            <a:endParaRPr lang="zh-CN" altLang="en-US" b="1" dirty="0">
              <a:solidFill>
                <a:srgbClr val="FFFFD2"/>
              </a:solidFill>
            </a:endParaRPr>
          </a:p>
          <a:p>
            <a:endParaRPr lang="zh-CN" altLang="en-US" b="1" dirty="0">
              <a:solidFill>
                <a:srgbClr val="FFFFD2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8948682" y="4850578"/>
            <a:ext cx="254149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AA96DA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第三步</a:t>
            </a:r>
            <a:endParaRPr lang="zh-CN" altLang="en-US" sz="2800" dirty="0">
              <a:solidFill>
                <a:srgbClr val="AA96DA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8999855" y="5293360"/>
            <a:ext cx="293306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FFD2"/>
                </a:solidFill>
                <a:sym typeface="+mn-ea"/>
              </a:rPr>
              <a:t>当子弹碰到敌机时敌机与子弹一起消失，设置玩家机血量，当玩家机碰到敌机，血量减少</a:t>
            </a:r>
            <a:endParaRPr lang="zh-CN" altLang="en-US" b="1" dirty="0">
              <a:solidFill>
                <a:srgbClr val="FFFFD2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8936159" y="1357486"/>
            <a:ext cx="254149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AA96DA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第四步</a:t>
            </a:r>
            <a:endParaRPr lang="zh-CN" altLang="en-US" sz="2800" dirty="0">
              <a:solidFill>
                <a:srgbClr val="AA96DA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8944610" y="1758315"/>
            <a:ext cx="32924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FFD2"/>
                </a:solidFill>
              </a:rPr>
              <a:t>当玩家机血量减少时，显示游戏结束，鼠标点击即重新开始</a:t>
            </a:r>
            <a:endParaRPr lang="zh-CN" altLang="en-US" b="1" dirty="0">
              <a:solidFill>
                <a:srgbClr val="FFFFD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8D8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3362178" y="0"/>
            <a:ext cx="5467643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>
                <a:solidFill>
                  <a:srgbClr val="FFFFD2"/>
                </a:solidFill>
                <a:latin typeface="Berlin Sans FB Demi" panose="020E0802020502020306" pitchFamily="34" charset="0"/>
              </a:rPr>
              <a:t>游戏界面</a:t>
            </a:r>
            <a:endParaRPr lang="zh-CN" altLang="en-US" sz="5400" dirty="0">
              <a:solidFill>
                <a:srgbClr val="FFFFD2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273290" y="1481455"/>
            <a:ext cx="25374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AA96DA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窗体的创建</a:t>
            </a:r>
            <a:endParaRPr lang="zh-CN" altLang="en-US" sz="2800" dirty="0">
              <a:solidFill>
                <a:srgbClr val="AA96DA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397219" y="2003345"/>
            <a:ext cx="3526492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FFD2"/>
                </a:solidFill>
              </a:rPr>
              <a:t>游戏的窗体</a:t>
            </a:r>
            <a:endParaRPr lang="zh-CN" altLang="en-US" b="1" dirty="0">
              <a:solidFill>
                <a:srgbClr val="FFFFD2"/>
              </a:solidFill>
            </a:endParaRPr>
          </a:p>
          <a:p>
            <a:r>
              <a:rPr lang="zh-CN" altLang="en-US" b="1" dirty="0">
                <a:solidFill>
                  <a:srgbClr val="FFFFD2"/>
                </a:solidFill>
              </a:rPr>
              <a:t>    Java中的窗体类：JFrame</a:t>
            </a:r>
            <a:endParaRPr lang="zh-CN" altLang="en-US" b="1" dirty="0">
              <a:solidFill>
                <a:srgbClr val="FFFFD2"/>
              </a:solidFill>
            </a:endParaRPr>
          </a:p>
          <a:p>
            <a:r>
              <a:rPr lang="zh-CN" altLang="en-US" b="1" dirty="0">
                <a:solidFill>
                  <a:srgbClr val="FFFFD2"/>
                </a:solidFill>
              </a:rPr>
              <a:t>    自定义窗体步骤：</a:t>
            </a:r>
            <a:endParaRPr lang="zh-CN" altLang="en-US" b="1" dirty="0">
              <a:solidFill>
                <a:srgbClr val="FFFFD2"/>
              </a:solidFill>
            </a:endParaRPr>
          </a:p>
          <a:p>
            <a:r>
              <a:rPr lang="zh-CN" altLang="en-US" b="1" dirty="0">
                <a:solidFill>
                  <a:srgbClr val="FFFFD2"/>
                </a:solidFill>
              </a:rPr>
              <a:t>       1.写一个类，继承JFrame</a:t>
            </a:r>
            <a:endParaRPr lang="zh-CN" altLang="en-US" b="1" dirty="0">
              <a:solidFill>
                <a:srgbClr val="FFFFD2"/>
              </a:solidFill>
            </a:endParaRPr>
          </a:p>
          <a:p>
            <a:r>
              <a:rPr lang="zh-CN" altLang="en-US" b="1" dirty="0">
                <a:solidFill>
                  <a:srgbClr val="FFFFD2"/>
                </a:solidFill>
              </a:rPr>
              <a:t>       2.写一个构造方法，初始化窗体的属性</a:t>
            </a:r>
            <a:endParaRPr lang="zh-CN" altLang="en-US" b="1" dirty="0">
              <a:solidFill>
                <a:srgbClr val="FFFFD2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324090" y="3724275"/>
            <a:ext cx="31362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AA96DA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游戏面板的创建</a:t>
            </a:r>
            <a:endParaRPr lang="zh-CN" altLang="en-US" sz="2800" dirty="0">
              <a:solidFill>
                <a:srgbClr val="AA96DA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332597" y="4125038"/>
            <a:ext cx="3526492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FFD2"/>
                </a:solidFill>
              </a:rPr>
              <a:t>java中的游戏面板：JPanel</a:t>
            </a:r>
            <a:endParaRPr lang="en-US" altLang="zh-CN" b="1" dirty="0">
              <a:solidFill>
                <a:srgbClr val="FFFFD2"/>
              </a:solidFill>
            </a:endParaRPr>
          </a:p>
          <a:p>
            <a:r>
              <a:rPr lang="en-US" altLang="zh-CN" b="1" dirty="0">
                <a:solidFill>
                  <a:srgbClr val="FFFFD2"/>
                </a:solidFill>
              </a:rPr>
              <a:t>    自定义游戏面板</a:t>
            </a:r>
            <a:endParaRPr lang="en-US" altLang="zh-CN" b="1" dirty="0">
              <a:solidFill>
                <a:srgbClr val="FFFFD2"/>
              </a:solidFill>
            </a:endParaRPr>
          </a:p>
          <a:p>
            <a:r>
              <a:rPr lang="en-US" altLang="zh-CN" b="1" dirty="0">
                <a:solidFill>
                  <a:srgbClr val="FFFFD2"/>
                </a:solidFill>
              </a:rPr>
              <a:t>       1，写一个类，继承JPanel</a:t>
            </a:r>
            <a:endParaRPr lang="en-US" altLang="zh-CN" b="1" dirty="0">
              <a:solidFill>
                <a:srgbClr val="FFFFD2"/>
              </a:solidFill>
            </a:endParaRPr>
          </a:p>
          <a:p>
            <a:r>
              <a:rPr lang="en-US" altLang="zh-CN" b="1" dirty="0">
                <a:solidFill>
                  <a:srgbClr val="FFFFD2"/>
                </a:solidFill>
              </a:rPr>
              <a:t>       2，写一个构造方法 ,初始化（确定）面板的属性</a:t>
            </a:r>
            <a:endParaRPr lang="en-US" altLang="zh-CN" b="1" dirty="0">
              <a:solidFill>
                <a:srgbClr val="FFFFD2"/>
              </a:solidFill>
            </a:endParaRPr>
          </a:p>
        </p:txBody>
      </p:sp>
      <p:pic>
        <p:nvPicPr>
          <p:cNvPr id="2" name="图片 1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3805" y="800735"/>
            <a:ext cx="4138295" cy="5435600"/>
          </a:xfrm>
          <a:prstGeom prst="rect">
            <a:avLst/>
          </a:prstGeom>
        </p:spPr>
      </p:pic>
      <p:sp>
        <p:nvSpPr>
          <p:cNvPr id="4" name="左箭头 3"/>
          <p:cNvSpPr/>
          <p:nvPr/>
        </p:nvSpPr>
        <p:spPr>
          <a:xfrm>
            <a:off x="5372100" y="1550670"/>
            <a:ext cx="1951990" cy="75374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左箭头 4"/>
          <p:cNvSpPr/>
          <p:nvPr/>
        </p:nvSpPr>
        <p:spPr>
          <a:xfrm>
            <a:off x="4178300" y="3514090"/>
            <a:ext cx="3154045" cy="942340"/>
          </a:xfrm>
          <a:prstGeom prst="leftArrow">
            <a:avLst/>
          </a:prstGeom>
          <a:solidFill>
            <a:srgbClr val="FCBAD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8D8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3155803" y="6350"/>
            <a:ext cx="5467643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>
                <a:solidFill>
                  <a:srgbClr val="FFFFD2"/>
                </a:solidFill>
                <a:latin typeface="Berlin Sans FB Demi" panose="020E0802020502020306" pitchFamily="34" charset="0"/>
              </a:rPr>
              <a:t>创建飞行物</a:t>
            </a:r>
            <a:endParaRPr lang="zh-CN" altLang="en-US" sz="5400" dirty="0">
              <a:solidFill>
                <a:srgbClr val="FFFFD2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4" name="KSO_Shape"/>
          <p:cNvSpPr/>
          <p:nvPr/>
        </p:nvSpPr>
        <p:spPr>
          <a:xfrm>
            <a:off x="4671073" y="928450"/>
            <a:ext cx="2538256" cy="2538256"/>
          </a:xfrm>
          <a:prstGeom prst="roundRect">
            <a:avLst/>
          </a:prstGeom>
          <a:solidFill>
            <a:srgbClr val="FFFF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5" name="KSO_Shape"/>
          <p:cNvSpPr/>
          <p:nvPr/>
        </p:nvSpPr>
        <p:spPr>
          <a:xfrm>
            <a:off x="9120872" y="1083945"/>
            <a:ext cx="1905000" cy="1905000"/>
          </a:xfrm>
          <a:prstGeom prst="roundRect">
            <a:avLst/>
          </a:prstGeom>
          <a:solidFill>
            <a:srgbClr val="FCBA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6" name="KSO_Shape"/>
          <p:cNvSpPr/>
          <p:nvPr/>
        </p:nvSpPr>
        <p:spPr>
          <a:xfrm>
            <a:off x="808983" y="1083945"/>
            <a:ext cx="1905000" cy="1905000"/>
          </a:xfrm>
          <a:prstGeom prst="roundRect">
            <a:avLst/>
          </a:prstGeom>
          <a:solidFill>
            <a:srgbClr val="AA96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08835" y="3368692"/>
            <a:ext cx="254149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AA96DA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敌机类</a:t>
            </a:r>
            <a:endParaRPr lang="zh-CN" altLang="en-US" sz="2800" dirty="0">
              <a:solidFill>
                <a:srgbClr val="AA96DA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765053" y="3749298"/>
            <a:ext cx="254149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AA96DA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玩家机类</a:t>
            </a:r>
            <a:endParaRPr lang="zh-CN" altLang="en-US" sz="2800" dirty="0">
              <a:solidFill>
                <a:srgbClr val="AA96DA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921969" y="3697622"/>
            <a:ext cx="254149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AA96DA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子弹类</a:t>
            </a:r>
            <a:endParaRPr lang="zh-CN" altLang="en-US" sz="2800" dirty="0">
              <a:solidFill>
                <a:srgbClr val="AA96DA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2" name="图片 1" descr="her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03775" y="1277620"/>
            <a:ext cx="2171700" cy="1773555"/>
          </a:xfrm>
          <a:prstGeom prst="rect">
            <a:avLst/>
          </a:prstGeom>
        </p:spPr>
      </p:pic>
      <p:pic>
        <p:nvPicPr>
          <p:cNvPr id="3" name="图片 2" descr="ep0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635" y="2473325"/>
            <a:ext cx="276225" cy="262255"/>
          </a:xfrm>
          <a:prstGeom prst="rect">
            <a:avLst/>
          </a:prstGeom>
        </p:spPr>
      </p:pic>
      <p:pic>
        <p:nvPicPr>
          <p:cNvPr id="4" name="图片 3" descr="ep0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7975" y="2473325"/>
            <a:ext cx="367030" cy="257175"/>
          </a:xfrm>
          <a:prstGeom prst="rect">
            <a:avLst/>
          </a:prstGeom>
        </p:spPr>
      </p:pic>
      <p:pic>
        <p:nvPicPr>
          <p:cNvPr id="5" name="图片 4" descr="ep0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1380" y="2511425"/>
            <a:ext cx="228600" cy="219075"/>
          </a:xfrm>
          <a:prstGeom prst="rect">
            <a:avLst/>
          </a:prstGeom>
        </p:spPr>
      </p:pic>
      <p:pic>
        <p:nvPicPr>
          <p:cNvPr id="6" name="图片 5" descr="ep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3635" y="1431290"/>
            <a:ext cx="1236345" cy="915670"/>
          </a:xfrm>
          <a:prstGeom prst="rect">
            <a:avLst/>
          </a:prstGeom>
        </p:spPr>
      </p:pic>
      <p:pic>
        <p:nvPicPr>
          <p:cNvPr id="7" name="图片 6" descr="fir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13240" y="1522095"/>
            <a:ext cx="1320165" cy="1028700"/>
          </a:xfrm>
          <a:prstGeom prst="rect">
            <a:avLst/>
          </a:prstGeom>
        </p:spPr>
      </p:pic>
      <p:pic>
        <p:nvPicPr>
          <p:cNvPr id="8" name="图片 7" descr="敌机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8325" y="4020820"/>
            <a:ext cx="3114675" cy="2423795"/>
          </a:xfrm>
          <a:prstGeom prst="rect">
            <a:avLst/>
          </a:prstGeom>
        </p:spPr>
      </p:pic>
      <p:pic>
        <p:nvPicPr>
          <p:cNvPr id="9" name="图片 8" descr="玩家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88485" y="4380865"/>
            <a:ext cx="3415030" cy="1971675"/>
          </a:xfrm>
          <a:prstGeom prst="rect">
            <a:avLst/>
          </a:prstGeom>
        </p:spPr>
      </p:pic>
      <p:pic>
        <p:nvPicPr>
          <p:cNvPr id="10" name="图片 9" descr="子弹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98535" y="4271010"/>
            <a:ext cx="3286125" cy="19577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8D8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KSO_Shape"/>
          <p:cNvSpPr/>
          <p:nvPr/>
        </p:nvSpPr>
        <p:spPr>
          <a:xfrm>
            <a:off x="4695092" y="1808737"/>
            <a:ext cx="3760764" cy="3240526"/>
          </a:xfrm>
          <a:custGeom>
            <a:avLst/>
            <a:gdLst>
              <a:gd name="connsiteX0" fmla="*/ 758698 w 1517396"/>
              <a:gd name="connsiteY0" fmla="*/ 189989 h 1308100"/>
              <a:gd name="connsiteX1" fmla="*/ 170672 w 1517396"/>
              <a:gd name="connsiteY1" fmla="*/ 1203827 h 1308100"/>
              <a:gd name="connsiteX2" fmla="*/ 1346724 w 1517396"/>
              <a:gd name="connsiteY2" fmla="*/ 1203827 h 1308100"/>
              <a:gd name="connsiteX3" fmla="*/ 758698 w 1517396"/>
              <a:gd name="connsiteY3" fmla="*/ 0 h 1308100"/>
              <a:gd name="connsiteX4" fmla="*/ 1517396 w 1517396"/>
              <a:gd name="connsiteY4" fmla="*/ 1308100 h 1308100"/>
              <a:gd name="connsiteX5" fmla="*/ 0 w 1517396"/>
              <a:gd name="connsiteY5" fmla="*/ 1308100 h 130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17396" h="1308100">
                <a:moveTo>
                  <a:pt x="758698" y="189989"/>
                </a:moveTo>
                <a:lnTo>
                  <a:pt x="170672" y="1203827"/>
                </a:lnTo>
                <a:lnTo>
                  <a:pt x="1346724" y="1203827"/>
                </a:lnTo>
                <a:close/>
                <a:moveTo>
                  <a:pt x="758698" y="0"/>
                </a:moveTo>
                <a:lnTo>
                  <a:pt x="1517396" y="1308100"/>
                </a:lnTo>
                <a:lnTo>
                  <a:pt x="0" y="1308100"/>
                </a:lnTo>
                <a:close/>
              </a:path>
            </a:pathLst>
          </a:custGeom>
          <a:solidFill>
            <a:srgbClr val="AA96DA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3" name="KSO_Shape"/>
          <p:cNvSpPr/>
          <p:nvPr/>
        </p:nvSpPr>
        <p:spPr>
          <a:xfrm>
            <a:off x="3365108" y="2011347"/>
            <a:ext cx="3760764" cy="3240526"/>
          </a:xfrm>
          <a:custGeom>
            <a:avLst/>
            <a:gdLst>
              <a:gd name="connsiteX0" fmla="*/ 170672 w 1517396"/>
              <a:gd name="connsiteY0" fmla="*/ 104273 h 1308100"/>
              <a:gd name="connsiteX1" fmla="*/ 758698 w 1517396"/>
              <a:gd name="connsiteY1" fmla="*/ 1118111 h 1308100"/>
              <a:gd name="connsiteX2" fmla="*/ 1346724 w 1517396"/>
              <a:gd name="connsiteY2" fmla="*/ 104273 h 1308100"/>
              <a:gd name="connsiteX3" fmla="*/ 0 w 1517396"/>
              <a:gd name="connsiteY3" fmla="*/ 0 h 1308100"/>
              <a:gd name="connsiteX4" fmla="*/ 1517396 w 1517396"/>
              <a:gd name="connsiteY4" fmla="*/ 0 h 1308100"/>
              <a:gd name="connsiteX5" fmla="*/ 758698 w 1517396"/>
              <a:gd name="connsiteY5" fmla="*/ 1308100 h 130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17396" h="1308100">
                <a:moveTo>
                  <a:pt x="170672" y="104273"/>
                </a:moveTo>
                <a:lnTo>
                  <a:pt x="758698" y="1118111"/>
                </a:lnTo>
                <a:lnTo>
                  <a:pt x="1346724" y="104273"/>
                </a:lnTo>
                <a:close/>
                <a:moveTo>
                  <a:pt x="0" y="0"/>
                </a:moveTo>
                <a:lnTo>
                  <a:pt x="1517396" y="0"/>
                </a:lnTo>
                <a:lnTo>
                  <a:pt x="758698" y="1308100"/>
                </a:lnTo>
                <a:close/>
              </a:path>
            </a:pathLst>
          </a:custGeom>
          <a:solidFill>
            <a:srgbClr val="FCBAD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34950" y="408940"/>
            <a:ext cx="1139888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              </a:t>
            </a:r>
            <a:r>
              <a:rPr lang="zh-CN" altLang="en-US" sz="4000">
                <a:solidFill>
                  <a:schemeClr val="bg1"/>
                </a:solidFill>
                <a:latin typeface="仿宋" panose="02010609060101010101" charset="-122"/>
                <a:ea typeface="仿宋" panose="02010609060101010101" charset="-122"/>
              </a:rPr>
              <a:t>存放图片的类            画图的方法</a:t>
            </a:r>
            <a:endParaRPr lang="zh-CN" altLang="en-US" sz="4000">
              <a:solidFill>
                <a:schemeClr val="bg1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pic>
        <p:nvPicPr>
          <p:cNvPr id="3" name="图片 2" descr="图片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5130" y="1808480"/>
            <a:ext cx="5438775" cy="4143375"/>
          </a:xfrm>
          <a:prstGeom prst="rect">
            <a:avLst/>
          </a:prstGeom>
        </p:spPr>
      </p:pic>
      <p:pic>
        <p:nvPicPr>
          <p:cNvPr id="4" name="图片 3" descr="画图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5260" y="1808480"/>
            <a:ext cx="5391150" cy="41427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6000">
        <p15:prstTrans prst="curtains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8D8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FCBA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362178" y="0"/>
            <a:ext cx="5467643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>
                <a:solidFill>
                  <a:srgbClr val="FFFFD2"/>
                </a:solidFill>
                <a:latin typeface="Berlin Sans FB Demi" panose="020E0802020502020306" pitchFamily="34" charset="0"/>
              </a:rPr>
              <a:t>游戏线程</a:t>
            </a:r>
            <a:endParaRPr lang="zh-CN" altLang="en-US" sz="5400" dirty="0">
              <a:solidFill>
                <a:srgbClr val="FFFFD2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9" name="KSO_Shape"/>
          <p:cNvSpPr/>
          <p:nvPr/>
        </p:nvSpPr>
        <p:spPr>
          <a:xfrm>
            <a:off x="4185655" y="2146355"/>
            <a:ext cx="3817034" cy="3015456"/>
          </a:xfrm>
          <a:custGeom>
            <a:avLst/>
            <a:gdLst/>
            <a:ahLst/>
            <a:cxnLst/>
            <a:rect l="l" t="t" r="r" b="b"/>
            <a:pathLst>
              <a:path w="936104" h="739561">
                <a:moveTo>
                  <a:pt x="282640" y="667561"/>
                </a:moveTo>
                <a:lnTo>
                  <a:pt x="653465" y="667561"/>
                </a:lnTo>
                <a:lnTo>
                  <a:pt x="684077" y="739561"/>
                </a:lnTo>
                <a:lnTo>
                  <a:pt x="252028" y="739561"/>
                </a:lnTo>
                <a:close/>
                <a:moveTo>
                  <a:pt x="54052" y="52175"/>
                </a:moveTo>
                <a:lnTo>
                  <a:pt x="54052" y="520175"/>
                </a:lnTo>
                <a:lnTo>
                  <a:pt x="882052" y="520175"/>
                </a:lnTo>
                <a:lnTo>
                  <a:pt x="882052" y="52175"/>
                </a:lnTo>
                <a:close/>
                <a:moveTo>
                  <a:pt x="0" y="0"/>
                </a:moveTo>
                <a:lnTo>
                  <a:pt x="936104" y="0"/>
                </a:lnTo>
                <a:lnTo>
                  <a:pt x="936104" y="648000"/>
                </a:lnTo>
                <a:lnTo>
                  <a:pt x="0" y="648000"/>
                </a:lnTo>
                <a:close/>
              </a:path>
            </a:pathLst>
          </a:custGeom>
          <a:solidFill>
            <a:srgbClr val="AA96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32400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354080" y="1624166"/>
            <a:ext cx="254149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AA96DA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游戏线程</a:t>
            </a:r>
            <a:endParaRPr lang="zh-CN" altLang="en-US" sz="2800" dirty="0">
              <a:solidFill>
                <a:srgbClr val="AA96DA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9701676" y="1624166"/>
            <a:ext cx="254149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AA96DA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游戏窗体</a:t>
            </a:r>
            <a:endParaRPr lang="zh-CN" altLang="en-US" sz="2800" dirty="0">
              <a:solidFill>
                <a:srgbClr val="AA96DA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2" name="图片 1" descr="线程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66850" y="2261235"/>
            <a:ext cx="4086860" cy="3838575"/>
          </a:xfrm>
          <a:prstGeom prst="rect">
            <a:avLst/>
          </a:prstGeom>
        </p:spPr>
      </p:pic>
      <p:pic>
        <p:nvPicPr>
          <p:cNvPr id="4" name="图片 3" descr="窗体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3530" y="2261235"/>
            <a:ext cx="4603115" cy="3825875"/>
          </a:xfrm>
          <a:prstGeom prst="rect">
            <a:avLst/>
          </a:prstGeom>
        </p:spPr>
      </p:pic>
    </p:spTree>
  </p:cSld>
  <p:clrMapOvr>
    <a:masterClrMapping/>
  </p:clrMapOvr>
  <p:transition spd="slow">
    <p:wheel spokes="1"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576</Words>
  <Application>WPS 演示</Application>
  <PresentationFormat>宽屏</PresentationFormat>
  <Paragraphs>77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5" baseType="lpstr">
      <vt:lpstr>Arial</vt:lpstr>
      <vt:lpstr>宋体</vt:lpstr>
      <vt:lpstr>Wingdings</vt:lpstr>
      <vt:lpstr>Berlin Sans FB Demi</vt:lpstr>
      <vt:lpstr>仿宋</vt:lpstr>
      <vt:lpstr>Constantia</vt:lpstr>
      <vt:lpstr>Aharoni</vt:lpstr>
      <vt:lpstr>Calibri</vt:lpstr>
      <vt:lpstr>等线</vt:lpstr>
      <vt:lpstr>Segoe Print</vt:lpstr>
      <vt:lpstr>微软雅黑</vt:lpstr>
      <vt:lpstr>Arial Unicode MS</vt:lpstr>
      <vt:lpstr>等线 Light</vt:lpstr>
      <vt:lpstr>Yu Gothic UI Semibold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巴扎黑</cp:lastModifiedBy>
  <cp:revision>16</cp:revision>
  <dcterms:created xsi:type="dcterms:W3CDTF">2019-05-29T18:55:00Z</dcterms:created>
  <dcterms:modified xsi:type="dcterms:W3CDTF">2021-11-14T07:20:33Z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2052-10.1.0.7698</vt:lpwstr>
  </property>
</Properties>
</file>