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 Light" panose="020B0604020202020204" charset="0"/>
      <p:regular r:id="rId16"/>
    </p:embeddedFont>
    <p:embeddedFont>
      <p:font typeface="Poppins Light Bold" panose="020B0604020202020204" charset="0"/>
      <p:regular r:id="rId17"/>
    </p:embeddedFont>
    <p:embeddedFont>
      <p:font typeface="Poppins Medium" panose="020B0604020202020204" charset="0"/>
      <p:regular r:id="rId18"/>
    </p:embeddedFont>
    <p:embeddedFont>
      <p:font typeface="Poppins Medium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8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 ?><Relationships xmlns="http://schemas.openxmlformats.org/package/2006/relationships"><Relationship Id="rId3" Target="../media/image13.jpeg" Type="http://schemas.openxmlformats.org/officeDocument/2006/relationships/image"/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16.png" Type="http://schemas.openxmlformats.org/officeDocument/2006/relationships/image"/><Relationship Id="rId5" Target="../media/image15.jpe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9.xml.rels><?xml version="1.0" encoding="UTF-8" standalone="yes" ?><Relationships xmlns="http://schemas.openxmlformats.org/package/2006/relationships"><Relationship Id="rId3" Target="../media/image20.jpeg" Type="http://schemas.openxmlformats.org/officeDocument/2006/relationships/image"/><Relationship Id="rId2" Target="../media/image4.pn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2.png" Type="http://schemas.openxmlformats.org/officeDocument/2006/relationships/image"/><Relationship Id="rId5" Target="../media/image22.png" Type="http://schemas.openxmlformats.org/officeDocument/2006/relationships/image"/><Relationship Id="rId4" Target="../media/image21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5738" y="226046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99563" y="3545778"/>
            <a:ext cx="12910672" cy="5051326"/>
            <a:chOff x="0" y="0"/>
            <a:chExt cx="17214230" cy="6735102"/>
          </a:xfrm>
        </p:grpSpPr>
        <p:sp>
          <p:nvSpPr>
            <p:cNvPr id="4" name="TextBox 4"/>
            <p:cNvSpPr txBox="1"/>
            <p:nvPr/>
          </p:nvSpPr>
          <p:spPr>
            <a:xfrm>
              <a:off x="0" y="133350"/>
              <a:ext cx="17214230" cy="5310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 dirty="0">
                  <a:solidFill>
                    <a:srgbClr val="FFFFFF"/>
                  </a:solidFill>
                  <a:latin typeface="Poppins Medium"/>
                </a:rPr>
                <a:t>DSK </a:t>
              </a:r>
            </a:p>
            <a:p>
              <a:pPr>
                <a:lnSpc>
                  <a:spcPts val="15400"/>
                </a:lnSpc>
              </a:pPr>
              <a:r>
                <a:rPr lang="en-US" sz="14000" dirty="0">
                  <a:solidFill>
                    <a:srgbClr val="FFFFFF"/>
                  </a:solidFill>
                  <a:latin typeface="Poppins Medium"/>
                </a:rPr>
                <a:t>TUGAS AKHIR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112378"/>
              <a:ext cx="1721423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spc="55" dirty="0" err="1">
                  <a:solidFill>
                    <a:srgbClr val="FFFFFF"/>
                  </a:solidFill>
                  <a:latin typeface="Poppins Medium"/>
                </a:rPr>
                <a:t>Membuat</a:t>
              </a:r>
              <a:r>
                <a:rPr lang="en-US" sz="2799" spc="55" dirty="0">
                  <a:solidFill>
                    <a:srgbClr val="FFFFFF"/>
                  </a:solidFill>
                  <a:latin typeface="Poppins Medium"/>
                </a:rPr>
                <a:t> </a:t>
              </a:r>
              <a:r>
                <a:rPr lang="en-US" sz="2799" spc="55" dirty="0" err="1">
                  <a:solidFill>
                    <a:srgbClr val="FFFFFF"/>
                  </a:solidFill>
                  <a:latin typeface="Poppins Medium"/>
                </a:rPr>
                <a:t>Aplikasi</a:t>
              </a:r>
              <a:r>
                <a:rPr lang="en-US" sz="2799" spc="55" dirty="0">
                  <a:solidFill>
                    <a:srgbClr val="FFFFFF"/>
                  </a:solidFill>
                  <a:latin typeface="Poppins Medium"/>
                </a:rPr>
                <a:t> </a:t>
              </a:r>
              <a:r>
                <a:rPr lang="en-US" sz="2799" spc="55" dirty="0" err="1">
                  <a:solidFill>
                    <a:srgbClr val="FFFFFF"/>
                  </a:solidFill>
                  <a:latin typeface="Poppins Medium"/>
                </a:rPr>
                <a:t>Sederhana</a:t>
              </a:r>
              <a:r>
                <a:rPr lang="en-US" sz="2799" spc="55" dirty="0">
                  <a:solidFill>
                    <a:srgbClr val="FFFFFF"/>
                  </a:solidFill>
                  <a:latin typeface="Poppins Medium"/>
                </a:rPr>
                <a:t> </a:t>
              </a:r>
              <a:r>
                <a:rPr lang="en-US" sz="2799" spc="55" dirty="0" err="1">
                  <a:solidFill>
                    <a:srgbClr val="FFFFFF"/>
                  </a:solidFill>
                  <a:latin typeface="Poppins Medium"/>
                </a:rPr>
                <a:t>Menggunakan</a:t>
              </a:r>
              <a:r>
                <a:rPr lang="en-US" sz="2799" spc="55" dirty="0">
                  <a:solidFill>
                    <a:srgbClr val="FFFFFF"/>
                  </a:solidFill>
                  <a:latin typeface="Poppins Medium"/>
                </a:rPr>
                <a:t> Bahasa Assembly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0896" y="-716402"/>
            <a:ext cx="3586584" cy="2976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57354"/>
            <a:ext cx="10336162" cy="3835758"/>
            <a:chOff x="0" y="0"/>
            <a:chExt cx="13781550" cy="5114343"/>
          </a:xfrm>
        </p:grpSpPr>
        <p:sp>
          <p:nvSpPr>
            <p:cNvPr id="3" name="TextBox 3"/>
            <p:cNvSpPr txBox="1"/>
            <p:nvPr/>
          </p:nvSpPr>
          <p:spPr>
            <a:xfrm>
              <a:off x="0" y="4495218"/>
              <a:ext cx="1378155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</a:rPr>
                <a:t>Tugas Akhir DSK Pembuatan Aplikasi Sederhana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3781550" cy="3657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 dirty="0" err="1">
                  <a:solidFill>
                    <a:srgbClr val="FFFFFF"/>
                  </a:solidFill>
                  <a:latin typeface="Poppins Medium Bold"/>
                </a:rPr>
                <a:t>Sekian</a:t>
              </a:r>
              <a:r>
                <a:rPr lang="en-US" sz="9000" dirty="0">
                  <a:solidFill>
                    <a:srgbClr val="FFFFFF"/>
                  </a:solidFill>
                  <a:latin typeface="Poppins Medium Bold"/>
                </a:rPr>
                <a:t> </a:t>
              </a:r>
              <a:r>
                <a:rPr lang="en-US" sz="9000" dirty="0" err="1">
                  <a:solidFill>
                    <a:srgbClr val="FFFFFF"/>
                  </a:solidFill>
                  <a:latin typeface="Poppins Medium Bold"/>
                </a:rPr>
                <a:t>Terimakasih</a:t>
              </a:r>
              <a:r>
                <a:rPr lang="en-US" sz="9000" dirty="0">
                  <a:solidFill>
                    <a:srgbClr val="FFFFFF"/>
                  </a:solidFill>
                  <a:latin typeface="Poppins Medium Bold"/>
                </a:rPr>
                <a:t> 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-1400753"/>
            <a:ext cx="7160084" cy="54774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7698346">
            <a:off x="14309952" y="2598981"/>
            <a:ext cx="2866797" cy="2955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57561" y="5818122"/>
            <a:ext cx="5172523" cy="39569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479821">
            <a:off x="15520716" y="511309"/>
            <a:ext cx="3477167" cy="288604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068627" y="7604060"/>
            <a:ext cx="4150746" cy="820134"/>
            <a:chOff x="0" y="0"/>
            <a:chExt cx="5534329" cy="109351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33782" cy="1033782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17603" tIns="17603" rIns="17603" bIns="17603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093512" cy="1093512"/>
            </a:xfrm>
            <a:prstGeom prst="rect">
              <a:avLst/>
            </a:prstGeom>
          </p:spPr>
        </p:pic>
        <p:sp>
          <p:nvSpPr>
            <p:cNvPr id="9" name="TextBox 9"/>
            <p:cNvSpPr txBox="1"/>
            <p:nvPr/>
          </p:nvSpPr>
          <p:spPr>
            <a:xfrm>
              <a:off x="1093512" y="279543"/>
              <a:ext cx="4440817" cy="543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4"/>
                </a:lnSpc>
              </a:pPr>
              <a:r>
                <a:rPr lang="en-US" sz="2728" dirty="0">
                  <a:solidFill>
                    <a:srgbClr val="FFFFFF"/>
                  </a:solidFill>
                  <a:latin typeface="Poppins Medium Bold"/>
                </a:rPr>
                <a:t>bit.ly/</a:t>
              </a:r>
              <a:r>
                <a:rPr lang="en-US" sz="2728" dirty="0" err="1">
                  <a:solidFill>
                    <a:srgbClr val="FFFFFF"/>
                  </a:solidFill>
                  <a:latin typeface="Poppins Medium Bold"/>
                </a:rPr>
                <a:t>GitTAtulus</a:t>
              </a:r>
              <a:endParaRPr lang="en-US" sz="2728" dirty="0">
                <a:solidFill>
                  <a:srgbClr val="FFFFFF"/>
                </a:solidFill>
                <a:latin typeface="Poppins Medium Bold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243228" y="1028700"/>
            <a:ext cx="11801544" cy="2301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3"/>
              </a:lnSpc>
            </a:pPr>
            <a:r>
              <a:rPr lang="en-US" sz="7569" dirty="0">
                <a:solidFill>
                  <a:srgbClr val="FFFFFF"/>
                </a:solidFill>
                <a:latin typeface="Poppins Medium Bold"/>
              </a:rPr>
              <a:t>APLIKASI PEMINJAMAN BARANG PERUSAHAAN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43228" y="4381500"/>
            <a:ext cx="1180154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3"/>
              </a:lnSpc>
            </a:pPr>
            <a:r>
              <a:rPr lang="en-US" sz="3569" dirty="0">
                <a:solidFill>
                  <a:srgbClr val="FFFFFF"/>
                </a:solidFill>
                <a:latin typeface="Poppins Medium Bold"/>
              </a:rPr>
              <a:t>DI BUAT OLEH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899126" y="5082714"/>
            <a:ext cx="6489749" cy="1628775"/>
            <a:chOff x="0" y="0"/>
            <a:chExt cx="8652998" cy="21717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3035316" cy="2171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83"/>
                </a:lnSpc>
              </a:pPr>
              <a:r>
                <a:rPr lang="en-US" sz="3569" dirty="0">
                  <a:solidFill>
                    <a:srgbClr val="FFFFFF"/>
                  </a:solidFill>
                  <a:latin typeface="Poppins Medium Bold"/>
                </a:rPr>
                <a:t>Nama</a:t>
              </a:r>
            </a:p>
            <a:p>
              <a:pPr>
                <a:lnSpc>
                  <a:spcPts val="4283"/>
                </a:lnSpc>
              </a:pPr>
              <a:r>
                <a:rPr lang="en-US" sz="3569" dirty="0" err="1">
                  <a:solidFill>
                    <a:srgbClr val="FFFFFF"/>
                  </a:solidFill>
                  <a:latin typeface="Poppins Medium Bold"/>
                </a:rPr>
                <a:t>Nim</a:t>
              </a:r>
              <a:endParaRPr lang="en-US" sz="3569" dirty="0">
                <a:solidFill>
                  <a:srgbClr val="FFFFFF"/>
                </a:solidFill>
                <a:latin typeface="Poppins Medium Bold"/>
              </a:endParaRPr>
            </a:p>
            <a:p>
              <a:pPr>
                <a:lnSpc>
                  <a:spcPts val="4283"/>
                </a:lnSpc>
              </a:pPr>
              <a:r>
                <a:rPr lang="en-US" sz="3569" dirty="0">
                  <a:solidFill>
                    <a:srgbClr val="FFFFFF"/>
                  </a:solidFill>
                  <a:latin typeface="Poppins Medium Bold"/>
                </a:rPr>
                <a:t>Kelas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867672" y="0"/>
              <a:ext cx="4785326" cy="2171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83"/>
                </a:lnSpc>
              </a:pPr>
              <a:r>
                <a:rPr lang="en-US" sz="3569" dirty="0">
                  <a:solidFill>
                    <a:srgbClr val="FFFFFF"/>
                  </a:solidFill>
                  <a:latin typeface="Poppins Medium Bold"/>
                </a:rPr>
                <a:t>: Aldi </a:t>
              </a:r>
              <a:r>
                <a:rPr lang="en-US" sz="3569" dirty="0" err="1">
                  <a:solidFill>
                    <a:srgbClr val="FFFFFF"/>
                  </a:solidFill>
                  <a:latin typeface="Poppins Medium Bold"/>
                </a:rPr>
                <a:t>Tulus</a:t>
              </a:r>
              <a:r>
                <a:rPr lang="en-US" sz="3569" dirty="0">
                  <a:solidFill>
                    <a:srgbClr val="FFFFFF"/>
                  </a:solidFill>
                  <a:latin typeface="Poppins Medium Bold"/>
                </a:rPr>
                <a:t> P</a:t>
              </a:r>
            </a:p>
            <a:p>
              <a:pPr>
                <a:lnSpc>
                  <a:spcPts val="4283"/>
                </a:lnSpc>
              </a:pPr>
              <a:r>
                <a:rPr lang="en-US" sz="3569" dirty="0">
                  <a:solidFill>
                    <a:srgbClr val="FFFFFF"/>
                  </a:solidFill>
                  <a:latin typeface="Poppins Medium Bold"/>
                </a:rPr>
                <a:t>: 2200018097</a:t>
              </a:r>
            </a:p>
            <a:p>
              <a:pPr>
                <a:lnSpc>
                  <a:spcPts val="4283"/>
                </a:lnSpc>
              </a:pPr>
              <a:r>
                <a:rPr lang="en-US" sz="3569" dirty="0">
                  <a:solidFill>
                    <a:srgbClr val="FFFFFF"/>
                  </a:solidFill>
                  <a:latin typeface="Poppins Medium Bold"/>
                </a:rPr>
                <a:t>: B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511101" y="-491499"/>
            <a:ext cx="3696142" cy="381045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091809" y="2074239"/>
            <a:ext cx="13196191" cy="4776229"/>
            <a:chOff x="0" y="0"/>
            <a:chExt cx="17594921" cy="636830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7594921" cy="3657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 dirty="0" err="1">
                  <a:solidFill>
                    <a:srgbClr val="FFFFFF"/>
                  </a:solidFill>
                  <a:latin typeface="Poppins Medium"/>
                </a:rPr>
                <a:t>Aplikasi</a:t>
              </a:r>
              <a:r>
                <a:rPr lang="en-US" sz="9000" dirty="0">
                  <a:solidFill>
                    <a:srgbClr val="FFFFFF"/>
                  </a:solidFill>
                  <a:latin typeface="Poppins Medium"/>
                </a:rPr>
                <a:t> </a:t>
              </a:r>
            </a:p>
            <a:p>
              <a:pPr>
                <a:lnSpc>
                  <a:spcPts val="10800"/>
                </a:lnSpc>
              </a:pPr>
              <a:r>
                <a:rPr lang="en-US" sz="9000" dirty="0" err="1">
                  <a:solidFill>
                    <a:srgbClr val="FFFFFF"/>
                  </a:solidFill>
                  <a:latin typeface="Poppins Medium"/>
                </a:rPr>
                <a:t>Peminjaman</a:t>
              </a:r>
              <a:r>
                <a:rPr lang="en-US" sz="9000" dirty="0">
                  <a:solidFill>
                    <a:srgbClr val="FFFFFF"/>
                  </a:solidFill>
                  <a:latin typeface="Poppins Medium"/>
                </a:rPr>
                <a:t> </a:t>
              </a:r>
              <a:r>
                <a:rPr lang="en-US" sz="9000" dirty="0" err="1">
                  <a:solidFill>
                    <a:srgbClr val="FFFFFF"/>
                  </a:solidFill>
                  <a:latin typeface="Poppins Medium"/>
                </a:rPr>
                <a:t>Barang</a:t>
              </a:r>
              <a:r>
                <a:rPr lang="en-US" sz="9000" dirty="0">
                  <a:solidFill>
                    <a:srgbClr val="FFFFFF"/>
                  </a:solidFill>
                  <a:latin typeface="Poppins Medium"/>
                </a:rPr>
                <a:t> 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69630"/>
              <a:ext cx="17594921" cy="209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Poppins Light"/>
                </a:rPr>
                <a:t>Aplikasi peminjaman barang adalah aplikasi yang bentuk untuk sebuah perusahaan yang di peruntukan bagi bagian penyimpanan barang. </a:t>
              </a: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34482" y="1028700"/>
            <a:ext cx="4159154" cy="8229600"/>
            <a:chOff x="0" y="0"/>
            <a:chExt cx="2620010" cy="5184140"/>
          </a:xfrm>
        </p:grpSpPr>
        <p:sp>
          <p:nvSpPr>
            <p:cNvPr id="7" name="Freeform 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6594" r="-26594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10B5BF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13130" y="1328132"/>
            <a:ext cx="1901285" cy="6700564"/>
          </a:xfrm>
          <a:prstGeom prst="rect">
            <a:avLst/>
          </a:prstGeom>
        </p:spPr>
      </p:pic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440877" y="1880282"/>
          <a:ext cx="4732221" cy="6526435"/>
        </p:xfrm>
        <a:graphic>
          <a:graphicData uri="http://schemas.openxmlformats.org/drawingml/2006/table">
            <a:tbl>
              <a:tblPr/>
              <a:tblGrid>
                <a:gridCol w="473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5287">
                <a:tc>
                  <a:txBody>
                    <a:bodyPr/>
                    <a:lstStyle/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Input data identitas user 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287">
                <a:tc>
                  <a:txBody>
                    <a:bodyPr/>
                    <a:lstStyle/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List barang yang dapat di pinjam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5287">
                <a:tc>
                  <a:txBody>
                    <a:bodyPr/>
                    <a:lstStyle/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Dapat meminjam lebih dari 1 barang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287">
                <a:tc>
                  <a:txBody>
                    <a:bodyPr/>
                    <a:lstStyle/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Poppins Light"/>
                        </a:rPr>
                        <a:t>Menampilkan keterangan barang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5287">
                <a:tc>
                  <a:txBody>
                    <a:bodyPr/>
                    <a:lstStyle/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 dirty="0" err="1">
                          <a:solidFill>
                            <a:srgbClr val="FFFFFF"/>
                          </a:solidFill>
                          <a:latin typeface="Poppins Light"/>
                        </a:rPr>
                        <a:t>Cetak</a:t>
                      </a:r>
                      <a:r>
                        <a:rPr lang="en-US" sz="2499" dirty="0">
                          <a:solidFill>
                            <a:srgbClr val="FFFFFF"/>
                          </a:solidFill>
                          <a:latin typeface="Poppins Ligh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FFFFFF"/>
                          </a:solidFill>
                          <a:latin typeface="Poppins Light"/>
                        </a:rPr>
                        <a:t>bukti</a:t>
                      </a:r>
                      <a:r>
                        <a:rPr lang="en-US" sz="2499" dirty="0">
                          <a:solidFill>
                            <a:srgbClr val="FFFFFF"/>
                          </a:solidFill>
                          <a:latin typeface="Poppins Ligh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FFFFFF"/>
                          </a:solidFill>
                          <a:latin typeface="Poppins Light"/>
                        </a:rPr>
                        <a:t>peminjaman</a:t>
                      </a:r>
                      <a:endParaRPr lang="en-US" sz="2499" dirty="0">
                        <a:solidFill>
                          <a:srgbClr val="FFFFFF"/>
                        </a:solidFill>
                        <a:latin typeface="Poppins Light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B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4"/>
          <p:cNvGrpSpPr/>
          <p:nvPr/>
        </p:nvGrpSpPr>
        <p:grpSpPr>
          <a:xfrm>
            <a:off x="1638300" y="1694119"/>
            <a:ext cx="6077873" cy="3835758"/>
            <a:chOff x="0" y="0"/>
            <a:chExt cx="8103830" cy="5114343"/>
          </a:xfrm>
        </p:grpSpPr>
        <p:sp>
          <p:nvSpPr>
            <p:cNvPr id="5" name="TextBox 5"/>
            <p:cNvSpPr txBox="1"/>
            <p:nvPr/>
          </p:nvSpPr>
          <p:spPr>
            <a:xfrm>
              <a:off x="0" y="4495218"/>
              <a:ext cx="810383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 Medium"/>
                  <a:ea typeface="+mn-ea"/>
                  <a:cs typeface="+mn-cs"/>
                </a:rPr>
                <a:t>Fitur - Fitur yang di berikan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103830" cy="3657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0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 Medium Bold"/>
                  <a:ea typeface="+mn-ea"/>
                  <a:cs typeface="+mn-cs"/>
                </a:rPr>
                <a:t>FITUR APLIKASI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26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79512" y="444016"/>
            <a:ext cx="3718447" cy="939896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520716" y="8097987"/>
            <a:ext cx="3477167" cy="288604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2280874" y="-1382502"/>
            <a:ext cx="5172523" cy="395698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21359" y="3419475"/>
            <a:ext cx="9058153" cy="34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 err="1">
                <a:solidFill>
                  <a:srgbClr val="FFFFFF"/>
                </a:solidFill>
                <a:latin typeface="Poppins Medium Bold"/>
              </a:rPr>
              <a:t>FlowChart</a:t>
            </a:r>
            <a:r>
              <a:rPr lang="en-US" sz="7500" dirty="0">
                <a:solidFill>
                  <a:srgbClr val="FFFFFF"/>
                </a:solidFill>
                <a:latin typeface="Poppins Medium Bold"/>
              </a:rPr>
              <a:t> </a:t>
            </a:r>
            <a:r>
              <a:rPr lang="en-US" sz="7500" dirty="0" err="1">
                <a:solidFill>
                  <a:srgbClr val="FFFFFF"/>
                </a:solidFill>
                <a:latin typeface="Poppins Medium Bold"/>
              </a:rPr>
              <a:t>Aplikasi</a:t>
            </a:r>
            <a:r>
              <a:rPr lang="en-US" sz="7500" dirty="0">
                <a:solidFill>
                  <a:srgbClr val="FFFFFF"/>
                </a:solidFill>
                <a:latin typeface="Poppins Medium Bold"/>
              </a:rPr>
              <a:t> </a:t>
            </a:r>
            <a:r>
              <a:rPr lang="en-US" sz="7500" dirty="0" err="1">
                <a:solidFill>
                  <a:srgbClr val="FFFFFF"/>
                </a:solidFill>
                <a:latin typeface="Poppins Medium Bold"/>
              </a:rPr>
              <a:t>Peminjaman</a:t>
            </a:r>
            <a:r>
              <a:rPr lang="en-US" sz="7500" dirty="0">
                <a:solidFill>
                  <a:srgbClr val="FFFFFF"/>
                </a:solidFill>
                <a:latin typeface="Poppins Medium Bold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0754" y="8425566"/>
            <a:ext cx="4024687" cy="452848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596842" y="3526732"/>
            <a:ext cx="5887373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93192" y="3507682"/>
            <a:ext cx="5887373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4388" y="3826085"/>
            <a:ext cx="6292281" cy="425478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980144" y="3826085"/>
            <a:ext cx="6913468" cy="41998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751029" y="460375"/>
            <a:ext cx="6785941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 err="1">
                <a:solidFill>
                  <a:srgbClr val="FFFFFF"/>
                </a:solidFill>
                <a:latin typeface="Poppins Medium Bold"/>
              </a:rPr>
              <a:t>Rancangan</a:t>
            </a:r>
            <a:r>
              <a:rPr lang="en-US" sz="7000" dirty="0">
                <a:solidFill>
                  <a:srgbClr val="FFFFFF"/>
                </a:solidFill>
                <a:latin typeface="Poppins Medium Bold"/>
              </a:rPr>
              <a:t> </a:t>
            </a:r>
            <a:r>
              <a:rPr lang="en-US" sz="7000" dirty="0" err="1">
                <a:solidFill>
                  <a:srgbClr val="FFFFFF"/>
                </a:solidFill>
                <a:latin typeface="Poppins Medium Bold"/>
              </a:rPr>
              <a:t>Aplikasi</a:t>
            </a:r>
            <a:endParaRPr lang="en-US" sz="7000" dirty="0">
              <a:solidFill>
                <a:srgbClr val="FFFFFF"/>
              </a:solidFill>
              <a:latin typeface="Poppins Medium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9348" y="4577362"/>
            <a:ext cx="8333489" cy="46809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52512" y="533188"/>
            <a:ext cx="2024405" cy="872511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35178" y="6454595"/>
            <a:ext cx="6725981" cy="411125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721643" y="533188"/>
            <a:ext cx="1551631" cy="87251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4941644" y="-557219"/>
            <a:ext cx="6744934" cy="513458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599348" y="533188"/>
            <a:ext cx="5772230" cy="3118409"/>
            <a:chOff x="0" y="0"/>
            <a:chExt cx="7696306" cy="4157879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696306" cy="2219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en-US" sz="5500" dirty="0">
                  <a:solidFill>
                    <a:srgbClr val="FFFFFF"/>
                  </a:solidFill>
                  <a:latin typeface="Poppins Medium Bold"/>
                </a:rPr>
                <a:t>Source Code Program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87947"/>
              <a:ext cx="7696306" cy="1569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300">
                  <a:solidFill>
                    <a:srgbClr val="FFFFFF"/>
                  </a:solidFill>
                  <a:latin typeface="Poppins Light"/>
                </a:rPr>
                <a:t>Pada source code di bagi menjadi 2 bagian yaitu bagian tampilan dan proses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9348" y="4160792"/>
            <a:ext cx="8012283" cy="4498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98806" y="533188"/>
            <a:ext cx="7960494" cy="4498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650018" y="7196993"/>
            <a:ext cx="3998935" cy="412261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649485" y="6173032"/>
            <a:ext cx="3915447" cy="443676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99348" y="533188"/>
            <a:ext cx="5772230" cy="2289734"/>
            <a:chOff x="0" y="0"/>
            <a:chExt cx="7696306" cy="3052979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7696306" cy="111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en-US" sz="5500" dirty="0">
                  <a:solidFill>
                    <a:srgbClr val="FFFFFF"/>
                  </a:solidFill>
                  <a:latin typeface="Poppins Medium Bold"/>
                </a:rPr>
                <a:t>Demo </a:t>
              </a:r>
              <a:r>
                <a:rPr lang="en-US" sz="5500" dirty="0" err="1">
                  <a:solidFill>
                    <a:srgbClr val="FFFFFF"/>
                  </a:solidFill>
                  <a:latin typeface="Poppins Medium Bold"/>
                </a:rPr>
                <a:t>Apliksi</a:t>
              </a:r>
              <a:r>
                <a:rPr lang="en-US" sz="5500" dirty="0">
                  <a:solidFill>
                    <a:srgbClr val="FFFFFF"/>
                  </a:solidFill>
                  <a:latin typeface="Poppins Medium Bold"/>
                </a:rPr>
                <a:t>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83047"/>
              <a:ext cx="7696306" cy="1569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300">
                  <a:solidFill>
                    <a:srgbClr val="FFFFFF"/>
                  </a:solidFill>
                  <a:latin typeface="Poppins Light"/>
                </a:rPr>
                <a:t>Demo dari aplikasi yang telah di buat, di buat sesuai dengan rancangan awal dan berjalan sesuai dengan flowchart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9348" y="533188"/>
            <a:ext cx="5772230" cy="3118409"/>
            <a:chOff x="0" y="0"/>
            <a:chExt cx="7696306" cy="4157879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7696306" cy="2219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en-US" sz="5500">
                  <a:solidFill>
                    <a:srgbClr val="FFFFFF"/>
                  </a:solidFill>
                  <a:latin typeface="Poppins Medium Bold"/>
                </a:rPr>
                <a:t>Upload Project Di GitHub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87947"/>
              <a:ext cx="7696306" cy="1569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300">
                  <a:solidFill>
                    <a:srgbClr val="FFFFFF"/>
                  </a:solidFill>
                  <a:latin typeface="Poppins Light"/>
                </a:rPr>
                <a:t>Project yang sudah di buat saya upload di  platform khusus developer yaitu github dengan.  Link </a:t>
              </a:r>
              <a:r>
                <a:rPr lang="en-US" sz="2300">
                  <a:solidFill>
                    <a:srgbClr val="FFFFFF"/>
                  </a:solidFill>
                  <a:latin typeface="Poppins Light Bold"/>
                </a:rPr>
                <a:t>bit.ly/GitTAtulus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54547" y="9024305"/>
            <a:ext cx="4150746" cy="820134"/>
            <a:chOff x="0" y="0"/>
            <a:chExt cx="5534329" cy="109351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033782" cy="1033782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17603" tIns="17603" rIns="17603" bIns="17603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093512" cy="1093512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1093512" y="279543"/>
              <a:ext cx="4440817" cy="543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4"/>
                </a:lnSpc>
              </a:pPr>
              <a:r>
                <a:rPr lang="en-US" sz="2728" dirty="0">
                  <a:solidFill>
                    <a:srgbClr val="FFFFFF"/>
                  </a:solidFill>
                  <a:latin typeface="Poppins Medium Bold"/>
                </a:rPr>
                <a:t>bit.ly/</a:t>
              </a:r>
              <a:r>
                <a:rPr lang="en-US" sz="2728" dirty="0" err="1">
                  <a:solidFill>
                    <a:srgbClr val="FFFFFF"/>
                  </a:solidFill>
                  <a:latin typeface="Poppins Medium Bold"/>
                </a:rPr>
                <a:t>GitTAtulus</a:t>
              </a:r>
              <a:endParaRPr lang="en-US" sz="2728" dirty="0">
                <a:solidFill>
                  <a:srgbClr val="FFFFFF"/>
                </a:solidFill>
                <a:latin typeface="Poppins Medium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331747" y="533188"/>
            <a:ext cx="1473759" cy="1473759"/>
            <a:chOff x="0" y="0"/>
            <a:chExt cx="1965013" cy="196501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857679" cy="1857679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17603" tIns="17603" rIns="17603" bIns="17603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965013" cy="1965013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9348" y="4381500"/>
            <a:ext cx="8069748" cy="412841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75519" y="1028700"/>
            <a:ext cx="7683781" cy="396175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088608" y="7513255"/>
            <a:ext cx="5668671" cy="622930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336971" y="7095934"/>
            <a:ext cx="3844658" cy="3191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164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 Light Bold</vt:lpstr>
      <vt:lpstr>Poppins Medium</vt:lpstr>
      <vt:lpstr>Arial</vt:lpstr>
      <vt:lpstr>Poppins Light</vt:lpstr>
      <vt:lpstr>Poppins Medium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3D Elements 5G Technology Presentation</dc:title>
  <dc:creator>asus</dc:creator>
  <cp:lastModifiedBy>asus</cp:lastModifiedBy>
  <cp:revision>4</cp:revision>
  <dcterms:created xsi:type="dcterms:W3CDTF">2006-08-16T00:00:00Z</dcterms:created>
  <dcterms:modified xsi:type="dcterms:W3CDTF">2023-01-04T12:42:24Z</dcterms:modified>
  <dc:identifier>DAFWq5xtXeE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3983266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S9.2.0</vt:lpwstr>
  </property>
</Properties>
</file>