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48D7-5DBF-4DB9-A12F-DF6A9CE967A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846576" y="840509"/>
            <a:ext cx="7962441" cy="4779937"/>
            <a:chOff x="1846576" y="840509"/>
            <a:chExt cx="7962441" cy="4779937"/>
          </a:xfrm>
        </p:grpSpPr>
        <p:grpSp>
          <p:nvGrpSpPr>
            <p:cNvPr id="56" name="群組 55"/>
            <p:cNvGrpSpPr/>
            <p:nvPr/>
          </p:nvGrpSpPr>
          <p:grpSpPr>
            <a:xfrm>
              <a:off x="1846576" y="840509"/>
              <a:ext cx="7962441" cy="4779937"/>
              <a:chOff x="494097" y="1110763"/>
              <a:chExt cx="9154815" cy="524016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94097" y="3373582"/>
                <a:ext cx="1853665" cy="3079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en-US" altLang="zh-TW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(additional)</a:t>
                </a:r>
                <a:r>
                  <a: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後端運算</a:t>
                </a:r>
              </a:p>
            </p:txBody>
          </p:sp>
          <p:grpSp>
            <p:nvGrpSpPr>
              <p:cNvPr id="55" name="群組 54"/>
              <p:cNvGrpSpPr/>
              <p:nvPr/>
            </p:nvGrpSpPr>
            <p:grpSpPr>
              <a:xfrm>
                <a:off x="831133" y="1110763"/>
                <a:ext cx="8817779" cy="5240161"/>
                <a:chOff x="831133" y="1110763"/>
                <a:chExt cx="8817779" cy="5240161"/>
              </a:xfrm>
            </p:grpSpPr>
            <p:grpSp>
              <p:nvGrpSpPr>
                <p:cNvPr id="51" name="群組 50"/>
                <p:cNvGrpSpPr/>
                <p:nvPr/>
              </p:nvGrpSpPr>
              <p:grpSpPr>
                <a:xfrm>
                  <a:off x="2725276" y="1110763"/>
                  <a:ext cx="6923636" cy="5240161"/>
                  <a:chOff x="2791778" y="337679"/>
                  <a:chExt cx="6923636" cy="5240161"/>
                </a:xfrm>
              </p:grpSpPr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91778" y="1397231"/>
                    <a:ext cx="6302394" cy="4180609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直線接點 5"/>
                  <p:cNvCxnSpPr/>
                  <p:nvPr/>
                </p:nvCxnSpPr>
                <p:spPr>
                  <a:xfrm flipV="1">
                    <a:off x="5669280" y="4767943"/>
                    <a:ext cx="2569651" cy="35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矩形 10"/>
                  <p:cNvSpPr/>
                  <p:nvPr/>
                </p:nvSpPr>
                <p:spPr>
                  <a:xfrm>
                    <a:off x="6438190" y="4441638"/>
                    <a:ext cx="1343346" cy="30795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1. </a:t>
                    </a:r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觸發</a:t>
                    </a:r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Beacon</a:t>
                    </a:r>
                    <a:endPara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2802367" y="824470"/>
                    <a:ext cx="1366640" cy="3079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Heroku Server</a:t>
                    </a:r>
                    <a:endPara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6277653" y="824470"/>
                    <a:ext cx="1093481" cy="3079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Line Server</a:t>
                    </a:r>
                    <a:endPara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16" name="直線接點 15"/>
                  <p:cNvCxnSpPr/>
                  <p:nvPr/>
                </p:nvCxnSpPr>
                <p:spPr>
                  <a:xfrm>
                    <a:off x="3485686" y="2155372"/>
                    <a:ext cx="2075359" cy="16076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 22"/>
                  <p:cNvSpPr/>
                  <p:nvPr/>
                </p:nvSpPr>
                <p:spPr>
                  <a:xfrm>
                    <a:off x="4404487" y="337679"/>
                    <a:ext cx="1637680" cy="523565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3. </a:t>
                    </a:r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告訴</a:t>
                    </a:r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Line Server</a:t>
                    </a:r>
                  </a:p>
                  <a:p>
                    <a:pPr algn="ctr"/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回覆內容</a:t>
                    </a:r>
                  </a:p>
                </p:txBody>
              </p:sp>
              <p:cxnSp>
                <p:nvCxnSpPr>
                  <p:cNvPr id="24" name="直線接點 23"/>
                  <p:cNvCxnSpPr>
                    <a:stCxn id="15" idx="3"/>
                  </p:cNvCxnSpPr>
                  <p:nvPr/>
                </p:nvCxnSpPr>
                <p:spPr>
                  <a:xfrm flipV="1">
                    <a:off x="7371134" y="978364"/>
                    <a:ext cx="1980705" cy="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接點 25"/>
                  <p:cNvCxnSpPr/>
                  <p:nvPr/>
                </p:nvCxnSpPr>
                <p:spPr>
                  <a:xfrm flipV="1">
                    <a:off x="9351837" y="978359"/>
                    <a:ext cx="0" cy="32577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矩形 30"/>
                  <p:cNvSpPr/>
                  <p:nvPr/>
                </p:nvSpPr>
                <p:spPr>
                  <a:xfrm>
                    <a:off x="8988261" y="2404132"/>
                    <a:ext cx="727153" cy="30795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4. </a:t>
                    </a:r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回覆</a:t>
                    </a:r>
                  </a:p>
                </p:txBody>
              </p:sp>
              <p:cxnSp>
                <p:nvCxnSpPr>
                  <p:cNvPr id="38" name="直線單箭頭接點 37"/>
                  <p:cNvCxnSpPr/>
                  <p:nvPr/>
                </p:nvCxnSpPr>
                <p:spPr>
                  <a:xfrm flipV="1">
                    <a:off x="5669280" y="3890865"/>
                    <a:ext cx="0" cy="8770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單箭頭接點 38"/>
                  <p:cNvCxnSpPr>
                    <a:endCxn id="14" idx="2"/>
                  </p:cNvCxnSpPr>
                  <p:nvPr/>
                </p:nvCxnSpPr>
                <p:spPr>
                  <a:xfrm flipV="1">
                    <a:off x="3485686" y="1132420"/>
                    <a:ext cx="1" cy="102295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單箭頭接點 40"/>
                  <p:cNvCxnSpPr>
                    <a:endCxn id="15" idx="1"/>
                  </p:cNvCxnSpPr>
                  <p:nvPr/>
                </p:nvCxnSpPr>
                <p:spPr>
                  <a:xfrm flipV="1">
                    <a:off x="4179594" y="978446"/>
                    <a:ext cx="2098059" cy="1495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單箭頭接點 48"/>
                  <p:cNvCxnSpPr/>
                  <p:nvPr/>
                </p:nvCxnSpPr>
                <p:spPr>
                  <a:xfrm flipH="1">
                    <a:off x="8910735" y="4230373"/>
                    <a:ext cx="441101" cy="572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矩形 19"/>
                  <p:cNvSpPr/>
                  <p:nvPr/>
                </p:nvSpPr>
                <p:spPr>
                  <a:xfrm>
                    <a:off x="2944237" y="1489922"/>
                    <a:ext cx="1082893" cy="30795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2. </a:t>
                    </a:r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事件處理</a:t>
                    </a: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831133" y="2264090"/>
                  <a:ext cx="1184533" cy="3079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Local Server</a:t>
                  </a:r>
                  <a:endPara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9" name="直線單箭頭接點 18"/>
                <p:cNvCxnSpPr>
                  <a:stCxn id="18" idx="2"/>
                  <a:endCxn id="27" idx="0"/>
                </p:cNvCxnSpPr>
                <p:nvPr/>
              </p:nvCxnSpPr>
              <p:spPr>
                <a:xfrm flipH="1">
                  <a:off x="1420931" y="2572040"/>
                  <a:ext cx="2469" cy="8015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 flipV="1">
                  <a:off x="1423397" y="1736413"/>
                  <a:ext cx="1301878" cy="150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>
                  <a:off x="1423397" y="1749849"/>
                  <a:ext cx="0" cy="496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圓柱 49"/>
                <p:cNvSpPr/>
                <p:nvPr/>
              </p:nvSpPr>
              <p:spPr>
                <a:xfrm>
                  <a:off x="959759" y="4580340"/>
                  <a:ext cx="910276" cy="960687"/>
                </a:xfrm>
                <a:prstGeom prst="ca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52" name="直線單箭頭接點 51"/>
                <p:cNvCxnSpPr>
                  <a:endCxn id="50" idx="1"/>
                </p:cNvCxnSpPr>
                <p:nvPr/>
              </p:nvCxnSpPr>
              <p:spPr>
                <a:xfrm flipH="1">
                  <a:off x="1414897" y="3681359"/>
                  <a:ext cx="2468" cy="8989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/>
                <p:cNvSpPr/>
                <p:nvPr/>
              </p:nvSpPr>
              <p:spPr>
                <a:xfrm>
                  <a:off x="1063880" y="4948599"/>
                  <a:ext cx="716564" cy="307951"/>
                </a:xfrm>
                <a:prstGeom prst="rect">
                  <a:avLst/>
                </a:prstGeom>
                <a:noFill/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資料庫</a:t>
                  </a:r>
                </a:p>
              </p:txBody>
            </p:sp>
          </p:grpSp>
        </p:grpSp>
        <p:sp>
          <p:nvSpPr>
            <p:cNvPr id="3" name="矩形 2"/>
            <p:cNvSpPr/>
            <p:nvPr/>
          </p:nvSpPr>
          <p:spPr>
            <a:xfrm>
              <a:off x="4014616" y="1036813"/>
              <a:ext cx="7521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5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(Node.js)</a:t>
              </a:r>
              <a:endParaRPr lang="zh-TW" altLang="en-US" sz="105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86422" y="4881897"/>
              <a:ext cx="9220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5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(MongoDB)</a:t>
              </a:r>
              <a:endParaRPr lang="zh-TW" altLang="en-US" sz="105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92356" y="3167390"/>
              <a:ext cx="7184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5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(Python)</a:t>
              </a:r>
              <a:endParaRPr lang="zh-TW" altLang="en-US" sz="105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895316" y="2139183"/>
              <a:ext cx="7521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5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(Node.js)</a:t>
              </a:r>
              <a:endParaRPr lang="zh-TW" altLang="en-US" sz="105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7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/>
          <p:cNvGrpSpPr/>
          <p:nvPr/>
        </p:nvGrpSpPr>
        <p:grpSpPr>
          <a:xfrm>
            <a:off x="2294457" y="209260"/>
            <a:ext cx="7289083" cy="6200126"/>
            <a:chOff x="2294457" y="209260"/>
            <a:chExt cx="7289083" cy="6200126"/>
          </a:xfrm>
        </p:grpSpPr>
        <p:grpSp>
          <p:nvGrpSpPr>
            <p:cNvPr id="14" name="群組 13"/>
            <p:cNvGrpSpPr/>
            <p:nvPr/>
          </p:nvGrpSpPr>
          <p:grpSpPr>
            <a:xfrm>
              <a:off x="4078770" y="209260"/>
              <a:ext cx="3791990" cy="1443201"/>
              <a:chOff x="1145771" y="-56111"/>
              <a:chExt cx="6384174" cy="1916084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178260" y="1177947"/>
                <a:ext cx="2279168" cy="390702"/>
                <a:chOff x="3178260" y="1177947"/>
                <a:chExt cx="2279168" cy="39070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30563" y="1177951"/>
                  <a:ext cx="2014410" cy="3906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178260" y="1177947"/>
                  <a:ext cx="2279168" cy="367761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戴耳機導覽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7" name="群組 6"/>
              <p:cNvGrpSpPr/>
              <p:nvPr/>
            </p:nvGrpSpPr>
            <p:grpSpPr>
              <a:xfrm>
                <a:off x="1889457" y="495931"/>
                <a:ext cx="4891074" cy="390699"/>
                <a:chOff x="-191496" y="495931"/>
                <a:chExt cx="4891074" cy="390699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2912340" y="495931"/>
                  <a:ext cx="1787238" cy="39069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-191496" y="518865"/>
                  <a:ext cx="1841128" cy="3677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額外下載</a:t>
                  </a:r>
                  <a:r>
                    <a:rPr lang="en-US" altLang="zh-TW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APP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1855164" y="495931"/>
                <a:ext cx="4964458" cy="390697"/>
                <a:chOff x="-2306742" y="495931"/>
                <a:chExt cx="4964458" cy="390697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-2306742" y="495931"/>
                  <a:ext cx="1787236" cy="390697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92298" y="518865"/>
                  <a:ext cx="1865418" cy="367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遺忘過去知識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3" name="橢圓 12"/>
              <p:cNvSpPr/>
              <p:nvPr/>
            </p:nvSpPr>
            <p:spPr>
              <a:xfrm>
                <a:off x="1145771" y="-56111"/>
                <a:ext cx="6384174" cy="1916084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614065" y="209260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痛點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7" name="直線單箭頭接點 16"/>
            <p:cNvCxnSpPr>
              <a:stCxn id="13" idx="4"/>
            </p:cNvCxnSpPr>
            <p:nvPr/>
          </p:nvCxnSpPr>
          <p:spPr>
            <a:xfrm flipH="1">
              <a:off x="5974711" y="1652461"/>
              <a:ext cx="54" cy="4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群組 79"/>
            <p:cNvGrpSpPr/>
            <p:nvPr/>
          </p:nvGrpSpPr>
          <p:grpSpPr>
            <a:xfrm>
              <a:off x="2294457" y="2181848"/>
              <a:ext cx="4278501" cy="2026082"/>
              <a:chOff x="4761053" y="2155219"/>
              <a:chExt cx="4278501" cy="202608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761053" y="2182911"/>
                <a:ext cx="2427316" cy="947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761053" y="2355796"/>
                <a:ext cx="93580" cy="18255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094789" y="2355796"/>
                <a:ext cx="93580" cy="18255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42982" y="2555303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838481" y="3368302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036166" y="2555303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037872" y="3368302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4941280" y="268344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4941280" y="3487189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5911711" y="2345253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6882142" y="268344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6882142" y="3487189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群組 43"/>
              <p:cNvGrpSpPr/>
              <p:nvPr/>
            </p:nvGrpSpPr>
            <p:grpSpPr>
              <a:xfrm>
                <a:off x="7805820" y="2155219"/>
                <a:ext cx="996818" cy="276999"/>
                <a:chOff x="7805820" y="2155219"/>
                <a:chExt cx="996818" cy="27699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7805820" y="2267143"/>
                  <a:ext cx="379367" cy="7811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8156307" y="21552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：作品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5" name="橢圓 44"/>
              <p:cNvSpPr/>
              <p:nvPr/>
            </p:nvSpPr>
            <p:spPr>
              <a:xfrm>
                <a:off x="7932503" y="261184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167199" y="2531137"/>
                <a:ext cx="87235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Beacon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5803641" y="2917769"/>
                <a:ext cx="349564" cy="904053"/>
                <a:chOff x="5803641" y="2917769"/>
                <a:chExt cx="349564" cy="904053"/>
              </a:xfrm>
            </p:grpSpPr>
            <p:sp>
              <p:nvSpPr>
                <p:cNvPr id="47" name="橢圓 46"/>
                <p:cNvSpPr/>
                <p:nvPr/>
              </p:nvSpPr>
              <p:spPr>
                <a:xfrm>
                  <a:off x="5803641" y="2917769"/>
                  <a:ext cx="317241" cy="26397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直線接點 48"/>
                <p:cNvCxnSpPr>
                  <a:stCxn id="47" idx="4"/>
                </p:cNvCxnSpPr>
                <p:nvPr/>
              </p:nvCxnSpPr>
              <p:spPr>
                <a:xfrm>
                  <a:off x="5962262" y="3181739"/>
                  <a:ext cx="7054" cy="4478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 flipH="1">
                  <a:off x="5843626" y="3629564"/>
                  <a:ext cx="125690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>
                  <a:off x="5980106" y="3629564"/>
                  <a:ext cx="125424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>
                <a:xfrm flipV="1">
                  <a:off x="5962261" y="3268548"/>
                  <a:ext cx="158621" cy="1371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手繪多邊形 60"/>
                <p:cNvSpPr/>
                <p:nvPr/>
              </p:nvSpPr>
              <p:spPr>
                <a:xfrm>
                  <a:off x="5891948" y="3312158"/>
                  <a:ext cx="261257" cy="200729"/>
                </a:xfrm>
                <a:custGeom>
                  <a:avLst/>
                  <a:gdLst>
                    <a:gd name="connsiteX0" fmla="*/ 0 w 261257"/>
                    <a:gd name="connsiteY0" fmla="*/ 121298 h 200729"/>
                    <a:gd name="connsiteX1" fmla="*/ 139959 w 261257"/>
                    <a:gd name="connsiteY1" fmla="*/ 195943 h 200729"/>
                    <a:gd name="connsiteX2" fmla="*/ 261257 w 261257"/>
                    <a:gd name="connsiteY2" fmla="*/ 0 h 20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257" h="200729">
                      <a:moveTo>
                        <a:pt x="0" y="121298"/>
                      </a:moveTo>
                      <a:cubicBezTo>
                        <a:pt x="48208" y="168728"/>
                        <a:pt x="96416" y="216159"/>
                        <a:pt x="139959" y="195943"/>
                      </a:cubicBezTo>
                      <a:cubicBezTo>
                        <a:pt x="183502" y="175727"/>
                        <a:pt x="222379" y="87863"/>
                        <a:pt x="261257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群組 64"/>
              <p:cNvGrpSpPr/>
              <p:nvPr/>
            </p:nvGrpSpPr>
            <p:grpSpPr>
              <a:xfrm>
                <a:off x="6151279" y="2964697"/>
                <a:ext cx="284917" cy="454443"/>
                <a:chOff x="6151279" y="2964697"/>
                <a:chExt cx="284917" cy="454443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6151279" y="2964697"/>
                  <a:ext cx="284917" cy="4478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橢圓 62"/>
                <p:cNvSpPr/>
                <p:nvPr/>
              </p:nvSpPr>
              <p:spPr>
                <a:xfrm>
                  <a:off x="6231700" y="3294449"/>
                  <a:ext cx="126000" cy="124691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群組 65"/>
              <p:cNvGrpSpPr/>
              <p:nvPr/>
            </p:nvGrpSpPr>
            <p:grpSpPr>
              <a:xfrm>
                <a:off x="7903484" y="2949979"/>
                <a:ext cx="190090" cy="455672"/>
                <a:chOff x="5803641" y="2917769"/>
                <a:chExt cx="349564" cy="904053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5803641" y="2917769"/>
                  <a:ext cx="317241" cy="26397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直線接點 67"/>
                <p:cNvCxnSpPr>
                  <a:stCxn id="67" idx="4"/>
                </p:cNvCxnSpPr>
                <p:nvPr/>
              </p:nvCxnSpPr>
              <p:spPr>
                <a:xfrm>
                  <a:off x="5962262" y="3181739"/>
                  <a:ext cx="7054" cy="4478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/>
                <p:nvPr/>
              </p:nvCxnSpPr>
              <p:spPr>
                <a:xfrm flipH="1">
                  <a:off x="5843626" y="3629564"/>
                  <a:ext cx="125690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/>
                <p:cNvCxnSpPr/>
                <p:nvPr/>
              </p:nvCxnSpPr>
              <p:spPr>
                <a:xfrm>
                  <a:off x="5980106" y="3629564"/>
                  <a:ext cx="125424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/>
                <p:cNvCxnSpPr/>
                <p:nvPr/>
              </p:nvCxnSpPr>
              <p:spPr>
                <a:xfrm flipV="1">
                  <a:off x="5962261" y="3268548"/>
                  <a:ext cx="158621" cy="1371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手繪多邊形 71"/>
                <p:cNvSpPr/>
                <p:nvPr/>
              </p:nvSpPr>
              <p:spPr>
                <a:xfrm>
                  <a:off x="5891948" y="3312158"/>
                  <a:ext cx="261257" cy="200729"/>
                </a:xfrm>
                <a:custGeom>
                  <a:avLst/>
                  <a:gdLst>
                    <a:gd name="connsiteX0" fmla="*/ 0 w 261257"/>
                    <a:gd name="connsiteY0" fmla="*/ 121298 h 200729"/>
                    <a:gd name="connsiteX1" fmla="*/ 139959 w 261257"/>
                    <a:gd name="connsiteY1" fmla="*/ 195943 h 200729"/>
                    <a:gd name="connsiteX2" fmla="*/ 261257 w 261257"/>
                    <a:gd name="connsiteY2" fmla="*/ 0 h 20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257" h="200729">
                      <a:moveTo>
                        <a:pt x="0" y="121298"/>
                      </a:moveTo>
                      <a:cubicBezTo>
                        <a:pt x="48208" y="168728"/>
                        <a:pt x="96416" y="216159"/>
                        <a:pt x="139959" y="195943"/>
                      </a:cubicBezTo>
                      <a:cubicBezTo>
                        <a:pt x="183502" y="175727"/>
                        <a:pt x="222379" y="87863"/>
                        <a:pt x="261257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矩形 72"/>
              <p:cNvSpPr/>
              <p:nvPr/>
            </p:nvSpPr>
            <p:spPr>
              <a:xfrm>
                <a:off x="8180363" y="3066170"/>
                <a:ext cx="64633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：訪客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4" name="群組 73"/>
              <p:cNvGrpSpPr/>
              <p:nvPr/>
            </p:nvGrpSpPr>
            <p:grpSpPr>
              <a:xfrm>
                <a:off x="7889904" y="3611883"/>
                <a:ext cx="214994" cy="321787"/>
                <a:chOff x="6151279" y="2964697"/>
                <a:chExt cx="284917" cy="447825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6151279" y="2964697"/>
                  <a:ext cx="284917" cy="4478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橢圓 75"/>
                <p:cNvSpPr/>
                <p:nvPr/>
              </p:nvSpPr>
              <p:spPr>
                <a:xfrm>
                  <a:off x="6231699" y="3268479"/>
                  <a:ext cx="126000" cy="12469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8031299" y="3656668"/>
                <a:ext cx="9541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：行動裝置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6961929" y="2200318"/>
              <a:ext cx="2621611" cy="2007611"/>
              <a:chOff x="6961929" y="2200318"/>
              <a:chExt cx="2621611" cy="2007611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999178" y="2371882"/>
                <a:ext cx="2584362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在展間佈置</a:t>
                </a:r>
                <a:r>
                  <a:rPr lang="en-US" altLang="zh-TW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Beacon</a:t>
                </a: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能夠即時傳送</a:t>
                </a:r>
                <a:endParaRPr lang="en-US" altLang="zh-TW" sz="12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展品資訊或訪客位置。</a:t>
                </a:r>
                <a:endParaRPr lang="en-US" altLang="zh-TW" sz="12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透過行動裝置</a:t>
                </a: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上的應用程式</a:t>
                </a:r>
                <a:r>
                  <a:rPr lang="en-US" altLang="zh-TW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LINE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能夠接收並傳送</a:t>
                </a: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各種資訊。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961929" y="2200318"/>
                <a:ext cx="2592618" cy="2007611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6961895" y="4950876"/>
              <a:ext cx="1945700" cy="1458510"/>
              <a:chOff x="6961929" y="2200318"/>
              <a:chExt cx="2592618" cy="200761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7007424" y="2378008"/>
                <a:ext cx="2501659" cy="16522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蒐集訪客的各種操作行為</a:t>
                </a:r>
                <a:endParaRPr lang="en-US" altLang="zh-TW" sz="12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，經線下</a:t>
                </a: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的演算法處理，</a:t>
                </a:r>
                <a:endParaRPr lang="en-US" altLang="zh-TW" sz="120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達到客製化導覽。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961929" y="2200318"/>
                <a:ext cx="2592618" cy="2007611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直線單箭頭接點 84"/>
            <p:cNvCxnSpPr/>
            <p:nvPr/>
          </p:nvCxnSpPr>
          <p:spPr>
            <a:xfrm flipH="1">
              <a:off x="5962823" y="4268051"/>
              <a:ext cx="54" cy="4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5515720" y="5059716"/>
              <a:ext cx="401216" cy="23793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787065" y="4950876"/>
              <a:ext cx="164015" cy="34677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 flipH="1">
              <a:off x="5973783" y="4886330"/>
              <a:ext cx="63564" cy="41131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H="1">
              <a:off x="5998031" y="5059716"/>
              <a:ext cx="313661" cy="23793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群組 105"/>
            <p:cNvGrpSpPr/>
            <p:nvPr/>
          </p:nvGrpSpPr>
          <p:grpSpPr>
            <a:xfrm>
              <a:off x="5446955" y="5327210"/>
              <a:ext cx="1031735" cy="936318"/>
              <a:chOff x="5318449" y="5476949"/>
              <a:chExt cx="1031735" cy="936318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5327779" y="5607698"/>
                <a:ext cx="0" cy="6756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群組 104"/>
              <p:cNvGrpSpPr/>
              <p:nvPr/>
            </p:nvGrpSpPr>
            <p:grpSpPr>
              <a:xfrm>
                <a:off x="5318449" y="5476949"/>
                <a:ext cx="1031735" cy="936318"/>
                <a:chOff x="5318449" y="5476949"/>
                <a:chExt cx="1031735" cy="936318"/>
              </a:xfrm>
            </p:grpSpPr>
            <p:sp>
              <p:nvSpPr>
                <p:cNvPr id="97" name="手繪多邊形 96"/>
                <p:cNvSpPr/>
                <p:nvPr/>
              </p:nvSpPr>
              <p:spPr>
                <a:xfrm>
                  <a:off x="5318449" y="5476949"/>
                  <a:ext cx="1022405" cy="130749"/>
                </a:xfrm>
                <a:custGeom>
                  <a:avLst/>
                  <a:gdLst>
                    <a:gd name="connsiteX0" fmla="*/ 0 w 1222310"/>
                    <a:gd name="connsiteY0" fmla="*/ 130749 h 130749"/>
                    <a:gd name="connsiteX1" fmla="*/ 569167 w 1222310"/>
                    <a:gd name="connsiteY1" fmla="*/ 120 h 130749"/>
                    <a:gd name="connsiteX2" fmla="*/ 1222310 w 1222310"/>
                    <a:gd name="connsiteY2" fmla="*/ 112088 h 13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10" h="130749">
                      <a:moveTo>
                        <a:pt x="0" y="130749"/>
                      </a:moveTo>
                      <a:cubicBezTo>
                        <a:pt x="182724" y="66989"/>
                        <a:pt x="365449" y="3230"/>
                        <a:pt x="569167" y="120"/>
                      </a:cubicBezTo>
                      <a:cubicBezTo>
                        <a:pt x="772885" y="-2990"/>
                        <a:pt x="997597" y="54549"/>
                        <a:pt x="1222310" y="112088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手繪多邊形 98"/>
                <p:cNvSpPr/>
                <p:nvPr/>
              </p:nvSpPr>
              <p:spPr>
                <a:xfrm>
                  <a:off x="5337110" y="5607698"/>
                  <a:ext cx="1013074" cy="139984"/>
                </a:xfrm>
                <a:custGeom>
                  <a:avLst/>
                  <a:gdLst>
                    <a:gd name="connsiteX0" fmla="*/ 0 w 1194319"/>
                    <a:gd name="connsiteY0" fmla="*/ 9331 h 149315"/>
                    <a:gd name="connsiteX1" fmla="*/ 606490 w 1194319"/>
                    <a:gd name="connsiteY1" fmla="*/ 149290 h 149315"/>
                    <a:gd name="connsiteX2" fmla="*/ 1194319 w 1194319"/>
                    <a:gd name="connsiteY2" fmla="*/ 0 h 14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94319" h="149315">
                      <a:moveTo>
                        <a:pt x="0" y="9331"/>
                      </a:moveTo>
                      <a:cubicBezTo>
                        <a:pt x="203718" y="80088"/>
                        <a:pt x="407437" y="150845"/>
                        <a:pt x="606490" y="149290"/>
                      </a:cubicBezTo>
                      <a:cubicBezTo>
                        <a:pt x="805543" y="147735"/>
                        <a:pt x="999931" y="73867"/>
                        <a:pt x="1194319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直線接點 102"/>
                <p:cNvCxnSpPr/>
                <p:nvPr/>
              </p:nvCxnSpPr>
              <p:spPr>
                <a:xfrm>
                  <a:off x="6347925" y="5592148"/>
                  <a:ext cx="0" cy="6756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手繪多邊形 103"/>
                <p:cNvSpPr/>
                <p:nvPr/>
              </p:nvSpPr>
              <p:spPr>
                <a:xfrm>
                  <a:off x="5330885" y="6273283"/>
                  <a:ext cx="1013074" cy="139984"/>
                </a:xfrm>
                <a:custGeom>
                  <a:avLst/>
                  <a:gdLst>
                    <a:gd name="connsiteX0" fmla="*/ 0 w 1194319"/>
                    <a:gd name="connsiteY0" fmla="*/ 9331 h 149315"/>
                    <a:gd name="connsiteX1" fmla="*/ 606490 w 1194319"/>
                    <a:gd name="connsiteY1" fmla="*/ 149290 h 149315"/>
                    <a:gd name="connsiteX2" fmla="*/ 1194319 w 1194319"/>
                    <a:gd name="connsiteY2" fmla="*/ 0 h 14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94319" h="149315">
                      <a:moveTo>
                        <a:pt x="0" y="9331"/>
                      </a:moveTo>
                      <a:cubicBezTo>
                        <a:pt x="203718" y="80088"/>
                        <a:pt x="407437" y="150845"/>
                        <a:pt x="606490" y="149290"/>
                      </a:cubicBezTo>
                      <a:cubicBezTo>
                        <a:pt x="805543" y="147735"/>
                        <a:pt x="999931" y="73867"/>
                        <a:pt x="1194319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644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4703623" y="1349781"/>
            <a:ext cx="2450179" cy="3522519"/>
            <a:chOff x="4239491" y="656705"/>
            <a:chExt cx="3266904" cy="4696691"/>
          </a:xfrm>
        </p:grpSpPr>
        <p:sp>
          <p:nvSpPr>
            <p:cNvPr id="4" name="矩形 3"/>
            <p:cNvSpPr/>
            <p:nvPr/>
          </p:nvSpPr>
          <p:spPr>
            <a:xfrm>
              <a:off x="4305994" y="656705"/>
              <a:ext cx="3133898" cy="4696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5" name="矩形 4"/>
            <p:cNvSpPr/>
            <p:nvPr/>
          </p:nvSpPr>
          <p:spPr>
            <a:xfrm>
              <a:off x="7373391" y="3183775"/>
              <a:ext cx="133004" cy="142147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FF33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39491" y="3183775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7" name="矩形 6"/>
            <p:cNvSpPr/>
            <p:nvPr/>
          </p:nvSpPr>
          <p:spPr>
            <a:xfrm>
              <a:off x="7373387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8" name="矩形 7"/>
            <p:cNvSpPr/>
            <p:nvPr/>
          </p:nvSpPr>
          <p:spPr>
            <a:xfrm>
              <a:off x="4239491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9" name="矩形 8"/>
            <p:cNvSpPr/>
            <p:nvPr/>
          </p:nvSpPr>
          <p:spPr>
            <a:xfrm>
              <a:off x="5434360" y="2060171"/>
              <a:ext cx="877164" cy="1754670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zh-TW" altLang="en-US" sz="4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走</a:t>
              </a:r>
              <a:endParaRPr lang="en-US" altLang="zh-TW" sz="405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4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廊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372762" y="1798561"/>
              <a:ext cx="432597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44802" y="1798561"/>
              <a:ext cx="424049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87520" y="3632904"/>
              <a:ext cx="404812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21319" y="3632904"/>
              <a:ext cx="456108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82927" y="4817853"/>
              <a:ext cx="1980029" cy="400112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zh-TW" altLang="en-US" sz="1500" dirty="0">
                  <a:ln w="0"/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紅標為當前位置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7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群組 200"/>
          <p:cNvGrpSpPr/>
          <p:nvPr/>
        </p:nvGrpSpPr>
        <p:grpSpPr>
          <a:xfrm>
            <a:off x="3353676" y="479021"/>
            <a:ext cx="6746903" cy="6292503"/>
            <a:chOff x="1829675" y="479020"/>
            <a:chExt cx="6746903" cy="6292503"/>
          </a:xfrm>
        </p:grpSpPr>
        <p:grpSp>
          <p:nvGrpSpPr>
            <p:cNvPr id="190" name="群組 189"/>
            <p:cNvGrpSpPr/>
            <p:nvPr/>
          </p:nvGrpSpPr>
          <p:grpSpPr>
            <a:xfrm>
              <a:off x="1829676" y="479020"/>
              <a:ext cx="5419022" cy="6292503"/>
              <a:chOff x="1829676" y="479020"/>
              <a:chExt cx="5419022" cy="6292503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3314698" y="479020"/>
                <a:ext cx="310500" cy="3105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cxnSp>
            <p:nvCxnSpPr>
              <p:cNvPr id="6" name="直線單箭頭接點 5"/>
              <p:cNvCxnSpPr>
                <a:stCxn id="4" idx="4"/>
                <a:endCxn id="10" idx="0"/>
              </p:cNvCxnSpPr>
              <p:nvPr/>
            </p:nvCxnSpPr>
            <p:spPr>
              <a:xfrm>
                <a:off x="3469950" y="789520"/>
                <a:ext cx="2222" cy="155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群組 11"/>
              <p:cNvGrpSpPr/>
              <p:nvPr/>
            </p:nvGrpSpPr>
            <p:grpSpPr>
              <a:xfrm>
                <a:off x="2662170" y="944771"/>
                <a:ext cx="1651678" cy="337893"/>
                <a:chOff x="2326744" y="1110634"/>
                <a:chExt cx="2535205" cy="45052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2326744" y="1110634"/>
                  <a:ext cx="2486581" cy="450524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68485" y="1175201"/>
                  <a:ext cx="2493464" cy="3385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Beacon</a:t>
                  </a:r>
                  <a:r>
                    <a:rPr lang="zh-TW" altLang="en-US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功能開發</a:t>
                  </a:r>
                </a:p>
              </p:txBody>
            </p:sp>
          </p:grpSp>
          <p:cxnSp>
            <p:nvCxnSpPr>
              <p:cNvPr id="55" name="直線單箭頭接點 54"/>
              <p:cNvCxnSpPr/>
              <p:nvPr/>
            </p:nvCxnSpPr>
            <p:spPr>
              <a:xfrm>
                <a:off x="3472027" y="1278504"/>
                <a:ext cx="0" cy="155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流程圖: 決策 55"/>
              <p:cNvSpPr/>
              <p:nvPr/>
            </p:nvSpPr>
            <p:spPr>
              <a:xfrm>
                <a:off x="3307975" y="1432903"/>
                <a:ext cx="337500" cy="336665"/>
              </a:xfrm>
              <a:prstGeom prst="flowChartDecision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cxnSp>
            <p:nvCxnSpPr>
              <p:cNvPr id="57" name="直線單箭頭接點 56"/>
              <p:cNvCxnSpPr>
                <a:stCxn id="56" idx="3"/>
                <a:endCxn id="60" idx="1"/>
              </p:cNvCxnSpPr>
              <p:nvPr/>
            </p:nvCxnSpPr>
            <p:spPr>
              <a:xfrm flipV="1">
                <a:off x="3645477" y="1601235"/>
                <a:ext cx="62360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群組 58"/>
              <p:cNvGrpSpPr/>
              <p:nvPr/>
            </p:nvGrpSpPr>
            <p:grpSpPr>
              <a:xfrm>
                <a:off x="4269078" y="1466236"/>
                <a:ext cx="1620000" cy="273625"/>
                <a:chOff x="2326744" y="1110634"/>
                <a:chExt cx="2486581" cy="463182"/>
              </a:xfrm>
            </p:grpSpPr>
            <p:sp>
              <p:nvSpPr>
                <p:cNvPr id="60" name="圓角矩形 59"/>
                <p:cNvSpPr/>
                <p:nvPr/>
              </p:nvSpPr>
              <p:spPr>
                <a:xfrm>
                  <a:off x="2326744" y="1110634"/>
                  <a:ext cx="2486581" cy="450524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407714" y="1143993"/>
                  <a:ext cx="2338451" cy="4298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zh-TW" altLang="en-US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事件觸發、條件修正</a:t>
                  </a:r>
                </a:p>
              </p:txBody>
            </p:sp>
          </p:grpSp>
          <p:cxnSp>
            <p:nvCxnSpPr>
              <p:cNvPr id="65" name="直線接點 64"/>
              <p:cNvCxnSpPr>
                <a:stCxn id="60" idx="3"/>
              </p:cNvCxnSpPr>
              <p:nvPr/>
            </p:nvCxnSpPr>
            <p:spPr>
              <a:xfrm>
                <a:off x="5889078" y="1601235"/>
                <a:ext cx="574067" cy="6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>
                <a:off x="3476727" y="1338730"/>
                <a:ext cx="2986420" cy="66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V="1">
                <a:off x="6463145" y="1345403"/>
                <a:ext cx="0" cy="2614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2008073" y="1491442"/>
                <a:ext cx="1350371" cy="230963"/>
              </a:xfrm>
              <a:prstGeom prst="rect">
                <a:avLst/>
              </a:prstGeom>
              <a:noFill/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測試觸發方法及條件</a:t>
                </a:r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2683257" y="1763697"/>
                <a:ext cx="1620000" cy="441688"/>
                <a:chOff x="2557982" y="1995534"/>
                <a:chExt cx="2160000" cy="588916"/>
              </a:xfrm>
            </p:grpSpPr>
            <p:grpSp>
              <p:nvGrpSpPr>
                <p:cNvPr id="19" name="群組 18"/>
                <p:cNvGrpSpPr/>
                <p:nvPr/>
              </p:nvGrpSpPr>
              <p:grpSpPr>
                <a:xfrm>
                  <a:off x="2557982" y="2204651"/>
                  <a:ext cx="2160000" cy="379799"/>
                  <a:chOff x="2326744" y="1110634"/>
                  <a:chExt cx="2486581" cy="475302"/>
                </a:xfrm>
              </p:grpSpPr>
              <p:sp>
                <p:nvSpPr>
                  <p:cNvPr id="20" name="圓角矩形 19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755124" y="1162247"/>
                    <a:ext cx="1629831" cy="423689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回覆資料格式</a:t>
                    </a:r>
                  </a:p>
                </p:txBody>
              </p:sp>
            </p:grpSp>
            <p:cxnSp>
              <p:nvCxnSpPr>
                <p:cNvPr id="107" name="直線單箭頭接點 106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群組 116"/>
              <p:cNvGrpSpPr/>
              <p:nvPr/>
            </p:nvGrpSpPr>
            <p:grpSpPr>
              <a:xfrm>
                <a:off x="3314700" y="2190461"/>
                <a:ext cx="3155170" cy="484064"/>
                <a:chOff x="3384719" y="2574033"/>
                <a:chExt cx="4206893" cy="645419"/>
              </a:xfrm>
            </p:grpSpPr>
            <p:cxnSp>
              <p:nvCxnSpPr>
                <p:cNvPr id="108" name="直線單箭頭接點 107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流程圖: 決策 108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10" name="直線單箭頭接點 109"/>
                <p:cNvCxnSpPr>
                  <a:stCxn id="109" idx="3"/>
                  <a:endCxn id="112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群組 110"/>
                <p:cNvGrpSpPr/>
                <p:nvPr/>
              </p:nvGrpSpPr>
              <p:grpSpPr>
                <a:xfrm>
                  <a:off x="4666190" y="2815010"/>
                  <a:ext cx="2160000" cy="365209"/>
                  <a:chOff x="2326744" y="1110634"/>
                  <a:chExt cx="2486581" cy="457042"/>
                </a:xfrm>
              </p:grpSpPr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2762032" y="1143988"/>
                    <a:ext cx="1629831" cy="4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修正、模組化</a:t>
                    </a:r>
                  </a:p>
                </p:txBody>
              </p:sp>
            </p:grpSp>
            <p:cxnSp>
              <p:nvCxnSpPr>
                <p:cNvPr id="114" name="直線接點 113"/>
                <p:cNvCxnSpPr>
                  <a:stCxn id="112" idx="3"/>
                </p:cNvCxnSpPr>
                <p:nvPr/>
              </p:nvCxnSpPr>
              <p:spPr>
                <a:xfrm>
                  <a:off x="6826190" y="2995008"/>
                  <a:ext cx="765422" cy="8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/>
                <p:cNvCxnSpPr/>
                <p:nvPr/>
              </p:nvCxnSpPr>
              <p:spPr>
                <a:xfrm>
                  <a:off x="3609719" y="2645003"/>
                  <a:ext cx="3981893" cy="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/>
                <p:cNvCxnSpPr/>
                <p:nvPr/>
              </p:nvCxnSpPr>
              <p:spPr>
                <a:xfrm flipV="1">
                  <a:off x="7591612" y="2653898"/>
                  <a:ext cx="0" cy="3486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矩形 118"/>
              <p:cNvSpPr/>
              <p:nvPr/>
            </p:nvSpPr>
            <p:spPr>
              <a:xfrm>
                <a:off x="2155288" y="2388796"/>
                <a:ext cx="1159613" cy="230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測試官方釋出</a:t>
                </a:r>
                <a:r>
                  <a:rPr lang="en-US" altLang="zh-TW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API</a:t>
                </a:r>
                <a:endParaRPr lang="zh-TW" altLang="en-US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21" name="群組 120"/>
              <p:cNvGrpSpPr/>
              <p:nvPr/>
            </p:nvGrpSpPr>
            <p:grpSpPr>
              <a:xfrm>
                <a:off x="2691605" y="2676112"/>
                <a:ext cx="1620000" cy="448220"/>
                <a:chOff x="2557982" y="1995534"/>
                <a:chExt cx="2160000" cy="577537"/>
              </a:xfrm>
            </p:grpSpPr>
            <p:grpSp>
              <p:nvGrpSpPr>
                <p:cNvPr id="122" name="群組 121"/>
                <p:cNvGrpSpPr/>
                <p:nvPr/>
              </p:nvGrpSpPr>
              <p:grpSpPr>
                <a:xfrm>
                  <a:off x="2557982" y="2204652"/>
                  <a:ext cx="2160000" cy="368419"/>
                  <a:chOff x="2326744" y="1110634"/>
                  <a:chExt cx="2486581" cy="461060"/>
                </a:xfrm>
              </p:grpSpPr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2991330" y="1162247"/>
                    <a:ext cx="1157416" cy="40944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收藏功能</a:t>
                    </a:r>
                  </a:p>
                </p:txBody>
              </p:sp>
            </p:grpSp>
            <p:cxnSp>
              <p:nvCxnSpPr>
                <p:cNvPr id="123" name="直線單箭頭接點 122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群組 125"/>
              <p:cNvGrpSpPr/>
              <p:nvPr/>
            </p:nvGrpSpPr>
            <p:grpSpPr>
              <a:xfrm>
                <a:off x="2691605" y="3117802"/>
                <a:ext cx="1620000" cy="448220"/>
                <a:chOff x="2557982" y="1995534"/>
                <a:chExt cx="2160000" cy="577537"/>
              </a:xfrm>
            </p:grpSpPr>
            <p:grpSp>
              <p:nvGrpSpPr>
                <p:cNvPr id="127" name="群組 126"/>
                <p:cNvGrpSpPr/>
                <p:nvPr/>
              </p:nvGrpSpPr>
              <p:grpSpPr>
                <a:xfrm>
                  <a:off x="2557982" y="2204652"/>
                  <a:ext cx="2160000" cy="368419"/>
                  <a:chOff x="2326744" y="1110634"/>
                  <a:chExt cx="2486581" cy="461060"/>
                </a:xfrm>
              </p:grpSpPr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2991330" y="1162247"/>
                    <a:ext cx="1157416" cy="40944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推薦功能</a:t>
                    </a:r>
                  </a:p>
                </p:txBody>
              </p:sp>
            </p:grpSp>
            <p:cxnSp>
              <p:nvCxnSpPr>
                <p:cNvPr id="128" name="直線單箭頭接點 127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群組 130"/>
              <p:cNvGrpSpPr/>
              <p:nvPr/>
            </p:nvGrpSpPr>
            <p:grpSpPr>
              <a:xfrm>
                <a:off x="3314700" y="3559489"/>
                <a:ext cx="3155170" cy="484064"/>
                <a:chOff x="3384719" y="2574033"/>
                <a:chExt cx="4206893" cy="645419"/>
              </a:xfrm>
            </p:grpSpPr>
            <p:cxnSp>
              <p:nvCxnSpPr>
                <p:cNvPr id="132" name="直線單箭頭接點 131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流程圖: 決策 132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34" name="直線單箭頭接點 133"/>
                <p:cNvCxnSpPr>
                  <a:stCxn id="133" idx="3"/>
                  <a:endCxn id="139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群組 134"/>
                <p:cNvGrpSpPr/>
                <p:nvPr/>
              </p:nvGrpSpPr>
              <p:grpSpPr>
                <a:xfrm>
                  <a:off x="4666190" y="2815008"/>
                  <a:ext cx="2172629" cy="360000"/>
                  <a:chOff x="2326744" y="1110634"/>
                  <a:chExt cx="2501119" cy="450524"/>
                </a:xfrm>
              </p:grpSpPr>
              <p:sp>
                <p:nvSpPr>
                  <p:cNvPr id="139" name="圓角矩形 138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2341782" y="1144368"/>
                    <a:ext cx="2486081" cy="3853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精進運算相似度的演算法</a:t>
                    </a:r>
                  </a:p>
                </p:txBody>
              </p:sp>
            </p:grpSp>
            <p:cxnSp>
              <p:nvCxnSpPr>
                <p:cNvPr id="136" name="直線接點 135"/>
                <p:cNvCxnSpPr>
                  <a:stCxn id="139" idx="3"/>
                </p:cNvCxnSpPr>
                <p:nvPr/>
              </p:nvCxnSpPr>
              <p:spPr>
                <a:xfrm>
                  <a:off x="6826190" y="2995008"/>
                  <a:ext cx="765422" cy="8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/>
                <p:cNvCxnSpPr/>
                <p:nvPr/>
              </p:nvCxnSpPr>
              <p:spPr>
                <a:xfrm>
                  <a:off x="3609719" y="2645003"/>
                  <a:ext cx="3981893" cy="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/>
                <p:cNvCxnSpPr/>
                <p:nvPr/>
              </p:nvCxnSpPr>
              <p:spPr>
                <a:xfrm flipV="1">
                  <a:off x="7591612" y="2653898"/>
                  <a:ext cx="0" cy="3486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矩形 140"/>
              <p:cNvSpPr/>
              <p:nvPr/>
            </p:nvSpPr>
            <p:spPr>
              <a:xfrm>
                <a:off x="1829676" y="3655601"/>
                <a:ext cx="1485022" cy="392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測試呼叫不同程式語言</a:t>
                </a:r>
                <a:endParaRPr lang="en-US" altLang="zh-TW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並執行深度學習運算</a:t>
                </a:r>
                <a:endParaRPr lang="en-US" altLang="zh-TW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42" name="群組 141"/>
              <p:cNvGrpSpPr/>
              <p:nvPr/>
            </p:nvGrpSpPr>
            <p:grpSpPr>
              <a:xfrm>
                <a:off x="2687431" y="4043551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43" name="群組 14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45" name="圓角矩形 14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2533677" y="1162247"/>
                    <a:ext cx="2072720" cy="38538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投票及排行榜之網頁</a:t>
                    </a:r>
                  </a:p>
                </p:txBody>
              </p:sp>
            </p:grpSp>
            <p:cxnSp>
              <p:nvCxnSpPr>
                <p:cNvPr id="144" name="直線單箭頭接點 14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群組 146"/>
              <p:cNvGrpSpPr/>
              <p:nvPr/>
            </p:nvGrpSpPr>
            <p:grpSpPr>
              <a:xfrm>
                <a:off x="2691605" y="4473197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48" name="群組 147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50" name="圓角矩形 149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評論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49" name="直線單箭頭接點 148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群組 151"/>
              <p:cNvGrpSpPr/>
              <p:nvPr/>
            </p:nvGrpSpPr>
            <p:grpSpPr>
              <a:xfrm>
                <a:off x="2691605" y="4907995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53" name="群組 15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55" name="圓角矩形 15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56" name="矩形 155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測試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54" name="直線單箭頭接點 15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群組 166"/>
              <p:cNvGrpSpPr/>
              <p:nvPr/>
            </p:nvGrpSpPr>
            <p:grpSpPr>
              <a:xfrm>
                <a:off x="3317472" y="1113717"/>
                <a:ext cx="3931226" cy="4703213"/>
                <a:chOff x="3384719" y="-3051502"/>
                <a:chExt cx="5241634" cy="6270954"/>
              </a:xfrm>
            </p:grpSpPr>
            <p:cxnSp>
              <p:nvCxnSpPr>
                <p:cNvPr id="168" name="直線單箭頭接點 167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流程圖: 決策 168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70" name="直線單箭頭接點 169"/>
                <p:cNvCxnSpPr>
                  <a:stCxn id="169" idx="3"/>
                  <a:endCxn id="175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1" name="群組 170"/>
                <p:cNvGrpSpPr/>
                <p:nvPr/>
              </p:nvGrpSpPr>
              <p:grpSpPr>
                <a:xfrm>
                  <a:off x="4666190" y="2815008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75" name="圓角矩形 17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76" name="矩形 175"/>
                  <p:cNvSpPr/>
                  <p:nvPr/>
                </p:nvSpPr>
                <p:spPr>
                  <a:xfrm>
                    <a:off x="2548466" y="1144368"/>
                    <a:ext cx="2072719" cy="3853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修正、改進整體開發</a:t>
                    </a:r>
                  </a:p>
                </p:txBody>
              </p:sp>
            </p:grpSp>
            <p:cxnSp>
              <p:nvCxnSpPr>
                <p:cNvPr id="172" name="直線接點 171"/>
                <p:cNvCxnSpPr>
                  <a:stCxn id="175" idx="3"/>
                </p:cNvCxnSpPr>
                <p:nvPr/>
              </p:nvCxnSpPr>
              <p:spPr>
                <a:xfrm flipV="1">
                  <a:off x="6826189" y="2993615"/>
                  <a:ext cx="1800164" cy="13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接點 172"/>
                <p:cNvCxnSpPr>
                  <a:stCxn id="10" idx="3"/>
                </p:cNvCxnSpPr>
                <p:nvPr/>
              </p:nvCxnSpPr>
              <p:spPr>
                <a:xfrm>
                  <a:off x="4670983" y="-3051501"/>
                  <a:ext cx="3955370" cy="85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接點 173"/>
                <p:cNvCxnSpPr/>
                <p:nvPr/>
              </p:nvCxnSpPr>
              <p:spPr>
                <a:xfrm flipV="1">
                  <a:off x="8626353" y="-3051502"/>
                  <a:ext cx="0" cy="60540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群組 181"/>
              <p:cNvGrpSpPr/>
              <p:nvPr/>
            </p:nvGrpSpPr>
            <p:grpSpPr>
              <a:xfrm>
                <a:off x="2694377" y="5816853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83" name="群組 18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85" name="圓角矩形 18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86" name="矩形 185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維護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84" name="直線單箭頭接點 18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直線單箭頭接點 186"/>
              <p:cNvCxnSpPr/>
              <p:nvPr/>
            </p:nvCxnSpPr>
            <p:spPr>
              <a:xfrm>
                <a:off x="3484295" y="6241723"/>
                <a:ext cx="0" cy="155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橢圓 187"/>
              <p:cNvSpPr/>
              <p:nvPr/>
            </p:nvSpPr>
            <p:spPr>
              <a:xfrm>
                <a:off x="3328200" y="6436273"/>
                <a:ext cx="310500" cy="3105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sp>
            <p:nvSpPr>
              <p:cNvPr id="189" name="橢圓 188"/>
              <p:cNvSpPr/>
              <p:nvPr/>
            </p:nvSpPr>
            <p:spPr>
              <a:xfrm>
                <a:off x="3303616" y="641152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1829676" y="867146"/>
              <a:ext cx="5568651" cy="9741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7460133" y="1154179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第一周期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829676" y="1891631"/>
              <a:ext cx="5568651" cy="127436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7467931" y="2319611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第二周期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829676" y="3223797"/>
              <a:ext cx="5568651" cy="85899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7460133" y="346863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第三周期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829675" y="4149682"/>
              <a:ext cx="5568651" cy="81108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467931" y="4366156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第四周期</a:t>
              </a: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832445" y="5016976"/>
              <a:ext cx="5568651" cy="1301604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7468581" y="5483112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6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1" y="806336"/>
            <a:ext cx="11924522" cy="5230570"/>
            <a:chOff x="1" y="806336"/>
            <a:chExt cx="11924522" cy="5230570"/>
          </a:xfrm>
        </p:grpSpPr>
        <p:sp>
          <p:nvSpPr>
            <p:cNvPr id="4" name="矩形 3"/>
            <p:cNvSpPr/>
            <p:nvPr/>
          </p:nvSpPr>
          <p:spPr>
            <a:xfrm>
              <a:off x="1" y="806336"/>
              <a:ext cx="11924522" cy="52305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9053" y="1792406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第一周期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29053" y="2443569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第二周期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052" y="3100850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第三周期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9053" y="3758131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第四周期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9053" y="4477416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第五周期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138694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2018/08/01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1654221" y="1751648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2720841" y="1750122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222713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2018/09/14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3820887" y="1750124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312767" y="1405716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2018/10/29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4920939" y="1750124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4372936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2018/12/13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5987553" y="1750123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403987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2019/01/27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7087599" y="1750122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435039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2019/03/13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8154213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548945" y="1416251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2019/04/28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54218" y="1893945"/>
              <a:ext cx="1440000" cy="14963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091101" y="2538031"/>
              <a:ext cx="1080000" cy="1496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9220827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662851" y="1405715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2019/05/13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6" name="直線接點 35"/>
            <p:cNvCxnSpPr/>
            <p:nvPr/>
          </p:nvCxnSpPr>
          <p:spPr>
            <a:xfrm>
              <a:off x="10287441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9776757" y="1416251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2019/06/01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6827" y="1416250"/>
              <a:ext cx="103105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2019/07/15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11356966" y="1750120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171101" y="3195312"/>
              <a:ext cx="1692000" cy="1496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56945" y="3852592"/>
              <a:ext cx="756000" cy="168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612945" y="4562242"/>
              <a:ext cx="4392000" cy="1689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42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3812952" y="4681361"/>
            <a:ext cx="4377963" cy="1710340"/>
            <a:chOff x="4134187" y="4929041"/>
            <a:chExt cx="3791990" cy="1443201"/>
          </a:xfrm>
        </p:grpSpPr>
        <p:grpSp>
          <p:nvGrpSpPr>
            <p:cNvPr id="2" name="群組 1"/>
            <p:cNvGrpSpPr/>
            <p:nvPr/>
          </p:nvGrpSpPr>
          <p:grpSpPr>
            <a:xfrm>
              <a:off x="4134187" y="4929041"/>
              <a:ext cx="3791990" cy="1443201"/>
              <a:chOff x="4429752" y="1991878"/>
              <a:chExt cx="3791990" cy="1443201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48747" y="2545041"/>
                <a:ext cx="1394934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6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額外下載</a:t>
                </a:r>
                <a:r>
                  <a:rPr lang="en-US" altLang="zh-TW" sz="16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449484" y="2545041"/>
                <a:ext cx="1415772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6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遺忘過去知識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4429752" y="1991878"/>
                <a:ext cx="3791990" cy="1443201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999155" y="2098811"/>
                <a:ext cx="604252" cy="33761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2000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痛點</a:t>
                </a:r>
              </a:p>
            </p:txBody>
          </p:sp>
        </p:grpSp>
        <p:sp>
          <p:nvSpPr>
            <p:cNvPr id="114" name="矩形 113"/>
            <p:cNvSpPr/>
            <p:nvPr/>
          </p:nvSpPr>
          <p:spPr>
            <a:xfrm>
              <a:off x="5458355" y="5890278"/>
              <a:ext cx="1210589" cy="338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戴耳機導覽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3" name="直線單箭頭接點 22"/>
          <p:cNvCxnSpPr>
            <a:stCxn id="19" idx="2"/>
            <a:endCxn id="95" idx="0"/>
          </p:cNvCxnSpPr>
          <p:nvPr/>
        </p:nvCxnSpPr>
        <p:spPr>
          <a:xfrm flipH="1">
            <a:off x="6001934" y="3970662"/>
            <a:ext cx="1" cy="71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56615" y="4140617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lang="zh-TW" altLang="en-US" sz="20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2962589" y="1656876"/>
            <a:ext cx="6078691" cy="2313786"/>
            <a:chOff x="3133693" y="1656876"/>
            <a:chExt cx="6078691" cy="2313786"/>
          </a:xfrm>
        </p:grpSpPr>
        <p:sp>
          <p:nvSpPr>
            <p:cNvPr id="100" name="矩形 99"/>
            <p:cNvSpPr/>
            <p:nvPr/>
          </p:nvSpPr>
          <p:spPr>
            <a:xfrm>
              <a:off x="4100718" y="2399843"/>
              <a:ext cx="1063796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靜態文物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過於無聊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7692102" y="3106749"/>
              <a:ext cx="1280899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很多繁瑣的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動作很麻煩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27276" y="3106750"/>
              <a:ext cx="1280899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博物館過大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難</a:t>
              </a:r>
              <a:r>
                <a:rPr lang="zh-TW" altLang="en-US" sz="160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發現愛好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392831" y="3114606"/>
              <a:ext cx="1498001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導遊介紹內容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不一定有</a:t>
              </a:r>
              <a:r>
                <a:rPr lang="zh-TW" altLang="en-US" sz="16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興趣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971209" y="3106748"/>
              <a:ext cx="1280899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博物館內容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一陳不變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050606" y="2407376"/>
              <a:ext cx="846696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被強迫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來參觀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3133693" y="1656876"/>
              <a:ext cx="6078691" cy="2313786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5152204" y="1831685"/>
              <a:ext cx="204166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各種發散的問題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502266" y="2408149"/>
              <a:ext cx="1210588" cy="58477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看一看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回家就忘了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3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9204</TotalTime>
  <Words>267</Words>
  <Application>Microsoft Office PowerPoint</Application>
  <PresentationFormat>寬螢幕</PresentationFormat>
  <Paragraphs>92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逸清 林</cp:lastModifiedBy>
  <cp:revision>39</cp:revision>
  <dcterms:created xsi:type="dcterms:W3CDTF">2019-03-20T06:10:06Z</dcterms:created>
  <dcterms:modified xsi:type="dcterms:W3CDTF">2019-04-19T08:23:02Z</dcterms:modified>
</cp:coreProperties>
</file>