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48D7-5DBF-4DB9-A12F-DF6A9CE967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486217" y="1110763"/>
            <a:ext cx="9166366" cy="5240161"/>
            <a:chOff x="486217" y="1110763"/>
            <a:chExt cx="9166366" cy="5240161"/>
          </a:xfrm>
        </p:grpSpPr>
        <p:sp>
          <p:nvSpPr>
            <p:cNvPr id="27" name="矩形 26"/>
            <p:cNvSpPr/>
            <p:nvPr/>
          </p:nvSpPr>
          <p:spPr>
            <a:xfrm>
              <a:off x="486217" y="3373582"/>
              <a:ext cx="1869423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4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(additional)</a:t>
              </a:r>
              <a:r>
                <a:rPr lang="zh-TW" altLang="en-US" sz="14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後端運算</a:t>
              </a:r>
              <a:endParaRPr lang="zh-TW" altLang="en-US" sz="1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820379" y="1110763"/>
              <a:ext cx="8832204" cy="5240161"/>
              <a:chOff x="820379" y="1110763"/>
              <a:chExt cx="8832204" cy="5240161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2725276" y="1110763"/>
                <a:ext cx="6927307" cy="5240161"/>
                <a:chOff x="2791778" y="337679"/>
                <a:chExt cx="6927307" cy="5240161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1778" y="1397231"/>
                  <a:ext cx="6302394" cy="4180609"/>
                </a:xfrm>
                <a:prstGeom prst="rect">
                  <a:avLst/>
                </a:prstGeom>
              </p:spPr>
            </p:pic>
            <p:cxnSp>
              <p:nvCxnSpPr>
                <p:cNvPr id="6" name="直線接點 5"/>
                <p:cNvCxnSpPr/>
                <p:nvPr/>
              </p:nvCxnSpPr>
              <p:spPr>
                <a:xfrm flipV="1">
                  <a:off x="5669280" y="4767943"/>
                  <a:ext cx="2569651" cy="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/>
                <p:cNvSpPr/>
                <p:nvPr/>
              </p:nvSpPr>
              <p:spPr>
                <a:xfrm>
                  <a:off x="6431627" y="4441638"/>
                  <a:ext cx="1356462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1. </a:t>
                  </a:r>
                  <a:r>
                    <a:rPr lang="zh-TW" altLang="en-US" sz="1400" dirty="0" smtClean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觸發</a:t>
                  </a:r>
                  <a:r>
                    <a:rPr lang="en-US" altLang="zh-TW" sz="1400" dirty="0" smtClean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Beacon</a:t>
                  </a:r>
                  <a:endParaRPr lang="zh-TW" altLang="en-US" sz="1400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791778" y="824470"/>
                  <a:ext cx="1387816" cy="3077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Heroku Server</a:t>
                  </a:r>
                  <a:endParaRPr lang="zh-TW" altLang="en-US" sz="14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267061" y="824470"/>
                  <a:ext cx="1114664" cy="3077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  <a:endParaRPr lang="zh-TW" altLang="en-US" sz="1400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6" name="直線接點 15"/>
                <p:cNvCxnSpPr/>
                <p:nvPr/>
              </p:nvCxnSpPr>
              <p:spPr>
                <a:xfrm>
                  <a:off x="3485686" y="2155372"/>
                  <a:ext cx="2075359" cy="16076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4391079" y="337679"/>
                  <a:ext cx="1664495" cy="52322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 </a:t>
                  </a:r>
                  <a:r>
                    <a:rPr lang="zh-TW" altLang="en-US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告訴</a:t>
                  </a:r>
                  <a:r>
                    <a:rPr lang="en-US" altLang="zh-TW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</a:p>
                <a:p>
                  <a:pPr algn="ctr"/>
                  <a:r>
                    <a:rPr lang="zh-TW" altLang="en-US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回覆內容</a:t>
                  </a:r>
                </a:p>
              </p:txBody>
            </p:sp>
            <p:cxnSp>
              <p:nvCxnSpPr>
                <p:cNvPr id="24" name="直線接點 23"/>
                <p:cNvCxnSpPr>
                  <a:stCxn id="15" idx="3"/>
                </p:cNvCxnSpPr>
                <p:nvPr/>
              </p:nvCxnSpPr>
              <p:spPr>
                <a:xfrm flipV="1">
                  <a:off x="7381725" y="978358"/>
                  <a:ext cx="1970112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9351837" y="978359"/>
                  <a:ext cx="0" cy="3257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8984589" y="2404132"/>
                  <a:ext cx="734496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4. </a:t>
                  </a:r>
                  <a:r>
                    <a:rPr lang="zh-TW" altLang="en-US" sz="1400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</a:t>
                  </a:r>
                </a:p>
              </p:txBody>
            </p:sp>
            <p:cxnSp>
              <p:nvCxnSpPr>
                <p:cNvPr id="38" name="直線單箭頭接點 37"/>
                <p:cNvCxnSpPr/>
                <p:nvPr/>
              </p:nvCxnSpPr>
              <p:spPr>
                <a:xfrm flipV="1">
                  <a:off x="5669280" y="3890865"/>
                  <a:ext cx="0" cy="877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endCxn id="14" idx="2"/>
                </p:cNvCxnSpPr>
                <p:nvPr/>
              </p:nvCxnSpPr>
              <p:spPr>
                <a:xfrm flipV="1">
                  <a:off x="3485685" y="1132247"/>
                  <a:ext cx="1" cy="10231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endCxn id="15" idx="1"/>
                </p:cNvCxnSpPr>
                <p:nvPr/>
              </p:nvCxnSpPr>
              <p:spPr>
                <a:xfrm flipV="1">
                  <a:off x="4179594" y="978359"/>
                  <a:ext cx="2087467" cy="150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單箭頭接點 48"/>
                <p:cNvCxnSpPr/>
                <p:nvPr/>
              </p:nvCxnSpPr>
              <p:spPr>
                <a:xfrm flipH="1">
                  <a:off x="8910735" y="4230373"/>
                  <a:ext cx="441101" cy="5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/>
                <p:cNvSpPr/>
                <p:nvPr/>
              </p:nvSpPr>
              <p:spPr>
                <a:xfrm>
                  <a:off x="2938900" y="1489920"/>
                  <a:ext cx="1093569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400" dirty="0" smtClean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2. </a:t>
                  </a:r>
                  <a:r>
                    <a:rPr lang="zh-TW" altLang="en-US" sz="1400" dirty="0" smtClean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事件處理</a:t>
                  </a:r>
                  <a:endParaRPr lang="zh-TW" altLang="en-US" sz="14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820379" y="2264089"/>
                <a:ext cx="1206036" cy="30777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4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Local Server</a:t>
                </a:r>
                <a:endParaRPr lang="zh-TW" altLang="en-US" sz="14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單箭頭接點 18"/>
              <p:cNvCxnSpPr>
                <a:stCxn id="18" idx="2"/>
                <a:endCxn id="27" idx="0"/>
              </p:cNvCxnSpPr>
              <p:nvPr/>
            </p:nvCxnSpPr>
            <p:spPr>
              <a:xfrm flipH="1">
                <a:off x="1420929" y="2571866"/>
                <a:ext cx="2468" cy="8017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1423397" y="1736413"/>
                <a:ext cx="1301878" cy="150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1423397" y="1749849"/>
                <a:ext cx="0" cy="496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圓柱 49"/>
              <p:cNvSpPr/>
              <p:nvPr/>
            </p:nvSpPr>
            <p:spPr>
              <a:xfrm>
                <a:off x="959759" y="4580340"/>
                <a:ext cx="910276" cy="960687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直線單箭頭接點 51"/>
              <p:cNvCxnSpPr>
                <a:endCxn id="50" idx="1"/>
              </p:cNvCxnSpPr>
              <p:nvPr/>
            </p:nvCxnSpPr>
            <p:spPr>
              <a:xfrm flipH="1">
                <a:off x="1414897" y="3681359"/>
                <a:ext cx="2468" cy="8989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1060525" y="4948599"/>
                <a:ext cx="72327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4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資料庫</a:t>
                </a:r>
                <a:endParaRPr lang="zh-TW" altLang="en-US" sz="14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7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239491" y="656705"/>
            <a:ext cx="3266904" cy="4696691"/>
            <a:chOff x="4239491" y="656705"/>
            <a:chExt cx="3266904" cy="4696691"/>
          </a:xfrm>
        </p:grpSpPr>
        <p:sp>
          <p:nvSpPr>
            <p:cNvPr id="4" name="矩形 3"/>
            <p:cNvSpPr/>
            <p:nvPr/>
          </p:nvSpPr>
          <p:spPr>
            <a:xfrm>
              <a:off x="4305994" y="656705"/>
              <a:ext cx="3133898" cy="469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73391" y="3183775"/>
              <a:ext cx="133004" cy="14214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9491" y="3183775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73387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239491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34360" y="2060171"/>
              <a:ext cx="87716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走</a:t>
              </a:r>
              <a:endParaRPr lang="en-US" altLang="zh-TW" sz="54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54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廊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72492" y="1798561"/>
              <a:ext cx="4331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28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4266" y="1798561"/>
              <a:ext cx="42511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28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6982" y="3632903"/>
              <a:ext cx="40588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8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21585" y="3632903"/>
              <a:ext cx="4555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8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2926" y="4817853"/>
              <a:ext cx="198002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dirty="0" smtClean="0">
                  <a:ln w="0"/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紅標為當前位置</a:t>
              </a:r>
              <a:endParaRPr lang="zh-TW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74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42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9</cp:revision>
  <dcterms:created xsi:type="dcterms:W3CDTF">2019-03-20T06:10:06Z</dcterms:created>
  <dcterms:modified xsi:type="dcterms:W3CDTF">2019-03-30T11:07:10Z</dcterms:modified>
</cp:coreProperties>
</file>