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8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3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5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0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7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6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3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8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1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C48D7-5DBF-4DB9-A12F-DF6A9CE967A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/>
          <p:cNvGrpSpPr/>
          <p:nvPr/>
        </p:nvGrpSpPr>
        <p:grpSpPr>
          <a:xfrm>
            <a:off x="1846577" y="1690325"/>
            <a:ext cx="6930414" cy="3930121"/>
            <a:chOff x="494097" y="1110763"/>
            <a:chExt cx="9154815" cy="5240161"/>
          </a:xfrm>
        </p:grpSpPr>
        <p:sp>
          <p:nvSpPr>
            <p:cNvPr id="27" name="矩形 26"/>
            <p:cNvSpPr/>
            <p:nvPr/>
          </p:nvSpPr>
          <p:spPr>
            <a:xfrm>
              <a:off x="494097" y="3373582"/>
              <a:ext cx="1853665" cy="30795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lIns="68580" tIns="34291" rIns="68580" bIns="34291">
              <a:spAutoFit/>
            </a:bodyPr>
            <a:lstStyle/>
            <a:p>
              <a:pPr algn="ctr"/>
              <a:r>
                <a:rPr lang="en-US" altLang="zh-TW" sz="105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(additional)</a:t>
              </a:r>
              <a:r>
                <a:rPr lang="zh-TW" altLang="en-US" sz="105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後端運算</a:t>
              </a:r>
              <a:endParaRPr lang="zh-TW" altLang="en-US" sz="105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55" name="群組 54"/>
            <p:cNvGrpSpPr/>
            <p:nvPr/>
          </p:nvGrpSpPr>
          <p:grpSpPr>
            <a:xfrm>
              <a:off x="831133" y="1110763"/>
              <a:ext cx="8817779" cy="5240161"/>
              <a:chOff x="831133" y="1110763"/>
              <a:chExt cx="8817779" cy="5240161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2725276" y="1110763"/>
                <a:ext cx="6923636" cy="5240161"/>
                <a:chOff x="2791778" y="337679"/>
                <a:chExt cx="6923636" cy="5240161"/>
              </a:xfrm>
            </p:grpSpPr>
            <p:pic>
              <p:nvPicPr>
                <p:cNvPr id="4" name="圖片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91778" y="1397231"/>
                  <a:ext cx="6302394" cy="4180609"/>
                </a:xfrm>
                <a:prstGeom prst="rect">
                  <a:avLst/>
                </a:prstGeom>
              </p:spPr>
            </p:pic>
            <p:cxnSp>
              <p:nvCxnSpPr>
                <p:cNvPr id="6" name="直線接點 5"/>
                <p:cNvCxnSpPr/>
                <p:nvPr/>
              </p:nvCxnSpPr>
              <p:spPr>
                <a:xfrm flipV="1">
                  <a:off x="5669280" y="4767943"/>
                  <a:ext cx="2569651" cy="35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矩形 10"/>
                <p:cNvSpPr/>
                <p:nvPr/>
              </p:nvSpPr>
              <p:spPr>
                <a:xfrm>
                  <a:off x="6438190" y="4441637"/>
                  <a:ext cx="1343346" cy="307951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 wrap="none" lIns="68580" tIns="34291" rIns="68580" bIns="34291">
                  <a:spAutoFit/>
                </a:bodyPr>
                <a:lstStyle/>
                <a:p>
                  <a:pPr algn="ctr"/>
                  <a:r>
                    <a:rPr lang="en-US" altLang="zh-TW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1. </a:t>
                  </a:r>
                  <a:r>
                    <a:rPr lang="zh-TW" altLang="en-US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觸發</a:t>
                  </a:r>
                  <a:r>
                    <a:rPr lang="en-US" altLang="zh-TW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Beacon</a:t>
                  </a:r>
                  <a:endParaRPr lang="zh-TW" altLang="en-US" sz="1051" dirty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2802367" y="824470"/>
                  <a:ext cx="1366640" cy="307951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wrap="none" lIns="68580" tIns="34291" rIns="68580" bIns="34291">
                  <a:spAutoFit/>
                </a:bodyPr>
                <a:lstStyle/>
                <a:p>
                  <a:pPr algn="ctr"/>
                  <a:r>
                    <a:rPr lang="en-US" altLang="zh-TW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Heroku Server</a:t>
                  </a:r>
                  <a:endParaRPr lang="zh-TW" altLang="en-US" sz="1051" dirty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6277653" y="824470"/>
                  <a:ext cx="1093481" cy="307951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wrap="none" lIns="68580" tIns="34291" rIns="68580" bIns="34291">
                  <a:spAutoFit/>
                </a:bodyPr>
                <a:lstStyle/>
                <a:p>
                  <a:pPr algn="ctr"/>
                  <a:r>
                    <a:rPr lang="en-US" altLang="zh-TW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Line Server</a:t>
                  </a:r>
                  <a:endParaRPr lang="zh-TW" altLang="en-US" sz="1051" dirty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6" name="直線接點 15"/>
                <p:cNvCxnSpPr/>
                <p:nvPr/>
              </p:nvCxnSpPr>
              <p:spPr>
                <a:xfrm>
                  <a:off x="3485686" y="2155372"/>
                  <a:ext cx="2075359" cy="16076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矩形 22"/>
                <p:cNvSpPr/>
                <p:nvPr/>
              </p:nvSpPr>
              <p:spPr>
                <a:xfrm>
                  <a:off x="4404487" y="337679"/>
                  <a:ext cx="1637680" cy="523565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 wrap="none" lIns="68580" tIns="34291" rIns="68580" bIns="34291">
                  <a:spAutoFit/>
                </a:bodyPr>
                <a:lstStyle/>
                <a:p>
                  <a:pPr algn="ctr"/>
                  <a:r>
                    <a:rPr lang="en-US" altLang="zh-TW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3. </a:t>
                  </a:r>
                  <a:r>
                    <a:rPr lang="zh-TW" altLang="en-US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告訴</a:t>
                  </a:r>
                  <a:r>
                    <a:rPr lang="en-US" altLang="zh-TW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Line Server</a:t>
                  </a:r>
                </a:p>
                <a:p>
                  <a:pPr algn="ctr"/>
                  <a:r>
                    <a:rPr lang="zh-TW" altLang="en-US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回覆內容</a:t>
                  </a:r>
                </a:p>
              </p:txBody>
            </p:sp>
            <p:cxnSp>
              <p:nvCxnSpPr>
                <p:cNvPr id="24" name="直線接點 23"/>
                <p:cNvCxnSpPr>
                  <a:stCxn id="15" idx="3"/>
                </p:cNvCxnSpPr>
                <p:nvPr/>
              </p:nvCxnSpPr>
              <p:spPr>
                <a:xfrm flipV="1">
                  <a:off x="7371134" y="978364"/>
                  <a:ext cx="1980705" cy="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/>
                <p:cNvCxnSpPr/>
                <p:nvPr/>
              </p:nvCxnSpPr>
              <p:spPr>
                <a:xfrm flipV="1">
                  <a:off x="9351837" y="978359"/>
                  <a:ext cx="0" cy="32577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矩形 30"/>
                <p:cNvSpPr/>
                <p:nvPr/>
              </p:nvSpPr>
              <p:spPr>
                <a:xfrm>
                  <a:off x="8988261" y="2404132"/>
                  <a:ext cx="727153" cy="307951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 wrap="none" lIns="68580" tIns="34291" rIns="68580" bIns="34291">
                  <a:spAutoFit/>
                </a:bodyPr>
                <a:lstStyle/>
                <a:p>
                  <a:pPr algn="ctr"/>
                  <a:r>
                    <a:rPr lang="en-US" altLang="zh-TW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4. </a:t>
                  </a:r>
                  <a:r>
                    <a:rPr lang="zh-TW" altLang="en-US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回覆</a:t>
                  </a:r>
                </a:p>
              </p:txBody>
            </p:sp>
            <p:cxnSp>
              <p:nvCxnSpPr>
                <p:cNvPr id="38" name="直線單箭頭接點 37"/>
                <p:cNvCxnSpPr/>
                <p:nvPr/>
              </p:nvCxnSpPr>
              <p:spPr>
                <a:xfrm flipV="1">
                  <a:off x="5669280" y="3890865"/>
                  <a:ext cx="0" cy="8770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單箭頭接點 38"/>
                <p:cNvCxnSpPr>
                  <a:endCxn id="14" idx="2"/>
                </p:cNvCxnSpPr>
                <p:nvPr/>
              </p:nvCxnSpPr>
              <p:spPr>
                <a:xfrm flipV="1">
                  <a:off x="3485686" y="1132420"/>
                  <a:ext cx="1" cy="102295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單箭頭接點 40"/>
                <p:cNvCxnSpPr>
                  <a:endCxn id="15" idx="1"/>
                </p:cNvCxnSpPr>
                <p:nvPr/>
              </p:nvCxnSpPr>
              <p:spPr>
                <a:xfrm flipV="1">
                  <a:off x="4179594" y="978446"/>
                  <a:ext cx="2098059" cy="1495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單箭頭接點 48"/>
                <p:cNvCxnSpPr/>
                <p:nvPr/>
              </p:nvCxnSpPr>
              <p:spPr>
                <a:xfrm flipH="1">
                  <a:off x="8910735" y="4230373"/>
                  <a:ext cx="441101" cy="5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矩形 19"/>
                <p:cNvSpPr/>
                <p:nvPr/>
              </p:nvSpPr>
              <p:spPr>
                <a:xfrm>
                  <a:off x="2944237" y="1489922"/>
                  <a:ext cx="1082893" cy="307951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 wrap="none" lIns="68580" tIns="34291" rIns="68580" bIns="34291">
                  <a:spAutoFit/>
                </a:bodyPr>
                <a:lstStyle/>
                <a:p>
                  <a:pPr algn="ctr"/>
                  <a:r>
                    <a:rPr lang="en-US" altLang="zh-TW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2. </a:t>
                  </a:r>
                  <a:r>
                    <a:rPr lang="zh-TW" altLang="en-US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事件處理</a:t>
                  </a:r>
                  <a:endParaRPr lang="zh-TW" altLang="en-US" sz="1051" dirty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18" name="矩形 17"/>
              <p:cNvSpPr/>
              <p:nvPr/>
            </p:nvSpPr>
            <p:spPr>
              <a:xfrm>
                <a:off x="831133" y="2264090"/>
                <a:ext cx="1184533" cy="30795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txBody>
              <a:bodyPr wrap="none" lIns="68580" tIns="34291" rIns="68580" bIns="34291">
                <a:spAutoFit/>
              </a:bodyPr>
              <a:lstStyle/>
              <a:p>
                <a:pPr algn="ctr"/>
                <a:r>
                  <a:rPr lang="en-US" altLang="zh-TW" sz="1051" dirty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Local Server</a:t>
                </a:r>
                <a:endParaRPr lang="zh-TW" altLang="en-US" sz="105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9" name="直線單箭頭接點 18"/>
              <p:cNvCxnSpPr>
                <a:stCxn id="18" idx="2"/>
                <a:endCxn id="27" idx="0"/>
              </p:cNvCxnSpPr>
              <p:nvPr/>
            </p:nvCxnSpPr>
            <p:spPr>
              <a:xfrm flipH="1">
                <a:off x="1420931" y="2572040"/>
                <a:ext cx="2469" cy="8015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>
              <a:xfrm flipV="1">
                <a:off x="1423397" y="1736413"/>
                <a:ext cx="1301878" cy="1502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>
                <a:off x="1423397" y="1749849"/>
                <a:ext cx="0" cy="4965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圓柱 49"/>
              <p:cNvSpPr/>
              <p:nvPr/>
            </p:nvSpPr>
            <p:spPr>
              <a:xfrm>
                <a:off x="959759" y="4580340"/>
                <a:ext cx="910276" cy="960687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/>
              </a:p>
            </p:txBody>
          </p:sp>
          <p:cxnSp>
            <p:nvCxnSpPr>
              <p:cNvPr id="52" name="直線單箭頭接點 51"/>
              <p:cNvCxnSpPr>
                <a:endCxn id="50" idx="1"/>
              </p:cNvCxnSpPr>
              <p:nvPr/>
            </p:nvCxnSpPr>
            <p:spPr>
              <a:xfrm flipH="1">
                <a:off x="1414897" y="3681359"/>
                <a:ext cx="2468" cy="8989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1063880" y="4948599"/>
                <a:ext cx="716564" cy="307951"/>
              </a:xfrm>
              <a:prstGeom prst="rect">
                <a:avLst/>
              </a:prstGeom>
              <a:noFill/>
            </p:spPr>
            <p:txBody>
              <a:bodyPr wrap="none" lIns="68580" tIns="34291" rIns="68580" bIns="34291">
                <a:spAutoFit/>
              </a:bodyPr>
              <a:lstStyle/>
              <a:p>
                <a:pPr algn="ctr"/>
                <a:r>
                  <a:rPr lang="zh-TW" altLang="en-US" sz="1051" dirty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資料庫</a:t>
                </a:r>
                <a:endParaRPr lang="zh-TW" altLang="en-US" sz="105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77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4703623" y="1349781"/>
            <a:ext cx="2450179" cy="3522519"/>
            <a:chOff x="4239491" y="656705"/>
            <a:chExt cx="3266904" cy="4696691"/>
          </a:xfrm>
        </p:grpSpPr>
        <p:sp>
          <p:nvSpPr>
            <p:cNvPr id="4" name="矩形 3"/>
            <p:cNvSpPr/>
            <p:nvPr/>
          </p:nvSpPr>
          <p:spPr>
            <a:xfrm>
              <a:off x="4305994" y="656705"/>
              <a:ext cx="3133898" cy="46966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5" name="矩形 4"/>
            <p:cNvSpPr/>
            <p:nvPr/>
          </p:nvSpPr>
          <p:spPr>
            <a:xfrm>
              <a:off x="7373391" y="3183775"/>
              <a:ext cx="133004" cy="142147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srgbClr val="FF33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239491" y="3183775"/>
              <a:ext cx="133004" cy="14214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7" name="矩形 6"/>
            <p:cNvSpPr/>
            <p:nvPr/>
          </p:nvSpPr>
          <p:spPr>
            <a:xfrm>
              <a:off x="7373387" y="1349433"/>
              <a:ext cx="133004" cy="14214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8" name="矩形 7"/>
            <p:cNvSpPr/>
            <p:nvPr/>
          </p:nvSpPr>
          <p:spPr>
            <a:xfrm>
              <a:off x="4239491" y="1349433"/>
              <a:ext cx="133004" cy="14214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9" name="矩形 8"/>
            <p:cNvSpPr/>
            <p:nvPr/>
          </p:nvSpPr>
          <p:spPr>
            <a:xfrm>
              <a:off x="5434360" y="2060171"/>
              <a:ext cx="877164" cy="1754670"/>
            </a:xfrm>
            <a:prstGeom prst="rect">
              <a:avLst/>
            </a:prstGeom>
            <a:noFill/>
          </p:spPr>
          <p:txBody>
            <a:bodyPr wrap="none" lIns="68580" tIns="34291" rIns="68580" bIns="34291">
              <a:spAutoFit/>
            </a:bodyPr>
            <a:lstStyle/>
            <a:p>
              <a:pPr algn="ctr"/>
              <a:r>
                <a:rPr lang="zh-TW" altLang="en-US" sz="405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走</a:t>
              </a:r>
              <a:endParaRPr lang="en-US" altLang="zh-TW" sz="405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405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廊</a:t>
              </a:r>
              <a:endParaRPr lang="zh-TW" altLang="en-US" sz="405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372762" y="1798561"/>
              <a:ext cx="432597" cy="523223"/>
            </a:xfrm>
            <a:prstGeom prst="rect">
              <a:avLst/>
            </a:prstGeom>
            <a:noFill/>
          </p:spPr>
          <p:txBody>
            <a:bodyPr wrap="none" lIns="68580" tIns="34291" rIns="68580" bIns="34291">
              <a:spAutoFit/>
            </a:bodyPr>
            <a:lstStyle/>
            <a:p>
              <a:pPr algn="ctr"/>
              <a:r>
                <a:rPr lang="en-US" altLang="zh-TW" sz="2100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</a:t>
              </a:r>
              <a:endParaRPr lang="zh-TW" altLang="en-US" sz="21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44802" y="1798561"/>
              <a:ext cx="424049" cy="523223"/>
            </a:xfrm>
            <a:prstGeom prst="rect">
              <a:avLst/>
            </a:prstGeom>
            <a:noFill/>
          </p:spPr>
          <p:txBody>
            <a:bodyPr wrap="none" lIns="68580" tIns="34291" rIns="68580" bIns="34291">
              <a:spAutoFit/>
            </a:bodyPr>
            <a:lstStyle/>
            <a:p>
              <a:pPr algn="ctr"/>
              <a:r>
                <a:rPr lang="en-US" altLang="zh-TW" sz="2100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</a:t>
              </a:r>
              <a:endParaRPr lang="zh-TW" altLang="en-US" sz="21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387520" y="3632904"/>
              <a:ext cx="404812" cy="523223"/>
            </a:xfrm>
            <a:prstGeom prst="rect">
              <a:avLst/>
            </a:prstGeom>
            <a:noFill/>
          </p:spPr>
          <p:txBody>
            <a:bodyPr wrap="none" lIns="68580" tIns="34291" rIns="68580" bIns="34291">
              <a:spAutoFit/>
            </a:bodyPr>
            <a:lstStyle/>
            <a:p>
              <a:pPr algn="ctr"/>
              <a:r>
                <a:rPr lang="en-US" altLang="zh-TW" sz="2100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</a:t>
              </a:r>
              <a:endParaRPr lang="zh-TW" altLang="en-US" sz="21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21319" y="3632904"/>
              <a:ext cx="456108" cy="523223"/>
            </a:xfrm>
            <a:prstGeom prst="rect">
              <a:avLst/>
            </a:prstGeom>
            <a:noFill/>
          </p:spPr>
          <p:txBody>
            <a:bodyPr wrap="none" lIns="68580" tIns="34291" rIns="68580" bIns="34291">
              <a:spAutoFit/>
            </a:bodyPr>
            <a:lstStyle/>
            <a:p>
              <a:pPr algn="ctr"/>
              <a:r>
                <a:rPr lang="en-US" altLang="zh-TW" sz="2100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</a:t>
              </a:r>
              <a:endParaRPr lang="zh-TW" altLang="en-US" sz="21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882927" y="4817853"/>
              <a:ext cx="1980029" cy="400112"/>
            </a:xfrm>
            <a:prstGeom prst="rect">
              <a:avLst/>
            </a:prstGeom>
            <a:noFill/>
          </p:spPr>
          <p:txBody>
            <a:bodyPr wrap="none" lIns="68580" tIns="34291" rIns="68580" bIns="34291">
              <a:spAutoFit/>
            </a:bodyPr>
            <a:lstStyle/>
            <a:p>
              <a:pPr algn="ctr"/>
              <a:r>
                <a:rPr lang="zh-TW" altLang="en-US" sz="1500" dirty="0">
                  <a:ln w="0"/>
                  <a:solidFill>
                    <a:schemeClr val="accen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紅標為當前位置</a:t>
              </a:r>
              <a:endParaRPr lang="zh-TW" altLang="en-US" sz="1500" dirty="0">
                <a:ln w="0"/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574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群組 200"/>
          <p:cNvGrpSpPr/>
          <p:nvPr/>
        </p:nvGrpSpPr>
        <p:grpSpPr>
          <a:xfrm>
            <a:off x="3353676" y="479021"/>
            <a:ext cx="6746903" cy="6292503"/>
            <a:chOff x="1829675" y="479020"/>
            <a:chExt cx="6746903" cy="6292503"/>
          </a:xfrm>
        </p:grpSpPr>
        <p:grpSp>
          <p:nvGrpSpPr>
            <p:cNvPr id="190" name="群組 189"/>
            <p:cNvGrpSpPr/>
            <p:nvPr/>
          </p:nvGrpSpPr>
          <p:grpSpPr>
            <a:xfrm>
              <a:off x="1829676" y="479020"/>
              <a:ext cx="5419022" cy="6292503"/>
              <a:chOff x="1829676" y="479020"/>
              <a:chExt cx="5419022" cy="6292503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3314698" y="479020"/>
                <a:ext cx="310500" cy="3105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1"/>
              </a:p>
            </p:txBody>
          </p:sp>
          <p:cxnSp>
            <p:nvCxnSpPr>
              <p:cNvPr id="6" name="直線單箭頭接點 5"/>
              <p:cNvCxnSpPr>
                <a:stCxn id="4" idx="4"/>
                <a:endCxn id="10" idx="0"/>
              </p:cNvCxnSpPr>
              <p:nvPr/>
            </p:nvCxnSpPr>
            <p:spPr>
              <a:xfrm>
                <a:off x="3469950" y="789520"/>
                <a:ext cx="2222" cy="1552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" name="群組 11"/>
              <p:cNvGrpSpPr/>
              <p:nvPr/>
            </p:nvGrpSpPr>
            <p:grpSpPr>
              <a:xfrm>
                <a:off x="2662170" y="944771"/>
                <a:ext cx="1651678" cy="337893"/>
                <a:chOff x="2326744" y="1110634"/>
                <a:chExt cx="2535205" cy="450524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2326744" y="1110634"/>
                  <a:ext cx="2486581" cy="450524"/>
                </a:xfrm>
                <a:prstGeom prst="roundRect">
                  <a:avLst/>
                </a:prstGeom>
                <a:no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1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2368485" y="1175201"/>
                  <a:ext cx="2493464" cy="3385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68580" tIns="34291" rIns="68580" bIns="34291">
                  <a:spAutoFit/>
                </a:bodyPr>
                <a:lstStyle/>
                <a:p>
                  <a:pPr algn="ctr"/>
                  <a:r>
                    <a:rPr lang="en-US" altLang="zh-TW" sz="1200" dirty="0">
                      <a:ln w="0"/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Line Beacon</a:t>
                  </a:r>
                  <a:r>
                    <a:rPr lang="zh-TW" altLang="en-US" sz="1200" dirty="0">
                      <a:ln w="0"/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功能開發</a:t>
                  </a:r>
                </a:p>
              </p:txBody>
            </p:sp>
          </p:grpSp>
          <p:cxnSp>
            <p:nvCxnSpPr>
              <p:cNvPr id="55" name="直線單箭頭接點 54"/>
              <p:cNvCxnSpPr/>
              <p:nvPr/>
            </p:nvCxnSpPr>
            <p:spPr>
              <a:xfrm>
                <a:off x="3472027" y="1278504"/>
                <a:ext cx="0" cy="1552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流程圖: 決策 55"/>
              <p:cNvSpPr/>
              <p:nvPr/>
            </p:nvSpPr>
            <p:spPr>
              <a:xfrm>
                <a:off x="3307975" y="1432903"/>
                <a:ext cx="337500" cy="336665"/>
              </a:xfrm>
              <a:prstGeom prst="flowChartDecision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1"/>
              </a:p>
            </p:txBody>
          </p:sp>
          <p:cxnSp>
            <p:nvCxnSpPr>
              <p:cNvPr id="57" name="直線單箭頭接點 56"/>
              <p:cNvCxnSpPr>
                <a:stCxn id="56" idx="3"/>
                <a:endCxn id="60" idx="1"/>
              </p:cNvCxnSpPr>
              <p:nvPr/>
            </p:nvCxnSpPr>
            <p:spPr>
              <a:xfrm flipV="1">
                <a:off x="3645477" y="1601235"/>
                <a:ext cx="62360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9" name="群組 58"/>
              <p:cNvGrpSpPr/>
              <p:nvPr/>
            </p:nvGrpSpPr>
            <p:grpSpPr>
              <a:xfrm>
                <a:off x="4269078" y="1466236"/>
                <a:ext cx="1620000" cy="273625"/>
                <a:chOff x="2326744" y="1110634"/>
                <a:chExt cx="2486581" cy="463182"/>
              </a:xfrm>
            </p:grpSpPr>
            <p:sp>
              <p:nvSpPr>
                <p:cNvPr id="60" name="圓角矩形 59"/>
                <p:cNvSpPr/>
                <p:nvPr/>
              </p:nvSpPr>
              <p:spPr>
                <a:xfrm>
                  <a:off x="2326744" y="1110634"/>
                  <a:ext cx="2486581" cy="450524"/>
                </a:xfrm>
                <a:prstGeom prst="roundRect">
                  <a:avLst/>
                </a:prstGeom>
                <a:no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2407714" y="1143993"/>
                  <a:ext cx="2338451" cy="42982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68580" tIns="34291" rIns="68580" bIns="34291">
                  <a:spAutoFit/>
                </a:bodyPr>
                <a:lstStyle/>
                <a:p>
                  <a:pPr algn="ctr"/>
                  <a:r>
                    <a:rPr lang="zh-TW" altLang="en-US" sz="1200" dirty="0">
                      <a:ln w="0"/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事件觸發、條件修正</a:t>
                  </a:r>
                </a:p>
              </p:txBody>
            </p:sp>
          </p:grpSp>
          <p:cxnSp>
            <p:nvCxnSpPr>
              <p:cNvPr id="65" name="直線接點 64"/>
              <p:cNvCxnSpPr>
                <a:stCxn id="60" idx="3"/>
              </p:cNvCxnSpPr>
              <p:nvPr/>
            </p:nvCxnSpPr>
            <p:spPr>
              <a:xfrm>
                <a:off x="5889078" y="1601235"/>
                <a:ext cx="574067" cy="62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/>
              <p:cNvCxnSpPr/>
              <p:nvPr/>
            </p:nvCxnSpPr>
            <p:spPr>
              <a:xfrm>
                <a:off x="3476727" y="1338730"/>
                <a:ext cx="2986420" cy="66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/>
              <p:cNvCxnSpPr/>
              <p:nvPr/>
            </p:nvCxnSpPr>
            <p:spPr>
              <a:xfrm flipV="1">
                <a:off x="6463145" y="1345403"/>
                <a:ext cx="0" cy="2614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矩形 95"/>
              <p:cNvSpPr/>
              <p:nvPr/>
            </p:nvSpPr>
            <p:spPr>
              <a:xfrm>
                <a:off x="2008073" y="1491442"/>
                <a:ext cx="1350371" cy="230963"/>
              </a:xfrm>
              <a:prstGeom prst="rect">
                <a:avLst/>
              </a:prstGeom>
              <a:noFill/>
            </p:spPr>
            <p:txBody>
              <a:bodyPr wrap="none" lIns="68580" tIns="34291" rIns="68580" bIns="34291">
                <a:spAutoFit/>
              </a:bodyPr>
              <a:lstStyle/>
              <a:p>
                <a:pPr algn="ctr"/>
                <a:r>
                  <a:rPr lang="zh-TW" altLang="en-US" sz="1051" dirty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測試觸發方法及條件</a:t>
                </a:r>
              </a:p>
            </p:txBody>
          </p:sp>
          <p:grpSp>
            <p:nvGrpSpPr>
              <p:cNvPr id="120" name="群組 119"/>
              <p:cNvGrpSpPr/>
              <p:nvPr/>
            </p:nvGrpSpPr>
            <p:grpSpPr>
              <a:xfrm>
                <a:off x="2683257" y="1763697"/>
                <a:ext cx="1620000" cy="441688"/>
                <a:chOff x="2557982" y="1995534"/>
                <a:chExt cx="2160000" cy="588916"/>
              </a:xfrm>
            </p:grpSpPr>
            <p:grpSp>
              <p:nvGrpSpPr>
                <p:cNvPr id="19" name="群組 18"/>
                <p:cNvGrpSpPr/>
                <p:nvPr/>
              </p:nvGrpSpPr>
              <p:grpSpPr>
                <a:xfrm>
                  <a:off x="2557982" y="2204651"/>
                  <a:ext cx="2160000" cy="379799"/>
                  <a:chOff x="2326744" y="1110634"/>
                  <a:chExt cx="2486581" cy="475302"/>
                </a:xfrm>
              </p:grpSpPr>
              <p:sp>
                <p:nvSpPr>
                  <p:cNvPr id="20" name="圓角矩形 19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1"/>
                  </a:p>
                </p:txBody>
              </p:sp>
              <p:sp>
                <p:nvSpPr>
                  <p:cNvPr id="21" name="矩形 20"/>
                  <p:cNvSpPr/>
                  <p:nvPr/>
                </p:nvSpPr>
                <p:spPr>
                  <a:xfrm>
                    <a:off x="2755124" y="1162247"/>
                    <a:ext cx="1629831" cy="423689"/>
                  </a:xfrm>
                  <a:prstGeom prst="rect">
                    <a:avLst/>
                  </a:prstGeom>
                  <a:noFill/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20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回覆資料格式</a:t>
                    </a:r>
                  </a:p>
                </p:txBody>
              </p:sp>
            </p:grpSp>
            <p:cxnSp>
              <p:nvCxnSpPr>
                <p:cNvPr id="107" name="直線單箭頭接點 106"/>
                <p:cNvCxnSpPr/>
                <p:nvPr/>
              </p:nvCxnSpPr>
              <p:spPr>
                <a:xfrm>
                  <a:off x="3612785" y="1995534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群組 116"/>
              <p:cNvGrpSpPr/>
              <p:nvPr/>
            </p:nvGrpSpPr>
            <p:grpSpPr>
              <a:xfrm>
                <a:off x="3314700" y="2190461"/>
                <a:ext cx="3155170" cy="484064"/>
                <a:chOff x="3384719" y="2574033"/>
                <a:chExt cx="4206893" cy="645419"/>
              </a:xfrm>
            </p:grpSpPr>
            <p:cxnSp>
              <p:nvCxnSpPr>
                <p:cNvPr id="108" name="直線單箭頭接點 107"/>
                <p:cNvCxnSpPr/>
                <p:nvPr/>
              </p:nvCxnSpPr>
              <p:spPr>
                <a:xfrm>
                  <a:off x="3603455" y="2574033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流程圖: 決策 108"/>
                <p:cNvSpPr/>
                <p:nvPr/>
              </p:nvSpPr>
              <p:spPr>
                <a:xfrm>
                  <a:off x="3384719" y="2770565"/>
                  <a:ext cx="450000" cy="448887"/>
                </a:xfrm>
                <a:prstGeom prst="flowChartDecision">
                  <a:avLst/>
                </a:prstGeom>
                <a:no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1"/>
                </a:p>
              </p:txBody>
            </p:sp>
            <p:cxnSp>
              <p:nvCxnSpPr>
                <p:cNvPr id="110" name="直線單箭頭接點 109"/>
                <p:cNvCxnSpPr>
                  <a:stCxn id="109" idx="3"/>
                  <a:endCxn id="112" idx="1"/>
                </p:cNvCxnSpPr>
                <p:nvPr/>
              </p:nvCxnSpPr>
              <p:spPr>
                <a:xfrm flipV="1">
                  <a:off x="3834719" y="2995008"/>
                  <a:ext cx="831471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1" name="群組 110"/>
                <p:cNvGrpSpPr/>
                <p:nvPr/>
              </p:nvGrpSpPr>
              <p:grpSpPr>
                <a:xfrm>
                  <a:off x="4666190" y="2815010"/>
                  <a:ext cx="2160000" cy="365209"/>
                  <a:chOff x="2326744" y="1110634"/>
                  <a:chExt cx="2486581" cy="457042"/>
                </a:xfrm>
              </p:grpSpPr>
              <p:sp>
                <p:nvSpPr>
                  <p:cNvPr id="112" name="圓角矩形 111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113" name="矩形 112"/>
                  <p:cNvSpPr/>
                  <p:nvPr/>
                </p:nvSpPr>
                <p:spPr>
                  <a:xfrm>
                    <a:off x="2762032" y="1143988"/>
                    <a:ext cx="1629831" cy="4236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20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修正、模組化</a:t>
                    </a:r>
                  </a:p>
                </p:txBody>
              </p:sp>
            </p:grpSp>
            <p:cxnSp>
              <p:nvCxnSpPr>
                <p:cNvPr id="114" name="直線接點 113"/>
                <p:cNvCxnSpPr>
                  <a:stCxn id="112" idx="3"/>
                </p:cNvCxnSpPr>
                <p:nvPr/>
              </p:nvCxnSpPr>
              <p:spPr>
                <a:xfrm>
                  <a:off x="6826190" y="2995008"/>
                  <a:ext cx="765422" cy="831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線接點 114"/>
                <p:cNvCxnSpPr/>
                <p:nvPr/>
              </p:nvCxnSpPr>
              <p:spPr>
                <a:xfrm>
                  <a:off x="3609719" y="2645003"/>
                  <a:ext cx="3981893" cy="889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線接點 115"/>
                <p:cNvCxnSpPr/>
                <p:nvPr/>
              </p:nvCxnSpPr>
              <p:spPr>
                <a:xfrm flipV="1">
                  <a:off x="7591612" y="2653898"/>
                  <a:ext cx="0" cy="34860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矩形 118"/>
              <p:cNvSpPr/>
              <p:nvPr/>
            </p:nvSpPr>
            <p:spPr>
              <a:xfrm>
                <a:off x="2155288" y="2388796"/>
                <a:ext cx="1159613" cy="230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68580" tIns="34291" rIns="68580" bIns="34291">
                <a:spAutoFit/>
              </a:bodyPr>
              <a:lstStyle/>
              <a:p>
                <a:pPr algn="ctr"/>
                <a:r>
                  <a:rPr lang="zh-TW" altLang="en-US" sz="1051" dirty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測試官方釋出</a:t>
                </a:r>
                <a:r>
                  <a:rPr lang="en-US" altLang="zh-TW" sz="1051" dirty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API</a:t>
                </a:r>
                <a:endParaRPr lang="zh-TW" altLang="en-US" sz="105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121" name="群組 120"/>
              <p:cNvGrpSpPr/>
              <p:nvPr/>
            </p:nvGrpSpPr>
            <p:grpSpPr>
              <a:xfrm>
                <a:off x="2691605" y="2676112"/>
                <a:ext cx="1620000" cy="448220"/>
                <a:chOff x="2557982" y="1995534"/>
                <a:chExt cx="2160000" cy="577537"/>
              </a:xfrm>
            </p:grpSpPr>
            <p:grpSp>
              <p:nvGrpSpPr>
                <p:cNvPr id="122" name="群組 121"/>
                <p:cNvGrpSpPr/>
                <p:nvPr/>
              </p:nvGrpSpPr>
              <p:grpSpPr>
                <a:xfrm>
                  <a:off x="2557982" y="2204652"/>
                  <a:ext cx="2160000" cy="368419"/>
                  <a:chOff x="2326744" y="1110634"/>
                  <a:chExt cx="2486581" cy="461060"/>
                </a:xfrm>
              </p:grpSpPr>
              <p:sp>
                <p:nvSpPr>
                  <p:cNvPr id="124" name="圓角矩形 123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1"/>
                  </a:p>
                </p:txBody>
              </p:sp>
              <p:sp>
                <p:nvSpPr>
                  <p:cNvPr id="125" name="矩形 124"/>
                  <p:cNvSpPr/>
                  <p:nvPr/>
                </p:nvSpPr>
                <p:spPr>
                  <a:xfrm>
                    <a:off x="2991330" y="1162247"/>
                    <a:ext cx="1157416" cy="409447"/>
                  </a:xfrm>
                  <a:prstGeom prst="rect">
                    <a:avLst/>
                  </a:prstGeom>
                  <a:noFill/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20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收藏功能</a:t>
                    </a:r>
                  </a:p>
                </p:txBody>
              </p:sp>
            </p:grpSp>
            <p:cxnSp>
              <p:nvCxnSpPr>
                <p:cNvPr id="123" name="直線單箭頭接點 122"/>
                <p:cNvCxnSpPr/>
                <p:nvPr/>
              </p:nvCxnSpPr>
              <p:spPr>
                <a:xfrm>
                  <a:off x="3612785" y="1995534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群組 125"/>
              <p:cNvGrpSpPr/>
              <p:nvPr/>
            </p:nvGrpSpPr>
            <p:grpSpPr>
              <a:xfrm>
                <a:off x="2691605" y="3117802"/>
                <a:ext cx="1620000" cy="448220"/>
                <a:chOff x="2557982" y="1995534"/>
                <a:chExt cx="2160000" cy="577537"/>
              </a:xfrm>
            </p:grpSpPr>
            <p:grpSp>
              <p:nvGrpSpPr>
                <p:cNvPr id="127" name="群組 126"/>
                <p:cNvGrpSpPr/>
                <p:nvPr/>
              </p:nvGrpSpPr>
              <p:grpSpPr>
                <a:xfrm>
                  <a:off x="2557982" y="2204652"/>
                  <a:ext cx="2160000" cy="368419"/>
                  <a:chOff x="2326744" y="1110634"/>
                  <a:chExt cx="2486581" cy="461060"/>
                </a:xfrm>
              </p:grpSpPr>
              <p:sp>
                <p:nvSpPr>
                  <p:cNvPr id="129" name="圓角矩形 128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1"/>
                  </a:p>
                </p:txBody>
              </p:sp>
              <p:sp>
                <p:nvSpPr>
                  <p:cNvPr id="130" name="矩形 129"/>
                  <p:cNvSpPr/>
                  <p:nvPr/>
                </p:nvSpPr>
                <p:spPr>
                  <a:xfrm>
                    <a:off x="2991330" y="1162247"/>
                    <a:ext cx="1157416" cy="409447"/>
                  </a:xfrm>
                  <a:prstGeom prst="rect">
                    <a:avLst/>
                  </a:prstGeom>
                  <a:noFill/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20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推薦功能</a:t>
                    </a:r>
                  </a:p>
                </p:txBody>
              </p:sp>
            </p:grpSp>
            <p:cxnSp>
              <p:nvCxnSpPr>
                <p:cNvPr id="128" name="直線單箭頭接點 127"/>
                <p:cNvCxnSpPr/>
                <p:nvPr/>
              </p:nvCxnSpPr>
              <p:spPr>
                <a:xfrm>
                  <a:off x="3612785" y="1995534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群組 130"/>
              <p:cNvGrpSpPr/>
              <p:nvPr/>
            </p:nvGrpSpPr>
            <p:grpSpPr>
              <a:xfrm>
                <a:off x="3314700" y="3559489"/>
                <a:ext cx="3155170" cy="484064"/>
                <a:chOff x="3384719" y="2574033"/>
                <a:chExt cx="4206893" cy="645419"/>
              </a:xfrm>
            </p:grpSpPr>
            <p:cxnSp>
              <p:nvCxnSpPr>
                <p:cNvPr id="132" name="直線單箭頭接點 131"/>
                <p:cNvCxnSpPr/>
                <p:nvPr/>
              </p:nvCxnSpPr>
              <p:spPr>
                <a:xfrm>
                  <a:off x="3603455" y="2574033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流程圖: 決策 132"/>
                <p:cNvSpPr/>
                <p:nvPr/>
              </p:nvSpPr>
              <p:spPr>
                <a:xfrm>
                  <a:off x="3384719" y="2770565"/>
                  <a:ext cx="450000" cy="448887"/>
                </a:xfrm>
                <a:prstGeom prst="flowChartDecision">
                  <a:avLst/>
                </a:prstGeom>
                <a:no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1"/>
                </a:p>
              </p:txBody>
            </p:sp>
            <p:cxnSp>
              <p:nvCxnSpPr>
                <p:cNvPr id="134" name="直線單箭頭接點 133"/>
                <p:cNvCxnSpPr>
                  <a:stCxn id="133" idx="3"/>
                  <a:endCxn id="139" idx="1"/>
                </p:cNvCxnSpPr>
                <p:nvPr/>
              </p:nvCxnSpPr>
              <p:spPr>
                <a:xfrm flipV="1">
                  <a:off x="3834719" y="2995008"/>
                  <a:ext cx="831471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5" name="群組 134"/>
                <p:cNvGrpSpPr/>
                <p:nvPr/>
              </p:nvGrpSpPr>
              <p:grpSpPr>
                <a:xfrm>
                  <a:off x="4666190" y="2815008"/>
                  <a:ext cx="2172629" cy="360000"/>
                  <a:chOff x="2326744" y="1110634"/>
                  <a:chExt cx="2501119" cy="450524"/>
                </a:xfrm>
              </p:grpSpPr>
              <p:sp>
                <p:nvSpPr>
                  <p:cNvPr id="139" name="圓角矩形 138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140" name="矩形 139"/>
                  <p:cNvSpPr/>
                  <p:nvPr/>
                </p:nvSpPr>
                <p:spPr>
                  <a:xfrm>
                    <a:off x="2341782" y="1144368"/>
                    <a:ext cx="2486081" cy="3853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051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精進運算相似度的演算法</a:t>
                    </a:r>
                  </a:p>
                </p:txBody>
              </p:sp>
            </p:grpSp>
            <p:cxnSp>
              <p:nvCxnSpPr>
                <p:cNvPr id="136" name="直線接點 135"/>
                <p:cNvCxnSpPr>
                  <a:stCxn id="139" idx="3"/>
                </p:cNvCxnSpPr>
                <p:nvPr/>
              </p:nvCxnSpPr>
              <p:spPr>
                <a:xfrm>
                  <a:off x="6826190" y="2995008"/>
                  <a:ext cx="765422" cy="831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線接點 136"/>
                <p:cNvCxnSpPr/>
                <p:nvPr/>
              </p:nvCxnSpPr>
              <p:spPr>
                <a:xfrm>
                  <a:off x="3609719" y="2645003"/>
                  <a:ext cx="3981893" cy="889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線接點 137"/>
                <p:cNvCxnSpPr/>
                <p:nvPr/>
              </p:nvCxnSpPr>
              <p:spPr>
                <a:xfrm flipV="1">
                  <a:off x="7591612" y="2653898"/>
                  <a:ext cx="0" cy="34860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矩形 140"/>
              <p:cNvSpPr/>
              <p:nvPr/>
            </p:nvSpPr>
            <p:spPr>
              <a:xfrm>
                <a:off x="1829676" y="3655601"/>
                <a:ext cx="1485022" cy="392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68580" tIns="34291" rIns="68580" bIns="34291">
                <a:spAutoFit/>
              </a:bodyPr>
              <a:lstStyle/>
              <a:p>
                <a:pPr algn="ctr"/>
                <a:r>
                  <a:rPr lang="zh-TW" altLang="en-US" sz="1051" dirty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測試呼叫不同程式語言</a:t>
                </a:r>
                <a:endParaRPr lang="en-US" altLang="zh-TW" sz="105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sz="1051" dirty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並執行深度學習運算</a:t>
                </a:r>
                <a:endParaRPr lang="en-US" altLang="zh-TW" sz="105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142" name="群組 141"/>
              <p:cNvGrpSpPr/>
              <p:nvPr/>
            </p:nvGrpSpPr>
            <p:grpSpPr>
              <a:xfrm>
                <a:off x="2687431" y="4043551"/>
                <a:ext cx="1620000" cy="426839"/>
                <a:chOff x="2557981" y="1995534"/>
                <a:chExt cx="2160000" cy="569118"/>
              </a:xfrm>
            </p:grpSpPr>
            <p:grpSp>
              <p:nvGrpSpPr>
                <p:cNvPr id="143" name="群組 142"/>
                <p:cNvGrpSpPr/>
                <p:nvPr/>
              </p:nvGrpSpPr>
              <p:grpSpPr>
                <a:xfrm>
                  <a:off x="2557981" y="2204652"/>
                  <a:ext cx="2160000" cy="360000"/>
                  <a:chOff x="2326744" y="1110634"/>
                  <a:chExt cx="2486581" cy="450524"/>
                </a:xfrm>
              </p:grpSpPr>
              <p:sp>
                <p:nvSpPr>
                  <p:cNvPr id="145" name="圓角矩形 144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1"/>
                  </a:p>
                </p:txBody>
              </p:sp>
              <p:sp>
                <p:nvSpPr>
                  <p:cNvPr id="146" name="矩形 145"/>
                  <p:cNvSpPr/>
                  <p:nvPr/>
                </p:nvSpPr>
                <p:spPr>
                  <a:xfrm>
                    <a:off x="2533677" y="1162247"/>
                    <a:ext cx="2072720" cy="385387"/>
                  </a:xfrm>
                  <a:prstGeom prst="rect">
                    <a:avLst/>
                  </a:prstGeom>
                  <a:noFill/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051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投票及排行榜之網頁</a:t>
                    </a:r>
                  </a:p>
                </p:txBody>
              </p:sp>
            </p:grpSp>
            <p:cxnSp>
              <p:nvCxnSpPr>
                <p:cNvPr id="144" name="直線單箭頭接點 143"/>
                <p:cNvCxnSpPr/>
                <p:nvPr/>
              </p:nvCxnSpPr>
              <p:spPr>
                <a:xfrm>
                  <a:off x="3612785" y="1995534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群組 146"/>
              <p:cNvGrpSpPr/>
              <p:nvPr/>
            </p:nvGrpSpPr>
            <p:grpSpPr>
              <a:xfrm>
                <a:off x="2691605" y="4473197"/>
                <a:ext cx="1620000" cy="426839"/>
                <a:chOff x="2557981" y="1995534"/>
                <a:chExt cx="2160000" cy="569118"/>
              </a:xfrm>
            </p:grpSpPr>
            <p:grpSp>
              <p:nvGrpSpPr>
                <p:cNvPr id="148" name="群組 147"/>
                <p:cNvGrpSpPr/>
                <p:nvPr/>
              </p:nvGrpSpPr>
              <p:grpSpPr>
                <a:xfrm>
                  <a:off x="2557981" y="2204652"/>
                  <a:ext cx="2160000" cy="360000"/>
                  <a:chOff x="2326744" y="1110634"/>
                  <a:chExt cx="2486581" cy="450524"/>
                </a:xfrm>
              </p:grpSpPr>
              <p:sp>
                <p:nvSpPr>
                  <p:cNvPr id="150" name="圓角矩形 149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1"/>
                  </a:p>
                </p:txBody>
              </p:sp>
              <p:sp>
                <p:nvSpPr>
                  <p:cNvPr id="151" name="矩形 150"/>
                  <p:cNvSpPr/>
                  <p:nvPr/>
                </p:nvSpPr>
                <p:spPr>
                  <a:xfrm>
                    <a:off x="3257063" y="1162247"/>
                    <a:ext cx="625949" cy="385171"/>
                  </a:xfrm>
                  <a:prstGeom prst="rect">
                    <a:avLst/>
                  </a:prstGeom>
                  <a:noFill/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05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評論</a:t>
                    </a:r>
                    <a:endParaRPr lang="zh-TW" altLang="en-US" sz="1051" dirty="0">
                      <a:ln w="0"/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cxnSp>
              <p:nvCxnSpPr>
                <p:cNvPr id="149" name="直線單箭頭接點 148"/>
                <p:cNvCxnSpPr/>
                <p:nvPr/>
              </p:nvCxnSpPr>
              <p:spPr>
                <a:xfrm>
                  <a:off x="3612785" y="1995534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群組 151"/>
              <p:cNvGrpSpPr/>
              <p:nvPr/>
            </p:nvGrpSpPr>
            <p:grpSpPr>
              <a:xfrm>
                <a:off x="2691605" y="4907995"/>
                <a:ext cx="1620000" cy="426839"/>
                <a:chOff x="2557981" y="1995534"/>
                <a:chExt cx="2160000" cy="569118"/>
              </a:xfrm>
            </p:grpSpPr>
            <p:grpSp>
              <p:nvGrpSpPr>
                <p:cNvPr id="153" name="群組 152"/>
                <p:cNvGrpSpPr/>
                <p:nvPr/>
              </p:nvGrpSpPr>
              <p:grpSpPr>
                <a:xfrm>
                  <a:off x="2557981" y="2204652"/>
                  <a:ext cx="2160000" cy="360000"/>
                  <a:chOff x="2326744" y="1110634"/>
                  <a:chExt cx="2486581" cy="450524"/>
                </a:xfrm>
              </p:grpSpPr>
              <p:sp>
                <p:nvSpPr>
                  <p:cNvPr id="155" name="圓角矩形 154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1"/>
                  </a:p>
                </p:txBody>
              </p:sp>
              <p:sp>
                <p:nvSpPr>
                  <p:cNvPr id="156" name="矩形 155"/>
                  <p:cNvSpPr/>
                  <p:nvPr/>
                </p:nvSpPr>
                <p:spPr>
                  <a:xfrm>
                    <a:off x="3257063" y="1162247"/>
                    <a:ext cx="625949" cy="385171"/>
                  </a:xfrm>
                  <a:prstGeom prst="rect">
                    <a:avLst/>
                  </a:prstGeom>
                  <a:noFill/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05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測試</a:t>
                    </a:r>
                    <a:endParaRPr lang="zh-TW" altLang="en-US" sz="1051" dirty="0">
                      <a:ln w="0"/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cxnSp>
              <p:nvCxnSpPr>
                <p:cNvPr id="154" name="直線單箭頭接點 153"/>
                <p:cNvCxnSpPr/>
                <p:nvPr/>
              </p:nvCxnSpPr>
              <p:spPr>
                <a:xfrm>
                  <a:off x="3612785" y="1995534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群組 166"/>
              <p:cNvGrpSpPr/>
              <p:nvPr/>
            </p:nvGrpSpPr>
            <p:grpSpPr>
              <a:xfrm>
                <a:off x="3317472" y="1113717"/>
                <a:ext cx="3931226" cy="4703213"/>
                <a:chOff x="3384719" y="-3051502"/>
                <a:chExt cx="5241634" cy="6270954"/>
              </a:xfrm>
            </p:grpSpPr>
            <p:cxnSp>
              <p:nvCxnSpPr>
                <p:cNvPr id="168" name="直線單箭頭接點 167"/>
                <p:cNvCxnSpPr/>
                <p:nvPr/>
              </p:nvCxnSpPr>
              <p:spPr>
                <a:xfrm>
                  <a:off x="3603455" y="2574033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流程圖: 決策 168"/>
                <p:cNvSpPr/>
                <p:nvPr/>
              </p:nvSpPr>
              <p:spPr>
                <a:xfrm>
                  <a:off x="3384719" y="2770565"/>
                  <a:ext cx="450000" cy="448887"/>
                </a:xfrm>
                <a:prstGeom prst="flowChartDecision">
                  <a:avLst/>
                </a:prstGeom>
                <a:no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1"/>
                </a:p>
              </p:txBody>
            </p:sp>
            <p:cxnSp>
              <p:nvCxnSpPr>
                <p:cNvPr id="170" name="直線單箭頭接點 169"/>
                <p:cNvCxnSpPr>
                  <a:stCxn id="169" idx="3"/>
                  <a:endCxn id="175" idx="1"/>
                </p:cNvCxnSpPr>
                <p:nvPr/>
              </p:nvCxnSpPr>
              <p:spPr>
                <a:xfrm flipV="1">
                  <a:off x="3834719" y="2995008"/>
                  <a:ext cx="831471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71" name="群組 170"/>
                <p:cNvGrpSpPr/>
                <p:nvPr/>
              </p:nvGrpSpPr>
              <p:grpSpPr>
                <a:xfrm>
                  <a:off x="4666190" y="2815008"/>
                  <a:ext cx="2160000" cy="360000"/>
                  <a:chOff x="2326744" y="1110634"/>
                  <a:chExt cx="2486581" cy="450524"/>
                </a:xfrm>
              </p:grpSpPr>
              <p:sp>
                <p:nvSpPr>
                  <p:cNvPr id="175" name="圓角矩形 174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176" name="矩形 175"/>
                  <p:cNvSpPr/>
                  <p:nvPr/>
                </p:nvSpPr>
                <p:spPr>
                  <a:xfrm>
                    <a:off x="2548466" y="1144368"/>
                    <a:ext cx="2072719" cy="3853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051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修正、改進整體開發</a:t>
                    </a:r>
                  </a:p>
                </p:txBody>
              </p:sp>
            </p:grpSp>
            <p:cxnSp>
              <p:nvCxnSpPr>
                <p:cNvPr id="172" name="直線接點 171"/>
                <p:cNvCxnSpPr>
                  <a:stCxn id="175" idx="3"/>
                </p:cNvCxnSpPr>
                <p:nvPr/>
              </p:nvCxnSpPr>
              <p:spPr>
                <a:xfrm flipV="1">
                  <a:off x="6826189" y="2993615"/>
                  <a:ext cx="1800164" cy="139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線接點 172"/>
                <p:cNvCxnSpPr>
                  <a:stCxn id="10" idx="3"/>
                </p:cNvCxnSpPr>
                <p:nvPr/>
              </p:nvCxnSpPr>
              <p:spPr>
                <a:xfrm>
                  <a:off x="4670983" y="-3051501"/>
                  <a:ext cx="3955370" cy="858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接點 173"/>
                <p:cNvCxnSpPr/>
                <p:nvPr/>
              </p:nvCxnSpPr>
              <p:spPr>
                <a:xfrm flipV="1">
                  <a:off x="8626353" y="-3051502"/>
                  <a:ext cx="0" cy="60540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群組 181"/>
              <p:cNvGrpSpPr/>
              <p:nvPr/>
            </p:nvGrpSpPr>
            <p:grpSpPr>
              <a:xfrm>
                <a:off x="2694377" y="5816853"/>
                <a:ext cx="1620000" cy="426839"/>
                <a:chOff x="2557981" y="1995534"/>
                <a:chExt cx="2160000" cy="569118"/>
              </a:xfrm>
            </p:grpSpPr>
            <p:grpSp>
              <p:nvGrpSpPr>
                <p:cNvPr id="183" name="群組 182"/>
                <p:cNvGrpSpPr/>
                <p:nvPr/>
              </p:nvGrpSpPr>
              <p:grpSpPr>
                <a:xfrm>
                  <a:off x="2557981" y="2204652"/>
                  <a:ext cx="2160000" cy="360000"/>
                  <a:chOff x="2326744" y="1110634"/>
                  <a:chExt cx="2486581" cy="450524"/>
                </a:xfrm>
              </p:grpSpPr>
              <p:sp>
                <p:nvSpPr>
                  <p:cNvPr id="185" name="圓角矩形 184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1"/>
                  </a:p>
                </p:txBody>
              </p:sp>
              <p:sp>
                <p:nvSpPr>
                  <p:cNvPr id="186" name="矩形 185"/>
                  <p:cNvSpPr/>
                  <p:nvPr/>
                </p:nvSpPr>
                <p:spPr>
                  <a:xfrm>
                    <a:off x="3257063" y="1162247"/>
                    <a:ext cx="625949" cy="385171"/>
                  </a:xfrm>
                  <a:prstGeom prst="rect">
                    <a:avLst/>
                  </a:prstGeom>
                  <a:noFill/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05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維護</a:t>
                    </a:r>
                    <a:endParaRPr lang="zh-TW" altLang="en-US" sz="1051" dirty="0">
                      <a:ln w="0"/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cxnSp>
              <p:nvCxnSpPr>
                <p:cNvPr id="184" name="直線單箭頭接點 183"/>
                <p:cNvCxnSpPr/>
                <p:nvPr/>
              </p:nvCxnSpPr>
              <p:spPr>
                <a:xfrm>
                  <a:off x="3612785" y="1995534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7" name="直線單箭頭接點 186"/>
              <p:cNvCxnSpPr/>
              <p:nvPr/>
            </p:nvCxnSpPr>
            <p:spPr>
              <a:xfrm>
                <a:off x="3484295" y="6241723"/>
                <a:ext cx="0" cy="1552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8" name="橢圓 187"/>
              <p:cNvSpPr/>
              <p:nvPr/>
            </p:nvSpPr>
            <p:spPr>
              <a:xfrm>
                <a:off x="3328200" y="6436273"/>
                <a:ext cx="310500" cy="3105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1"/>
              </a:p>
            </p:txBody>
          </p:sp>
          <p:sp>
            <p:nvSpPr>
              <p:cNvPr id="189" name="橢圓 188"/>
              <p:cNvSpPr/>
              <p:nvPr/>
            </p:nvSpPr>
            <p:spPr>
              <a:xfrm>
                <a:off x="3303616" y="6411523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1"/>
              </a:p>
            </p:txBody>
          </p:sp>
        </p:grpSp>
        <p:sp>
          <p:nvSpPr>
            <p:cNvPr id="191" name="矩形 190"/>
            <p:cNvSpPr/>
            <p:nvPr/>
          </p:nvSpPr>
          <p:spPr>
            <a:xfrm>
              <a:off x="1829676" y="867146"/>
              <a:ext cx="5568651" cy="97417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7460133" y="1154179"/>
              <a:ext cx="110799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dirty="0">
                  <a:ln w="0"/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第一周期</a:t>
              </a:r>
            </a:p>
          </p:txBody>
        </p:sp>
        <p:sp>
          <p:nvSpPr>
            <p:cNvPr id="193" name="矩形 192"/>
            <p:cNvSpPr/>
            <p:nvPr/>
          </p:nvSpPr>
          <p:spPr>
            <a:xfrm>
              <a:off x="1829676" y="1891631"/>
              <a:ext cx="5568651" cy="1274362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7467931" y="2319611"/>
              <a:ext cx="110799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dirty="0">
                  <a:ln w="0"/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第二周期</a:t>
              </a:r>
            </a:p>
          </p:txBody>
        </p:sp>
        <p:sp>
          <p:nvSpPr>
            <p:cNvPr id="195" name="矩形 194"/>
            <p:cNvSpPr/>
            <p:nvPr/>
          </p:nvSpPr>
          <p:spPr>
            <a:xfrm>
              <a:off x="1829676" y="3223797"/>
              <a:ext cx="5568651" cy="858998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96" name="矩形 195"/>
            <p:cNvSpPr/>
            <p:nvPr/>
          </p:nvSpPr>
          <p:spPr>
            <a:xfrm>
              <a:off x="7460133" y="3468630"/>
              <a:ext cx="110799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dirty="0">
                  <a:ln w="0"/>
                  <a:solidFill>
                    <a:srgbClr val="92D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第三周期</a:t>
              </a:r>
            </a:p>
          </p:txBody>
        </p:sp>
        <p:sp>
          <p:nvSpPr>
            <p:cNvPr id="197" name="矩形 196"/>
            <p:cNvSpPr/>
            <p:nvPr/>
          </p:nvSpPr>
          <p:spPr>
            <a:xfrm>
              <a:off x="1829675" y="4149682"/>
              <a:ext cx="5568651" cy="811084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7467931" y="4366156"/>
              <a:ext cx="110799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dirty="0">
                  <a:ln w="0"/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第四周期</a:t>
              </a:r>
            </a:p>
          </p:txBody>
        </p:sp>
        <p:sp>
          <p:nvSpPr>
            <p:cNvPr id="199" name="矩形 198"/>
            <p:cNvSpPr/>
            <p:nvPr/>
          </p:nvSpPr>
          <p:spPr>
            <a:xfrm>
              <a:off x="1832445" y="5016976"/>
              <a:ext cx="5568651" cy="1301604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7468581" y="5483112"/>
              <a:ext cx="110799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dirty="0">
                  <a:ln w="0"/>
                  <a:solidFill>
                    <a:srgbClr val="7030A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第五周期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86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群組 42"/>
          <p:cNvGrpSpPr/>
          <p:nvPr/>
        </p:nvGrpSpPr>
        <p:grpSpPr>
          <a:xfrm>
            <a:off x="1" y="806336"/>
            <a:ext cx="11924522" cy="5230570"/>
            <a:chOff x="1" y="806336"/>
            <a:chExt cx="11924522" cy="5230570"/>
          </a:xfrm>
        </p:grpSpPr>
        <p:sp>
          <p:nvSpPr>
            <p:cNvPr id="4" name="矩形 3"/>
            <p:cNvSpPr/>
            <p:nvPr/>
          </p:nvSpPr>
          <p:spPr>
            <a:xfrm>
              <a:off x="1" y="806336"/>
              <a:ext cx="11924522" cy="523057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29053" y="1792406"/>
              <a:ext cx="100540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16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第一周期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29053" y="2443569"/>
              <a:ext cx="100540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16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第二周期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29052" y="3100850"/>
              <a:ext cx="100540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16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第三周期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29053" y="3758131"/>
              <a:ext cx="100540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16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第四周期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29053" y="4477416"/>
              <a:ext cx="100540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16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第五周期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138694" y="1405717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2018/08/01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8" name="直線接點 17"/>
            <p:cNvCxnSpPr/>
            <p:nvPr/>
          </p:nvCxnSpPr>
          <p:spPr>
            <a:xfrm>
              <a:off x="1654221" y="1751648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2720841" y="1750122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2222713" y="1405717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2018/09/14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3820887" y="1750124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3312767" y="1405716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2018/10/29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4920939" y="1750124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4372936" y="1405717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2018/12/13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5" name="直線接點 24"/>
            <p:cNvCxnSpPr/>
            <p:nvPr/>
          </p:nvCxnSpPr>
          <p:spPr>
            <a:xfrm>
              <a:off x="5987553" y="1750123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5403987" y="1405717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2019/01/27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7" name="直線接點 26"/>
            <p:cNvCxnSpPr/>
            <p:nvPr/>
          </p:nvCxnSpPr>
          <p:spPr>
            <a:xfrm>
              <a:off x="7087599" y="1750122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6435039" y="1405717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2019/03/13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8154213" y="1750121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7548945" y="1416251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2019/04/28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654218" y="1893945"/>
              <a:ext cx="1440000" cy="14963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091101" y="2538031"/>
              <a:ext cx="1080000" cy="14963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直線接點 33"/>
            <p:cNvCxnSpPr/>
            <p:nvPr/>
          </p:nvCxnSpPr>
          <p:spPr>
            <a:xfrm>
              <a:off x="9220827" y="1750121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8662851" y="1405715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 smtClean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2019/05/13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6" name="直線接點 35"/>
            <p:cNvCxnSpPr/>
            <p:nvPr/>
          </p:nvCxnSpPr>
          <p:spPr>
            <a:xfrm>
              <a:off x="10287441" y="1750121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9776757" y="1416251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 smtClean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2019/06/01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0816827" y="1416250"/>
              <a:ext cx="1031051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 smtClean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2019/07/15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9" name="直線接點 38"/>
            <p:cNvCxnSpPr/>
            <p:nvPr/>
          </p:nvCxnSpPr>
          <p:spPr>
            <a:xfrm>
              <a:off x="11356966" y="1750120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4171101" y="3195312"/>
              <a:ext cx="1692000" cy="14963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5856945" y="3852592"/>
              <a:ext cx="756000" cy="168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6612945" y="4562242"/>
              <a:ext cx="4392000" cy="16890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428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5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8482</TotalTime>
  <Words>130</Words>
  <Application>Microsoft Office PowerPoint</Application>
  <PresentationFormat>寬螢幕</PresentationFormat>
  <Paragraphs>53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23</cp:revision>
  <dcterms:created xsi:type="dcterms:W3CDTF">2019-03-20T06:10:06Z</dcterms:created>
  <dcterms:modified xsi:type="dcterms:W3CDTF">2019-04-04T06:17:09Z</dcterms:modified>
</cp:coreProperties>
</file>