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1" r:id="rId3"/>
    <p:sldId id="270" r:id="rId5"/>
    <p:sldId id="266" r:id="rId6"/>
    <p:sldId id="306" r:id="rId7"/>
    <p:sldId id="307" r:id="rId8"/>
    <p:sldId id="265" r:id="rId9"/>
    <p:sldId id="308" r:id="rId10"/>
    <p:sldId id="313" r:id="rId11"/>
    <p:sldId id="310" r:id="rId12"/>
    <p:sldId id="314" r:id="rId13"/>
  </p:sldIdLst>
  <p:sldSz cx="8999220" cy="5039995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49B"/>
    <a:srgbClr val="959AA2"/>
    <a:srgbClr val="C0F6ED"/>
    <a:srgbClr val="99F1E2"/>
    <a:srgbClr val="53585F"/>
    <a:srgbClr val="138774"/>
    <a:srgbClr val="1AB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58" y="72"/>
      </p:cViewPr>
      <p:guideLst>
        <p:guide orient="horz" pos="1587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CFDDC-4151-4F58-BEA7-655A61B04F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24885"/>
            <a:ext cx="674965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4942" y="2647331"/>
            <a:ext cx="6749654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8380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8590" indent="0" algn="ctr">
              <a:buNone/>
              <a:defRPr sz="1175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25712"/>
            <a:ext cx="4556016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68350"/>
            <a:ext cx="1940525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18718" y="268350"/>
            <a:ext cx="5709082" cy="427143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256579"/>
            <a:ext cx="7762102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4031" y="3373044"/>
            <a:ext cx="7762102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18718" y="1341750"/>
            <a:ext cx="3824804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56016" y="1341750"/>
            <a:ext cx="3824804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68350"/>
            <a:ext cx="7762102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891" y="1235577"/>
            <a:ext cx="3807226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891" y="1841114"/>
            <a:ext cx="3807226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56016" y="1235577"/>
            <a:ext cx="3825976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56016" y="1841114"/>
            <a:ext cx="3825976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25976" y="725712"/>
            <a:ext cx="4556016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68350"/>
            <a:ext cx="7762102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341750"/>
            <a:ext cx="7762102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FFCF-463E-4D67-9145-5F3744731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671624"/>
            <a:ext cx="303734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364A-95C9-4918-B87B-C8364849B0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48000" cy="50403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41119" y="1092074"/>
            <a:ext cx="6489133" cy="2834640"/>
          </a:xfrm>
          <a:prstGeom prst="rect">
            <a:avLst/>
          </a:prstGeom>
          <a:noFill/>
          <a:ln w="381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32068" y="1362890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rgbClr val="19B49B"/>
                </a:solidFill>
                <a:latin typeface="Agency FB" panose="020B0503020202020204" pitchFamily="34" charset="0"/>
              </a:rPr>
              <a:t> </a:t>
            </a:r>
            <a:endParaRPr lang="zh-CN" altLang="en-US" sz="3600" spc="300" dirty="0">
              <a:solidFill>
                <a:srgbClr val="19B49B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53793" y="205100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Agency FB" panose="020B0503020202020204" pitchFamily="34" charset="0"/>
              </a:rPr>
              <a:t>功能展示</a:t>
            </a:r>
            <a:endParaRPr lang="zh-CN" altLang="en-US" sz="3600" b="1" dirty="0">
              <a:latin typeface="Agency FB" panose="020B0503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93974" y="2781520"/>
            <a:ext cx="412034" cy="0"/>
          </a:xfrm>
          <a:prstGeom prst="line">
            <a:avLst/>
          </a:prstGeom>
          <a:ln w="3175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12289" y="2929919"/>
            <a:ext cx="492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Lorem ipsum </a:t>
            </a:r>
            <a:r>
              <a:rPr lang="en-US" altLang="zh-CN" sz="900" dirty="0" err="1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dolir</a:t>
            </a:r>
            <a:r>
              <a:rPr lang="en-US" altLang="zh-CN" sz="9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</a:t>
            </a:r>
            <a:r>
              <a:rPr lang="en-US" altLang="zh-CN" sz="900" dirty="0" err="1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sit,consectetur</a:t>
            </a:r>
            <a:r>
              <a:rPr lang="en-US" altLang="zh-CN" sz="9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</a:t>
            </a:r>
            <a:r>
              <a:rPr lang="en-US" altLang="zh-CN" sz="900" dirty="0" err="1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adipiscing</a:t>
            </a:r>
            <a:r>
              <a:rPr lang="en-US" altLang="zh-CN" sz="9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</a:t>
            </a:r>
            <a:r>
              <a:rPr lang="en-US" altLang="zh-CN" sz="900" dirty="0" err="1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elit</a:t>
            </a:r>
            <a:r>
              <a:rPr lang="en-US" altLang="zh-CN" sz="9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. </a:t>
            </a:r>
            <a:r>
              <a:rPr lang="en-US" altLang="zh-CN" sz="900" dirty="0" err="1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Ut</a:t>
            </a:r>
            <a:r>
              <a:rPr lang="en-US" altLang="zh-CN" sz="9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eff </a:t>
            </a:r>
            <a:r>
              <a:rPr lang="en-US" altLang="zh-CN" sz="900" dirty="0" err="1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citur</a:t>
            </a:r>
            <a:r>
              <a:rPr lang="en-US" altLang="zh-CN" sz="9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ipsum vitae </a:t>
            </a:r>
            <a:endParaRPr lang="en-US" altLang="zh-CN" sz="900" dirty="0">
              <a:solidFill>
                <a:srgbClr val="19B49B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  <a:p>
            <a:pPr algn="r"/>
            <a:r>
              <a:rPr lang="en-US" altLang="zh-CN" sz="900" dirty="0" err="1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tortor</a:t>
            </a:r>
            <a:r>
              <a:rPr lang="en-US" altLang="zh-CN" sz="9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</a:t>
            </a:r>
            <a:r>
              <a:rPr lang="en-US" altLang="zh-CN" sz="900" dirty="0" err="1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accumsan,a</a:t>
            </a:r>
            <a:r>
              <a:rPr lang="en-US" altLang="zh-CN" sz="9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pulvinar lorem </a:t>
            </a:r>
            <a:r>
              <a:rPr lang="en-US" altLang="zh-CN" sz="900" dirty="0" err="1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lacinina</a:t>
            </a:r>
            <a:r>
              <a:rPr lang="en-US" altLang="zh-CN" sz="9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.</a:t>
            </a:r>
            <a:endParaRPr lang="zh-CN" altLang="en-US" sz="900" dirty="0">
              <a:solidFill>
                <a:srgbClr val="19B49B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99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99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27238" y="1097568"/>
            <a:ext cx="1068028" cy="338555"/>
            <a:chOff x="4081294" y="3947341"/>
            <a:chExt cx="2442333" cy="571484"/>
          </a:xfrm>
        </p:grpSpPr>
        <p:sp>
          <p:nvSpPr>
            <p:cNvPr id="6" name="Rounded Rectangle 43"/>
            <p:cNvSpPr/>
            <p:nvPr/>
          </p:nvSpPr>
          <p:spPr>
            <a:xfrm>
              <a:off x="4081294" y="3961259"/>
              <a:ext cx="2230265" cy="557566"/>
            </a:xfrm>
            <a:prstGeom prst="roundRect">
              <a:avLst>
                <a:gd name="adj" fmla="val 46832"/>
              </a:avLst>
            </a:prstGeom>
            <a:solidFill>
              <a:srgbClr val="19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75"/>
            </a:p>
          </p:txBody>
        </p:sp>
        <p:sp>
          <p:nvSpPr>
            <p:cNvPr id="7" name="TextBox 52"/>
            <p:cNvSpPr txBox="1"/>
            <p:nvPr/>
          </p:nvSpPr>
          <p:spPr>
            <a:xfrm>
              <a:off x="4518193" y="3947341"/>
              <a:ext cx="2005434" cy="571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其他</a:t>
              </a:r>
              <a:endParaRPr lang="id-ID" altLang="zh-CN" sz="16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</p:grpSp>
      <p:sp>
        <p:nvSpPr>
          <p:cNvPr id="10" name="Rectangle 19"/>
          <p:cNvSpPr/>
          <p:nvPr/>
        </p:nvSpPr>
        <p:spPr>
          <a:xfrm>
            <a:off x="758916" y="1436119"/>
            <a:ext cx="2884106" cy="818900"/>
          </a:xfrm>
          <a:prstGeom prst="rect">
            <a:avLst/>
          </a:prstGeom>
        </p:spPr>
        <p:txBody>
          <a:bodyPr wrap="square" lIns="36470" tIns="18235" rIns="36470" bIns="1823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查找和替换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隐藏注释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787727" y="2432812"/>
            <a:ext cx="2781303" cy="13976"/>
          </a:xfrm>
          <a:prstGeom prst="line">
            <a:avLst/>
          </a:prstGeom>
          <a:ln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907976" y="292746"/>
            <a:ext cx="206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查找、注释</a:t>
            </a:r>
            <a:endParaRPr lang="zh-CN" altLang="en-US" sz="24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836829" y="219003"/>
            <a:ext cx="2812751" cy="584775"/>
            <a:chOff x="6836829" y="219003"/>
            <a:chExt cx="2812751" cy="584775"/>
          </a:xfrm>
        </p:grpSpPr>
        <p:sp>
          <p:nvSpPr>
            <p:cNvPr id="35" name="TextBox 20"/>
            <p:cNvSpPr txBox="1"/>
            <p:nvPr/>
          </p:nvSpPr>
          <p:spPr>
            <a:xfrm>
              <a:off x="6836829" y="219003"/>
              <a:ext cx="2067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19B49B"/>
                  </a:solidFill>
                  <a:latin typeface="Agency FB" panose="020B0503020202020204" pitchFamily="34" charset="0"/>
                  <a:ea typeface="方正兰亭准黑_GBK" panose="02000000000000000000" pitchFamily="2" charset="-122"/>
                </a:rPr>
                <a:t>LOGO</a:t>
              </a:r>
              <a:endParaRPr lang="zh-CN" altLang="en-US" sz="3200" dirty="0">
                <a:solidFill>
                  <a:srgbClr val="19B49B"/>
                </a:solidFill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36" name="TextBox 20"/>
            <p:cNvSpPr txBox="1"/>
            <p:nvPr/>
          </p:nvSpPr>
          <p:spPr>
            <a:xfrm>
              <a:off x="7581623" y="322241"/>
              <a:ext cx="2067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铁</a:t>
              </a:r>
              <a:r>
                <a:rPr lang="en-US" altLang="zh-CN" sz="16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Five</a:t>
              </a:r>
              <a:endParaRPr lang="zh-CN" altLang="en-US" sz="1600" dirty="0"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37" name="TextBox 20"/>
            <p:cNvSpPr txBox="1"/>
            <p:nvPr/>
          </p:nvSpPr>
          <p:spPr>
            <a:xfrm>
              <a:off x="7566875" y="565590"/>
              <a:ext cx="2067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YOUR COMPANY NAME</a:t>
              </a:r>
              <a:endParaRPr lang="zh-CN" altLang="en-US" sz="600" dirty="0"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</p:grpSp>
      <p:sp>
        <p:nvSpPr>
          <p:cNvPr id="38" name="任意多边形: 形状 37"/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59" y="773914"/>
            <a:ext cx="4465337" cy="228320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06" y="3057122"/>
            <a:ext cx="2531745" cy="18173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" t="4082" b="-1"/>
          <a:stretch>
            <a:fillRect/>
          </a:stretch>
        </p:blipFill>
        <p:spPr>
          <a:xfrm>
            <a:off x="2503082" y="3071872"/>
            <a:ext cx="2932864" cy="1729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6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6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6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/>
      <p:bldP spid="32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5"/>
          <p:cNvSpPr/>
          <p:nvPr/>
        </p:nvSpPr>
        <p:spPr bwMode="auto">
          <a:xfrm flipV="1">
            <a:off x="2601924" y="2173362"/>
            <a:ext cx="362614" cy="340638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67200" tIns="33600" rIns="67200" bIns="33600" numCol="1" anchor="t" anchorCtr="0" compatLnSpc="1"/>
          <a:lstStyle/>
          <a:p>
            <a:endParaRPr lang="zh-CN" altLang="en-US" sz="125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Freeform 27"/>
          <p:cNvSpPr/>
          <p:nvPr/>
        </p:nvSpPr>
        <p:spPr bwMode="auto">
          <a:xfrm flipV="1">
            <a:off x="2680615" y="2313201"/>
            <a:ext cx="1674616" cy="994441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53585F"/>
          </a:solidFill>
          <a:ln>
            <a:noFill/>
          </a:ln>
          <a:effectLst/>
        </p:spPr>
        <p:txBody>
          <a:bodyPr vert="horz" wrap="square" lIns="67200" tIns="33600" rIns="67200" bIns="33600" numCol="1" anchor="t" anchorCtr="0" compatLnSpc="1"/>
          <a:lstStyle/>
          <a:p>
            <a:endParaRPr lang="zh-CN" altLang="en-US" sz="125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Freeform 27"/>
          <p:cNvSpPr/>
          <p:nvPr/>
        </p:nvSpPr>
        <p:spPr bwMode="auto">
          <a:xfrm flipH="1">
            <a:off x="4563770" y="2374703"/>
            <a:ext cx="1625850" cy="965482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959AA2"/>
          </a:solidFill>
          <a:ln>
            <a:noFill/>
          </a:ln>
          <a:effectLst/>
        </p:spPr>
        <p:txBody>
          <a:bodyPr vert="horz" wrap="square" lIns="67200" tIns="33600" rIns="67200" bIns="33600" numCol="1" anchor="t" anchorCtr="0" compatLnSpc="1"/>
          <a:lstStyle/>
          <a:p>
            <a:endParaRPr lang="zh-CN" altLang="en-US" sz="125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Freeform 35"/>
          <p:cNvSpPr/>
          <p:nvPr/>
        </p:nvSpPr>
        <p:spPr bwMode="auto">
          <a:xfrm flipH="1">
            <a:off x="5957846" y="3195193"/>
            <a:ext cx="352055" cy="330718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vert="horz" wrap="square" lIns="67200" tIns="33600" rIns="67200" bIns="33600" numCol="1" anchor="t" anchorCtr="0" compatLnSpc="1"/>
          <a:lstStyle/>
          <a:p>
            <a:endParaRPr lang="zh-CN" altLang="en-US" sz="125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Freeform 27"/>
          <p:cNvSpPr/>
          <p:nvPr/>
        </p:nvSpPr>
        <p:spPr bwMode="auto">
          <a:xfrm rot="16200000" flipH="1">
            <a:off x="3696087" y="1398224"/>
            <a:ext cx="1616526" cy="959945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9B49B"/>
          </a:solidFill>
          <a:ln>
            <a:noFill/>
          </a:ln>
          <a:effectLst/>
        </p:spPr>
        <p:txBody>
          <a:bodyPr vert="horz" wrap="square" lIns="67200" tIns="33600" rIns="67200" bIns="33600" numCol="1" anchor="t" anchorCtr="0" compatLnSpc="1"/>
          <a:lstStyle/>
          <a:p>
            <a:endParaRPr lang="zh-CN" altLang="en-US" sz="125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Freeform 35"/>
          <p:cNvSpPr/>
          <p:nvPr/>
        </p:nvSpPr>
        <p:spPr bwMode="auto">
          <a:xfrm rot="5400000" flipH="1">
            <a:off x="3832744" y="4450254"/>
            <a:ext cx="356211" cy="334623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solidFill>
            <a:srgbClr val="138774"/>
          </a:solidFill>
          <a:ln>
            <a:noFill/>
          </a:ln>
        </p:spPr>
        <p:txBody>
          <a:bodyPr vert="horz" wrap="square" lIns="67200" tIns="33600" rIns="67200" bIns="33600" numCol="1" anchor="t" anchorCtr="0" compatLnSpc="1"/>
          <a:lstStyle/>
          <a:p>
            <a:endParaRPr lang="zh-CN" altLang="en-US" sz="125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Freeform 27"/>
          <p:cNvSpPr/>
          <p:nvPr/>
        </p:nvSpPr>
        <p:spPr bwMode="auto">
          <a:xfrm rot="5400000" flipH="1">
            <a:off x="3676769" y="3369965"/>
            <a:ext cx="1645045" cy="976881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9B49B"/>
          </a:solidFill>
          <a:ln>
            <a:noFill/>
          </a:ln>
          <a:effectLst/>
        </p:spPr>
        <p:txBody>
          <a:bodyPr vert="horz" wrap="square" lIns="67200" tIns="33600" rIns="67200" bIns="33600" numCol="1" anchor="t" anchorCtr="0" compatLnSpc="1"/>
          <a:lstStyle/>
          <a:p>
            <a:endParaRPr lang="zh-CN" altLang="en-US" sz="125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60"/>
          <p:cNvSpPr txBox="1"/>
          <p:nvPr/>
        </p:nvSpPr>
        <p:spPr>
          <a:xfrm>
            <a:off x="4234593" y="1982878"/>
            <a:ext cx="562975" cy="4994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2645" b="1" dirty="0"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2645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61"/>
          <p:cNvSpPr txBox="1"/>
          <p:nvPr/>
        </p:nvSpPr>
        <p:spPr>
          <a:xfrm>
            <a:off x="4252963" y="3400094"/>
            <a:ext cx="562975" cy="4994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2645" b="1" dirty="0"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2645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62"/>
          <p:cNvSpPr txBox="1"/>
          <p:nvPr/>
        </p:nvSpPr>
        <p:spPr>
          <a:xfrm>
            <a:off x="3493728" y="2625091"/>
            <a:ext cx="562975" cy="4994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2645" b="1" dirty="0">
                <a:latin typeface="Arial" panose="020B0604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2645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63"/>
          <p:cNvSpPr txBox="1"/>
          <p:nvPr/>
        </p:nvSpPr>
        <p:spPr>
          <a:xfrm>
            <a:off x="4764365" y="2625091"/>
            <a:ext cx="562975" cy="4994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2645" b="1" dirty="0"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2645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49"/>
          <p:cNvSpPr txBox="1"/>
          <p:nvPr/>
        </p:nvSpPr>
        <p:spPr>
          <a:xfrm>
            <a:off x="4861436" y="1089314"/>
            <a:ext cx="155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文本编辑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49"/>
          <p:cNvSpPr txBox="1"/>
          <p:nvPr/>
        </p:nvSpPr>
        <p:spPr>
          <a:xfrm>
            <a:off x="5711944" y="3619898"/>
            <a:ext cx="230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编译和运行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49"/>
          <p:cNvSpPr txBox="1"/>
          <p:nvPr/>
        </p:nvSpPr>
        <p:spPr>
          <a:xfrm>
            <a:off x="1907931" y="3964674"/>
            <a:ext cx="210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Debug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调试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49"/>
          <p:cNvSpPr txBox="1"/>
          <p:nvPr/>
        </p:nvSpPr>
        <p:spPr>
          <a:xfrm>
            <a:off x="1280247" y="1484245"/>
            <a:ext cx="2639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查找替换、隐藏注释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7976" y="292746"/>
            <a:ext cx="291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功能展示</a:t>
            </a:r>
            <a:endParaRPr lang="zh-CN" altLang="en-US" sz="24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Agency FB" panose="020B0503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6836829" y="219003"/>
            <a:ext cx="2812751" cy="584775"/>
            <a:chOff x="6836829" y="219003"/>
            <a:chExt cx="2812751" cy="584775"/>
          </a:xfrm>
        </p:grpSpPr>
        <p:sp>
          <p:nvSpPr>
            <p:cNvPr id="25" name="TextBox 20"/>
            <p:cNvSpPr txBox="1"/>
            <p:nvPr/>
          </p:nvSpPr>
          <p:spPr>
            <a:xfrm>
              <a:off x="6836829" y="219003"/>
              <a:ext cx="2067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19B49B"/>
                  </a:solidFill>
                  <a:latin typeface="Agency FB" panose="020B0503020202020204" pitchFamily="34" charset="0"/>
                  <a:ea typeface="方正兰亭准黑_GBK" panose="02000000000000000000" pitchFamily="2" charset="-122"/>
                </a:rPr>
                <a:t>LOGO</a:t>
              </a:r>
              <a:endParaRPr lang="zh-CN" altLang="en-US" sz="3200" dirty="0">
                <a:solidFill>
                  <a:srgbClr val="19B49B"/>
                </a:solidFill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6" name="TextBox 20"/>
            <p:cNvSpPr txBox="1"/>
            <p:nvPr/>
          </p:nvSpPr>
          <p:spPr>
            <a:xfrm>
              <a:off x="7581623" y="322241"/>
              <a:ext cx="2067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铁</a:t>
              </a:r>
              <a:r>
                <a:rPr lang="en-US" altLang="zh-CN" sz="12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Five</a:t>
              </a:r>
              <a:endParaRPr lang="zh-CN" altLang="en-US" sz="1200" dirty="0"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7566875" y="565590"/>
              <a:ext cx="2067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YOUR COMPANY NAME</a:t>
              </a:r>
              <a:endParaRPr lang="zh-CN" altLang="en-US" sz="600" dirty="0"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</p:grpSp>
      <p:sp>
        <p:nvSpPr>
          <p:cNvPr id="28" name="任意多边形: 形状 27"/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"/>
                            </p:stCondLst>
                            <p:childTnLst>
                              <p:par>
                                <p:cTn id="28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00"/>
                            </p:stCondLst>
                            <p:childTnLst>
                              <p:par>
                                <p:cTn id="4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3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800"/>
                            </p:stCondLst>
                            <p:childTnLst>
                              <p:par>
                                <p:cTn id="7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3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8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3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8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5" grpId="0"/>
      <p:bldP spid="17" grpId="0"/>
      <p:bldP spid="19" grpId="0"/>
      <p:bldP spid="21" grpId="0"/>
      <p:bldP spid="22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8"/>
          <p:cNvSpPr>
            <a:spLocks noChangeArrowheads="1"/>
          </p:cNvSpPr>
          <p:nvPr/>
        </p:nvSpPr>
        <p:spPr bwMode="auto">
          <a:xfrm>
            <a:off x="1085857" y="3217214"/>
            <a:ext cx="1982358" cy="43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193" tIns="33597" rIns="67193" bIns="33597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菜单与工具栏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矩形 36"/>
          <p:cNvSpPr>
            <a:spLocks noChangeArrowheads="1"/>
          </p:cNvSpPr>
          <p:nvPr/>
        </p:nvSpPr>
        <p:spPr bwMode="auto">
          <a:xfrm>
            <a:off x="1418408" y="3657546"/>
            <a:ext cx="1322991" cy="33599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47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7976" y="292746"/>
            <a:ext cx="206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编辑区</a:t>
            </a:r>
            <a:endParaRPr lang="zh-CN" altLang="en-US" sz="24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6836829" y="219003"/>
            <a:ext cx="2812751" cy="584775"/>
            <a:chOff x="6836829" y="219003"/>
            <a:chExt cx="2812751" cy="584775"/>
          </a:xfrm>
        </p:grpSpPr>
        <p:sp>
          <p:nvSpPr>
            <p:cNvPr id="25" name="TextBox 20"/>
            <p:cNvSpPr txBox="1"/>
            <p:nvPr/>
          </p:nvSpPr>
          <p:spPr>
            <a:xfrm>
              <a:off x="6836829" y="219003"/>
              <a:ext cx="2067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19B49B"/>
                  </a:solidFill>
                  <a:latin typeface="Agency FB" panose="020B0503020202020204" pitchFamily="34" charset="0"/>
                  <a:ea typeface="方正兰亭准黑_GBK" panose="02000000000000000000" pitchFamily="2" charset="-122"/>
                </a:rPr>
                <a:t>LOGO</a:t>
              </a:r>
              <a:endParaRPr lang="zh-CN" altLang="en-US" sz="3200" dirty="0">
                <a:solidFill>
                  <a:srgbClr val="19B49B"/>
                </a:solidFill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6" name="TextBox 20"/>
            <p:cNvSpPr txBox="1"/>
            <p:nvPr/>
          </p:nvSpPr>
          <p:spPr>
            <a:xfrm>
              <a:off x="7581623" y="322241"/>
              <a:ext cx="2067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铁</a:t>
              </a:r>
              <a:r>
                <a:rPr lang="en-US" altLang="zh-CN" sz="16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Five</a:t>
              </a:r>
              <a:endParaRPr lang="zh-CN" altLang="en-US" sz="1600" dirty="0"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7566875" y="565590"/>
              <a:ext cx="2067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YOUR COMPANY NAME</a:t>
              </a:r>
              <a:endParaRPr lang="zh-CN" altLang="en-US" sz="600" dirty="0"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</p:grpSp>
      <p:sp>
        <p:nvSpPr>
          <p:cNvPr id="28" name="任意多边形: 形状 27"/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1" y="1668807"/>
            <a:ext cx="4905717" cy="119058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87" y="2405740"/>
            <a:ext cx="1533525" cy="1819275"/>
          </a:xfrm>
          <a:prstGeom prst="rect">
            <a:avLst/>
          </a:prstGeom>
        </p:spPr>
      </p:pic>
      <p:sp>
        <p:nvSpPr>
          <p:cNvPr id="16" name="矩形 38"/>
          <p:cNvSpPr>
            <a:spLocks noChangeArrowheads="1"/>
          </p:cNvSpPr>
          <p:nvPr/>
        </p:nvSpPr>
        <p:spPr bwMode="auto">
          <a:xfrm>
            <a:off x="6387747" y="1370688"/>
            <a:ext cx="1059028" cy="43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193" tIns="33597" rIns="67193" bIns="33597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快捷键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36"/>
          <p:cNvSpPr>
            <a:spLocks noChangeArrowheads="1"/>
          </p:cNvSpPr>
          <p:nvPr/>
        </p:nvSpPr>
        <p:spPr bwMode="auto">
          <a:xfrm>
            <a:off x="6258632" y="1811020"/>
            <a:ext cx="1322991" cy="33599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47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8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80"/>
                            </p:stCondLst>
                            <p:childTnLst>
                              <p:par>
                                <p:cTn id="3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8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80"/>
                            </p:stCondLst>
                            <p:childTnLst>
                              <p:par>
                                <p:cTn id="4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21" grpId="0"/>
      <p:bldP spid="22" grpId="0" animBg="1"/>
      <p:bldP spid="28" grpId="0" animBg="1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36"/>
          <p:cNvSpPr>
            <a:spLocks noChangeArrowheads="1"/>
          </p:cNvSpPr>
          <p:nvPr/>
        </p:nvSpPr>
        <p:spPr bwMode="auto">
          <a:xfrm flipV="1">
            <a:off x="3838273" y="4638911"/>
            <a:ext cx="1322991" cy="60880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47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7976" y="292746"/>
            <a:ext cx="206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编辑区</a:t>
            </a:r>
            <a:endParaRPr lang="zh-CN" altLang="en-US" sz="24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6836829" y="219003"/>
            <a:ext cx="2812751" cy="584775"/>
            <a:chOff x="6836829" y="219003"/>
            <a:chExt cx="2812751" cy="584775"/>
          </a:xfrm>
        </p:grpSpPr>
        <p:sp>
          <p:nvSpPr>
            <p:cNvPr id="25" name="TextBox 20"/>
            <p:cNvSpPr txBox="1"/>
            <p:nvPr/>
          </p:nvSpPr>
          <p:spPr>
            <a:xfrm>
              <a:off x="6836829" y="219003"/>
              <a:ext cx="2067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19B49B"/>
                  </a:solidFill>
                  <a:latin typeface="Agency FB" panose="020B0503020202020204" pitchFamily="34" charset="0"/>
                  <a:ea typeface="方正兰亭准黑_GBK" panose="02000000000000000000" pitchFamily="2" charset="-122"/>
                </a:rPr>
                <a:t>LOGO</a:t>
              </a:r>
              <a:endParaRPr lang="zh-CN" altLang="en-US" sz="3200" dirty="0">
                <a:solidFill>
                  <a:srgbClr val="19B49B"/>
                </a:solidFill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6" name="TextBox 20"/>
            <p:cNvSpPr txBox="1"/>
            <p:nvPr/>
          </p:nvSpPr>
          <p:spPr>
            <a:xfrm>
              <a:off x="7581623" y="322241"/>
              <a:ext cx="2067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铁</a:t>
              </a:r>
              <a:r>
                <a:rPr lang="en-US" altLang="zh-CN" sz="16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Five</a:t>
              </a:r>
              <a:endParaRPr lang="zh-CN" altLang="en-US" sz="1600" dirty="0"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7566875" y="565590"/>
              <a:ext cx="2067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YOUR COMPANY NAME</a:t>
              </a:r>
              <a:endParaRPr lang="zh-CN" altLang="en-US" sz="600" dirty="0"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</p:grpSp>
      <p:sp>
        <p:nvSpPr>
          <p:cNvPr id="28" name="任意多边形: 形状 27"/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76" y="1599116"/>
            <a:ext cx="7433504" cy="240137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14700" y="4177245"/>
            <a:ext cx="24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80"/>
                            </p:stCondLst>
                            <p:childTnLst>
                              <p:par>
                                <p:cTn id="2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36"/>
          <p:cNvSpPr>
            <a:spLocks noChangeArrowheads="1"/>
          </p:cNvSpPr>
          <p:nvPr/>
        </p:nvSpPr>
        <p:spPr bwMode="auto">
          <a:xfrm flipV="1">
            <a:off x="4623505" y="2750988"/>
            <a:ext cx="1322991" cy="60880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47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7976" y="292746"/>
            <a:ext cx="206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编辑区</a:t>
            </a:r>
            <a:endParaRPr lang="zh-CN" altLang="en-US" sz="24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6836829" y="219003"/>
            <a:ext cx="2812751" cy="584775"/>
            <a:chOff x="6836829" y="219003"/>
            <a:chExt cx="2812751" cy="584775"/>
          </a:xfrm>
        </p:grpSpPr>
        <p:sp>
          <p:nvSpPr>
            <p:cNvPr id="25" name="TextBox 20"/>
            <p:cNvSpPr txBox="1"/>
            <p:nvPr/>
          </p:nvSpPr>
          <p:spPr>
            <a:xfrm>
              <a:off x="6836829" y="219003"/>
              <a:ext cx="2067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19B49B"/>
                  </a:solidFill>
                  <a:latin typeface="Agency FB" panose="020B0503020202020204" pitchFamily="34" charset="0"/>
                  <a:ea typeface="方正兰亭准黑_GBK" panose="02000000000000000000" pitchFamily="2" charset="-122"/>
                </a:rPr>
                <a:t>LOGO</a:t>
              </a:r>
              <a:endParaRPr lang="zh-CN" altLang="en-US" sz="3200" dirty="0">
                <a:solidFill>
                  <a:srgbClr val="19B49B"/>
                </a:solidFill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6" name="TextBox 20"/>
            <p:cNvSpPr txBox="1"/>
            <p:nvPr/>
          </p:nvSpPr>
          <p:spPr>
            <a:xfrm>
              <a:off x="7581623" y="322241"/>
              <a:ext cx="2067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铁</a:t>
              </a:r>
              <a:r>
                <a:rPr lang="en-US" altLang="zh-CN" sz="16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Five</a:t>
              </a:r>
              <a:endParaRPr lang="zh-CN" altLang="en-US" sz="1600" dirty="0"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7566875" y="565590"/>
              <a:ext cx="2067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YOUR COMPANY NAME</a:t>
              </a:r>
              <a:endParaRPr lang="zh-CN" altLang="en-US" sz="600" dirty="0"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64068" y="2289323"/>
            <a:ext cx="24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/>
          <a:stretch>
            <a:fillRect/>
          </a:stretch>
        </p:blipFill>
        <p:spPr>
          <a:xfrm>
            <a:off x="1562937" y="1068229"/>
            <a:ext cx="1631205" cy="3679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79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9"/>
          <p:cNvSpPr/>
          <p:nvPr/>
        </p:nvSpPr>
        <p:spPr>
          <a:xfrm>
            <a:off x="964064" y="1867950"/>
            <a:ext cx="2884106" cy="2065395"/>
          </a:xfrm>
          <a:prstGeom prst="rect">
            <a:avLst/>
          </a:prstGeom>
        </p:spPr>
        <p:txBody>
          <a:bodyPr wrap="square" lIns="36470" tIns="18235" rIns="36470" bIns="1823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关键字高亮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关键字匹配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括号匹配 可匹配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],( ),{ }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显示注释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811161" y="4329487"/>
            <a:ext cx="2781303" cy="13976"/>
          </a:xfrm>
          <a:prstGeom prst="line">
            <a:avLst/>
          </a:prstGeom>
          <a:ln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907976" y="292746"/>
            <a:ext cx="206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编辑区</a:t>
            </a:r>
            <a:endParaRPr lang="zh-CN" altLang="en-US" sz="24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836829" y="219003"/>
            <a:ext cx="2812751" cy="584775"/>
            <a:chOff x="6836829" y="219003"/>
            <a:chExt cx="2812751" cy="584775"/>
          </a:xfrm>
        </p:grpSpPr>
        <p:sp>
          <p:nvSpPr>
            <p:cNvPr id="35" name="TextBox 20"/>
            <p:cNvSpPr txBox="1"/>
            <p:nvPr/>
          </p:nvSpPr>
          <p:spPr>
            <a:xfrm>
              <a:off x="6836829" y="219003"/>
              <a:ext cx="2067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19B49B"/>
                  </a:solidFill>
                  <a:latin typeface="Agency FB" panose="020B0503020202020204" pitchFamily="34" charset="0"/>
                  <a:ea typeface="方正兰亭准黑_GBK" panose="02000000000000000000" pitchFamily="2" charset="-122"/>
                </a:rPr>
                <a:t>LOGO</a:t>
              </a:r>
              <a:endParaRPr lang="zh-CN" altLang="en-US" sz="3200" dirty="0">
                <a:solidFill>
                  <a:srgbClr val="19B49B"/>
                </a:solidFill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36" name="TextBox 20"/>
            <p:cNvSpPr txBox="1"/>
            <p:nvPr/>
          </p:nvSpPr>
          <p:spPr>
            <a:xfrm>
              <a:off x="7581623" y="322241"/>
              <a:ext cx="2067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铁</a:t>
              </a:r>
              <a:r>
                <a:rPr lang="en-US" altLang="zh-CN" sz="16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Five</a:t>
              </a:r>
              <a:endParaRPr lang="zh-CN" altLang="en-US" sz="1600" dirty="0"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37" name="TextBox 20"/>
            <p:cNvSpPr txBox="1"/>
            <p:nvPr/>
          </p:nvSpPr>
          <p:spPr>
            <a:xfrm>
              <a:off x="7566875" y="565590"/>
              <a:ext cx="2067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YOUR COMPANY NAME</a:t>
              </a:r>
              <a:endParaRPr lang="zh-CN" altLang="en-US" sz="600" dirty="0"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</p:grpSp>
      <p:sp>
        <p:nvSpPr>
          <p:cNvPr id="38" name="任意多边形: 形状 37"/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757425"/>
            <a:ext cx="2531745" cy="181737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" t="4082" b="-1"/>
          <a:stretch>
            <a:fillRect/>
          </a:stretch>
        </p:blipFill>
        <p:spPr>
          <a:xfrm>
            <a:off x="5761878" y="2757425"/>
            <a:ext cx="2607745" cy="15380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544" y="767194"/>
            <a:ext cx="2607745" cy="1926442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604683" y="980059"/>
            <a:ext cx="975291" cy="471410"/>
            <a:chOff x="4081294" y="3960217"/>
            <a:chExt cx="2230266" cy="795745"/>
          </a:xfrm>
        </p:grpSpPr>
        <p:sp>
          <p:nvSpPr>
            <p:cNvPr id="22" name="Rounded Rectangle 43"/>
            <p:cNvSpPr/>
            <p:nvPr/>
          </p:nvSpPr>
          <p:spPr>
            <a:xfrm>
              <a:off x="4081294" y="3961259"/>
              <a:ext cx="2230265" cy="557566"/>
            </a:xfrm>
            <a:prstGeom prst="roundRect">
              <a:avLst>
                <a:gd name="adj" fmla="val 46832"/>
              </a:avLst>
            </a:prstGeom>
            <a:solidFill>
              <a:srgbClr val="19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75"/>
            </a:p>
          </p:txBody>
        </p:sp>
        <p:sp>
          <p:nvSpPr>
            <p:cNvPr id="23" name="TextBox 52"/>
            <p:cNvSpPr txBox="1"/>
            <p:nvPr/>
          </p:nvSpPr>
          <p:spPr>
            <a:xfrm>
              <a:off x="4306124" y="3960217"/>
              <a:ext cx="2005436" cy="795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编辑区</a:t>
              </a:r>
              <a:endParaRPr lang="id-ID" altLang="zh-CN" sz="16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8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8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8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/>
      <p:bldP spid="32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36"/>
          <p:cNvSpPr>
            <a:spLocks noChangeArrowheads="1"/>
          </p:cNvSpPr>
          <p:nvPr/>
        </p:nvSpPr>
        <p:spPr bwMode="auto">
          <a:xfrm flipV="1">
            <a:off x="1230154" y="3409188"/>
            <a:ext cx="1322991" cy="60880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47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7976" y="292746"/>
            <a:ext cx="206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编译区</a:t>
            </a:r>
            <a:endParaRPr lang="zh-CN" altLang="en-US" sz="24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6836829" y="219003"/>
            <a:ext cx="2812751" cy="584775"/>
            <a:chOff x="6836829" y="219003"/>
            <a:chExt cx="2812751" cy="584775"/>
          </a:xfrm>
        </p:grpSpPr>
        <p:sp>
          <p:nvSpPr>
            <p:cNvPr id="25" name="TextBox 20"/>
            <p:cNvSpPr txBox="1"/>
            <p:nvPr/>
          </p:nvSpPr>
          <p:spPr>
            <a:xfrm>
              <a:off x="6836829" y="219003"/>
              <a:ext cx="2067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19B49B"/>
                  </a:solidFill>
                  <a:latin typeface="Agency FB" panose="020B0503020202020204" pitchFamily="34" charset="0"/>
                  <a:ea typeface="方正兰亭准黑_GBK" panose="02000000000000000000" pitchFamily="2" charset="-122"/>
                </a:rPr>
                <a:t>LOGO</a:t>
              </a:r>
              <a:endParaRPr lang="zh-CN" altLang="en-US" sz="3200" dirty="0">
                <a:solidFill>
                  <a:srgbClr val="19B49B"/>
                </a:solidFill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6" name="TextBox 20"/>
            <p:cNvSpPr txBox="1"/>
            <p:nvPr/>
          </p:nvSpPr>
          <p:spPr>
            <a:xfrm>
              <a:off x="7581623" y="322241"/>
              <a:ext cx="2067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铁</a:t>
              </a:r>
              <a:r>
                <a:rPr lang="en-US" altLang="zh-CN" sz="16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Five</a:t>
              </a:r>
              <a:endParaRPr lang="zh-CN" altLang="en-US" sz="1600" dirty="0"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7566875" y="565590"/>
              <a:ext cx="2067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YOUR COMPANY NAME</a:t>
              </a:r>
              <a:endParaRPr lang="zh-CN" altLang="en-US" sz="600" dirty="0"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</p:grpSp>
      <p:sp>
        <p:nvSpPr>
          <p:cNvPr id="28" name="任意多边形: 形状 27"/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0717" y="2953994"/>
            <a:ext cx="24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编译运行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9847" y="322241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4" y="1749129"/>
            <a:ext cx="3832599" cy="911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69" y="2203760"/>
            <a:ext cx="3559395" cy="2538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8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36"/>
          <p:cNvSpPr>
            <a:spLocks noChangeArrowheads="1"/>
          </p:cNvSpPr>
          <p:nvPr/>
        </p:nvSpPr>
        <p:spPr bwMode="auto">
          <a:xfrm flipV="1">
            <a:off x="813366" y="2744517"/>
            <a:ext cx="1322991" cy="60880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47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7976" y="292746"/>
            <a:ext cx="206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编译区</a:t>
            </a:r>
            <a:endParaRPr lang="zh-CN" altLang="en-US" sz="24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6836829" y="219003"/>
            <a:ext cx="2812751" cy="584775"/>
            <a:chOff x="6836829" y="219003"/>
            <a:chExt cx="2812751" cy="584775"/>
          </a:xfrm>
        </p:grpSpPr>
        <p:sp>
          <p:nvSpPr>
            <p:cNvPr id="25" name="TextBox 20"/>
            <p:cNvSpPr txBox="1"/>
            <p:nvPr/>
          </p:nvSpPr>
          <p:spPr>
            <a:xfrm>
              <a:off x="6836829" y="219003"/>
              <a:ext cx="2067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19B49B"/>
                  </a:solidFill>
                  <a:latin typeface="Agency FB" panose="020B0503020202020204" pitchFamily="34" charset="0"/>
                  <a:ea typeface="方正兰亭准黑_GBK" panose="02000000000000000000" pitchFamily="2" charset="-122"/>
                </a:rPr>
                <a:t>LOGO</a:t>
              </a:r>
              <a:endParaRPr lang="zh-CN" altLang="en-US" sz="3200" dirty="0">
                <a:solidFill>
                  <a:srgbClr val="19B49B"/>
                </a:solidFill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6" name="TextBox 20"/>
            <p:cNvSpPr txBox="1"/>
            <p:nvPr/>
          </p:nvSpPr>
          <p:spPr>
            <a:xfrm>
              <a:off x="7581623" y="322241"/>
              <a:ext cx="2067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铁</a:t>
              </a:r>
              <a:r>
                <a:rPr lang="en-US" altLang="zh-CN" sz="16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Five</a:t>
              </a:r>
              <a:endParaRPr lang="zh-CN" altLang="en-US" sz="1600" dirty="0"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7566875" y="565590"/>
              <a:ext cx="2067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YOUR COMPANY NAME</a:t>
              </a:r>
              <a:endParaRPr lang="zh-CN" altLang="en-US" sz="600" dirty="0"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</p:grpSp>
      <p:sp>
        <p:nvSpPr>
          <p:cNvPr id="28" name="任意多边形: 形状 27"/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3929" y="2289323"/>
            <a:ext cx="24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9847" y="322241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93" y="1352526"/>
            <a:ext cx="5905221" cy="29429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8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9"/>
          <p:cNvSpPr/>
          <p:nvPr/>
        </p:nvSpPr>
        <p:spPr>
          <a:xfrm>
            <a:off x="943490" y="1402989"/>
            <a:ext cx="2884106" cy="1649896"/>
          </a:xfrm>
          <a:prstGeom prst="rect">
            <a:avLst/>
          </a:prstGeom>
        </p:spPr>
        <p:txBody>
          <a:bodyPr wrap="square" lIns="36470" tIns="18235" rIns="36470" bIns="1823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编译结果反馈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运行输出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断点设置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实时调试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943490" y="3180996"/>
            <a:ext cx="2781303" cy="13976"/>
          </a:xfrm>
          <a:prstGeom prst="line">
            <a:avLst/>
          </a:prstGeom>
          <a:ln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0"/>
          <p:cNvSpPr txBox="1"/>
          <p:nvPr/>
        </p:nvSpPr>
        <p:spPr>
          <a:xfrm>
            <a:off x="907976" y="292746"/>
            <a:ext cx="206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编译区</a:t>
            </a:r>
            <a:endParaRPr lang="zh-CN" altLang="en-US" sz="24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8206" y="317090"/>
            <a:ext cx="412955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836829" y="219003"/>
            <a:ext cx="2812751" cy="584775"/>
            <a:chOff x="6836829" y="219003"/>
            <a:chExt cx="2812751" cy="584775"/>
          </a:xfrm>
        </p:grpSpPr>
        <p:sp>
          <p:nvSpPr>
            <p:cNvPr id="35" name="TextBox 20"/>
            <p:cNvSpPr txBox="1"/>
            <p:nvPr/>
          </p:nvSpPr>
          <p:spPr>
            <a:xfrm>
              <a:off x="6836829" y="219003"/>
              <a:ext cx="2067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19B49B"/>
                  </a:solidFill>
                  <a:latin typeface="Agency FB" panose="020B0503020202020204" pitchFamily="34" charset="0"/>
                  <a:ea typeface="方正兰亭准黑_GBK" panose="02000000000000000000" pitchFamily="2" charset="-122"/>
                </a:rPr>
                <a:t>LOGO</a:t>
              </a:r>
              <a:endParaRPr lang="zh-CN" altLang="en-US" sz="3200" dirty="0">
                <a:solidFill>
                  <a:srgbClr val="19B49B"/>
                </a:solidFill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36" name="TextBox 20"/>
            <p:cNvSpPr txBox="1"/>
            <p:nvPr/>
          </p:nvSpPr>
          <p:spPr>
            <a:xfrm>
              <a:off x="7581623" y="322241"/>
              <a:ext cx="2067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铁</a:t>
              </a:r>
              <a:r>
                <a:rPr lang="en-US" altLang="zh-CN" sz="1600" dirty="0">
                  <a:latin typeface="Agency FB" panose="020B0503020202020204" pitchFamily="34" charset="0"/>
                  <a:ea typeface="方正兰亭准黑_GBK" panose="02000000000000000000" pitchFamily="2" charset="-122"/>
                </a:rPr>
                <a:t>Five</a:t>
              </a:r>
              <a:endParaRPr lang="zh-CN" altLang="en-US" sz="1600" dirty="0">
                <a:latin typeface="Agency FB" panose="020B0503020202020204" pitchFamily="34" charset="0"/>
                <a:ea typeface="方正兰亭准黑_GBK" panose="02000000000000000000" pitchFamily="2" charset="-122"/>
              </a:endParaRPr>
            </a:p>
          </p:txBody>
        </p:sp>
        <p:sp>
          <p:nvSpPr>
            <p:cNvPr id="37" name="TextBox 20"/>
            <p:cNvSpPr txBox="1"/>
            <p:nvPr/>
          </p:nvSpPr>
          <p:spPr>
            <a:xfrm>
              <a:off x="7566875" y="565590"/>
              <a:ext cx="2067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YOUR COMPANY NAME</a:t>
              </a:r>
              <a:endParaRPr lang="zh-CN" altLang="en-US" sz="600" dirty="0"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</p:grpSp>
      <p:sp>
        <p:nvSpPr>
          <p:cNvPr id="38" name="任意多边形: 形状 37"/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/>
          <a:stretch>
            <a:fillRect/>
          </a:stretch>
        </p:blipFill>
        <p:spPr>
          <a:xfrm>
            <a:off x="0" y="3517751"/>
            <a:ext cx="8952548" cy="171650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21" y="1255826"/>
            <a:ext cx="2778586" cy="198130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51" y="1014427"/>
            <a:ext cx="2867452" cy="1505712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742508" y="1037765"/>
            <a:ext cx="975291" cy="338554"/>
            <a:chOff x="4081294" y="3960217"/>
            <a:chExt cx="2230266" cy="571483"/>
          </a:xfrm>
        </p:grpSpPr>
        <p:sp>
          <p:nvSpPr>
            <p:cNvPr id="22" name="Rounded Rectangle 43"/>
            <p:cNvSpPr/>
            <p:nvPr/>
          </p:nvSpPr>
          <p:spPr>
            <a:xfrm>
              <a:off x="4081294" y="3961259"/>
              <a:ext cx="2230265" cy="557566"/>
            </a:xfrm>
            <a:prstGeom prst="roundRect">
              <a:avLst>
                <a:gd name="adj" fmla="val 46832"/>
              </a:avLst>
            </a:prstGeom>
            <a:solidFill>
              <a:srgbClr val="19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975"/>
            </a:p>
          </p:txBody>
        </p:sp>
        <p:sp>
          <p:nvSpPr>
            <p:cNvPr id="23" name="TextBox 52"/>
            <p:cNvSpPr txBox="1"/>
            <p:nvPr/>
          </p:nvSpPr>
          <p:spPr>
            <a:xfrm>
              <a:off x="4306125" y="3960217"/>
              <a:ext cx="2005435" cy="571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编译区</a:t>
              </a:r>
              <a:endParaRPr lang="id-ID" altLang="zh-CN" sz="16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8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8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8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/>
      <p:bldP spid="32" grpId="0" animBg="1"/>
      <p:bldP spid="38" grpId="0" animBg="1"/>
    </p:bldLst>
  </p:timing>
</p:sld>
</file>

<file path=ppt/tags/tag1.xml><?xml version="1.0" encoding="utf-8"?>
<p:tagLst xmlns:p="http://schemas.openxmlformats.org/presentationml/2006/main">
  <p:tag name="ISPRING_PRESENTATION_TITLE" val="6"/>
</p:tagLst>
</file>

<file path=ppt/theme/theme1.xml><?xml version="1.0" encoding="utf-8"?>
<a:theme xmlns:a="http://schemas.openxmlformats.org/drawingml/2006/main" name="第一PPT，www.1ppt.com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1E98A8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524</Words>
  <Application>WPS 演示</Application>
  <PresentationFormat>自定义</PresentationFormat>
  <Paragraphs>127</Paragraphs>
  <Slides>10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宋体</vt:lpstr>
      <vt:lpstr>Wingdings</vt:lpstr>
      <vt:lpstr>Agency FB</vt:lpstr>
      <vt:lpstr>Trebuchet MS</vt:lpstr>
      <vt:lpstr>方正兰亭中粗黑_GBK</vt:lpstr>
      <vt:lpstr>方正兰亭准黑_GBK</vt:lpstr>
      <vt:lpstr>★懐風体</vt:lpstr>
      <vt:lpstr>微软雅黑</vt:lpstr>
      <vt:lpstr>迷你简粗倩</vt:lpstr>
      <vt:lpstr>黑体</vt:lpstr>
      <vt:lpstr>思源黑体 CN Medium</vt:lpstr>
      <vt:lpstr>Calibri</vt:lpstr>
      <vt:lpstr>Arial Unicode MS</vt:lpstr>
      <vt:lpstr>等线 Light</vt:lpstr>
      <vt:lpstr>Calibri Light</vt:lpstr>
      <vt:lpstr>等线</vt:lpstr>
      <vt:lpstr>MS UI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user</dc:creator>
  <cp:keywords>user</cp:keywords>
  <dc:description>user</dc:description>
  <cp:lastModifiedBy>good vagetable</cp:lastModifiedBy>
  <cp:revision>96</cp:revision>
  <dcterms:created xsi:type="dcterms:W3CDTF">2017-08-07T14:44:00Z</dcterms:created>
  <dcterms:modified xsi:type="dcterms:W3CDTF">2021-03-01T14:07:57Z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