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89" r:id="rId3"/>
    <p:sldId id="290" r:id="rId4"/>
    <p:sldId id="291" r:id="rId5"/>
    <p:sldId id="292" r:id="rId6"/>
    <p:sldId id="284" r:id="rId7"/>
    <p:sldId id="285" r:id="rId8"/>
    <p:sldId id="293" r:id="rId9"/>
    <p:sldId id="296" r:id="rId10"/>
    <p:sldId id="294" r:id="rId11"/>
    <p:sldId id="297" r:id="rId12"/>
    <p:sldId id="295" r:id="rId13"/>
    <p:sldId id="298" r:id="rId14"/>
    <p:sldId id="280" r:id="rId15"/>
    <p:sldId id="299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F01"/>
    <a:srgbClr val="F9B801"/>
    <a:srgbClr val="F6C100"/>
    <a:srgbClr val="493F47"/>
    <a:srgbClr val="4C424A"/>
    <a:srgbClr val="4A4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22" autoAdjust="0"/>
    <p:restoredTop sz="96400" autoAdjust="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05783-62B3-4800-AC70-B5058ABA38F9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78EB-3088-4208-B003-D88E95F64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0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D78EB-3088-4208-B003-D88E95F641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3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DAD0-E681-4881-8390-B75A526E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AC17F-2AD4-49F6-8882-E773EAB99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1A16A-B16D-42F8-9042-49A4A2F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3BC92-4BF9-4AEC-9844-FD142783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FBBA6-3253-495A-8E3B-FC38B33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7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B529-BFAA-47EE-9125-A87D7FB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A2110-F74C-41EF-A7FB-B77E2DE5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FECD7-394E-4712-B245-29696BDA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1BFBE-8CB4-43DB-8813-2E240AF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7A2AE-A11D-4F8F-811A-7856F860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13CF7-668E-486B-9B4B-AF52DEB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1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2C883-7071-4136-AB1A-B4BA3670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9F609-227E-455F-9F93-AD63D6C8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37FEE-C778-42A7-BDBE-EC0B26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BC7E0-BF9F-4879-8B36-2B691526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0A6AC-3251-452C-BDB5-EE72AF78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9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043E39-0AD8-43AD-A969-4BE04BCF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169CB-2D3D-489E-A33B-1F0C7D9C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30A1E-E0EE-4BED-82F9-63EDEDC2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0A84C-53DA-4894-9542-F9B8D38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9CF1-FC2B-47C4-9FAA-C31F2E3C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94B5-1673-44F5-A6D5-3FE764D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A111-30A1-47EC-B9EC-CFECA3C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8A085-2020-4790-A669-3C89B7F1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78274-7DDA-4AFE-AE5A-A75F76B9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DDBC5-02E1-4FE4-8934-D081F173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ACE68-D713-4FB9-B2B7-B3AD566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271FC-CDD8-4329-9DFA-00CDECC6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58A70-BC5C-48F4-A4CC-EFB02BD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DAED4-1361-4041-ABD5-16466EAD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05F0-70D7-4C5B-8FCC-99F6BBFF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706-ADAE-442F-9653-B1A3D7D3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8768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B56F9D-19B7-4129-885B-F4863231C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256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FFFF262-4AF2-469D-8E17-D7650FAB95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0"/>
            <a:ext cx="6096000" cy="256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6EA860F-A5F6-4100-98F0-316F19CC78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0" y="2562226"/>
            <a:ext cx="6096000" cy="256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63D786E-3195-4D71-82C9-EBBC0D79F03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2562226"/>
            <a:ext cx="6096000" cy="256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1888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AAA9-33BD-4F6E-9F6E-FDE7F26B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62106-62CD-4B4E-9036-A9221C52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2A41B-9929-4E1B-8647-A2F4188A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E51A3-627A-4ED3-B4AE-4A3375F3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35E1B-C906-4D86-8278-52B53F09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E074-6F50-469D-9CC2-B5CC7E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E56BB-1A7B-4018-9C97-A532692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419B8-9300-470C-AA75-78DD48E1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6BD40-4A54-4CDD-9E4C-045206A2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7FEC9-92E1-4837-A795-8507032DA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D124C-8A53-4A0F-9947-BB66DA8A8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BD5CE-A83D-4615-AC42-D743D8CC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700A61-B2D4-4E85-A5A9-3481E012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48C69-0C4D-42D7-86FA-A39AE2ED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0A2C-1155-4D45-A767-46CBC1AF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E65BB-F047-4770-838B-78D6C6BF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CFB79-BAD3-43F9-8EE7-0284BEE5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031A8-3E44-4ECF-B9E6-A8D981E3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176D6-1C36-4F9F-B4DC-DAFDBD2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A9CFF1-3D09-4E3F-9708-02A4E3B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44F12-61D6-4030-B5CE-F8DB5BA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B8EB-D5C4-4022-91E0-C1C382EE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2A8F8-13AB-4F3C-A262-5CD69A2E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4DF9A-6463-4C19-87CD-0BC5F359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54FBB-ADC8-4CBA-93DC-4B34BA33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33926-11D4-4B54-8BC0-A8677C2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D082F-2D24-40EE-AE3D-E8D36879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D80CD-DC1C-4A0C-ADD1-B0BCB0FF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7E6A7-D88E-4A4A-AA55-7527AFD2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01EA6-6867-4BC0-9C4B-E0F94E5C3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2013D-9CCC-45E5-AA51-B21611A4E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8E4E0-10F3-45EA-970E-01B0DACD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A2DD01-0D73-4578-9770-A0DAD8231B82}"/>
              </a:ext>
            </a:extLst>
          </p:cNvPr>
          <p:cNvGrpSpPr/>
          <p:nvPr/>
        </p:nvGrpSpPr>
        <p:grpSpPr>
          <a:xfrm>
            <a:off x="425942" y="1711102"/>
            <a:ext cx="3442162" cy="4267448"/>
            <a:chOff x="324342" y="1919785"/>
            <a:chExt cx="3442162" cy="426744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71A59D-63F8-4EA9-B9BD-388C5654A078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4E6C4-C81E-4C90-A0D1-DBEEB727D0B8}"/>
                </a:ext>
              </a:extLst>
            </p:cNvPr>
            <p:cNvSpPr txBox="1"/>
            <p:nvPr/>
          </p:nvSpPr>
          <p:spPr>
            <a:xfrm>
              <a:off x="1016060" y="5053712"/>
              <a:ext cx="2116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데이터 베이스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B05C00-9F52-48E8-88BC-6486A7ADE50B}"/>
                </a:ext>
              </a:extLst>
            </p:cNvPr>
            <p:cNvSpPr txBox="1"/>
            <p:nvPr/>
          </p:nvSpPr>
          <p:spPr>
            <a:xfrm>
              <a:off x="324342" y="56640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정치 분야 뉴스 제목들의 단어로 워드 클라우드 만들기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E8E421-45E2-4B61-B1BB-8A87C0DF67A9}"/>
              </a:ext>
            </a:extLst>
          </p:cNvPr>
          <p:cNvGrpSpPr/>
          <p:nvPr/>
        </p:nvGrpSpPr>
        <p:grpSpPr>
          <a:xfrm>
            <a:off x="4374919" y="1711102"/>
            <a:ext cx="3442162" cy="4216648"/>
            <a:chOff x="324342" y="1919785"/>
            <a:chExt cx="3442162" cy="421664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8ADA09D-0223-4DC6-8C92-3A127C6AE3EE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F390EE-4DDA-468B-86F9-19795DF308A7}"/>
                </a:ext>
              </a:extLst>
            </p:cNvPr>
            <p:cNvSpPr txBox="1"/>
            <p:nvPr/>
          </p:nvSpPr>
          <p:spPr>
            <a:xfrm>
              <a:off x="1016059" y="5036934"/>
              <a:ext cx="2116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워드 클라우드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C5E1E2-69EA-4388-9BD8-3678A39A8531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정치 분야 뉴스 내 각 단어 사이의 연관성 확률 구하기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AA6BE35-1930-4410-9AA3-741E347E6FAE}"/>
              </a:ext>
            </a:extLst>
          </p:cNvPr>
          <p:cNvGrpSpPr/>
          <p:nvPr/>
        </p:nvGrpSpPr>
        <p:grpSpPr>
          <a:xfrm>
            <a:off x="8118734" y="1711102"/>
            <a:ext cx="3910045" cy="4216648"/>
            <a:chOff x="119180" y="1919785"/>
            <a:chExt cx="3910045" cy="421664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AB15711-B5F1-439B-9EAD-D83C9D706C1A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986ADF-E050-4EFC-864F-DEE742B97BDE}"/>
                </a:ext>
              </a:extLst>
            </p:cNvPr>
            <p:cNvSpPr txBox="1"/>
            <p:nvPr/>
          </p:nvSpPr>
          <p:spPr>
            <a:xfrm>
              <a:off x="119180" y="5020156"/>
              <a:ext cx="3910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교차 분석과 카이 제곱 검정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91E227-94B7-42F0-91C2-005F9117C2A8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뉴스 댓글 중 네이버 클린봇이 필터 못한 광고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/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욕설 필터하기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A10FEF-C256-425E-A64F-E96A89A714DC}"/>
              </a:ext>
            </a:extLst>
          </p:cNvPr>
          <p:cNvSpPr txBox="1"/>
          <p:nvPr/>
        </p:nvSpPr>
        <p:spPr>
          <a:xfrm>
            <a:off x="1926678" y="90884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워드 클라우드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교차 분석과 카이 제곱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display&#10;&#10;Description automatically generated">
            <a:extLst>
              <a:ext uri="{FF2B5EF4-FFF2-40B4-BE49-F238E27FC236}">
                <a16:creationId xmlns:a16="http://schemas.microsoft.com/office/drawing/2014/main" id="{D6ACD80E-BBBF-4D20-B104-9C35CBEC7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0" y="1778204"/>
            <a:ext cx="2884223" cy="28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검정 및 해석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65DF86-D72C-4DB4-832B-3E646223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3" y="2243375"/>
            <a:ext cx="4320000" cy="1327175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FDBA1D6-6FBD-47EB-A026-23E0BE9C2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7" y="4204789"/>
            <a:ext cx="4320000" cy="13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검정 및 해석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5D1CE-A0F0-45FE-9690-8A26CBDC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7" y="2324639"/>
            <a:ext cx="4320000" cy="147918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BBF16E-EBDC-434B-8BB4-E65CF1E6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0" y="4124102"/>
            <a:ext cx="4320000" cy="1453181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3761FB1-A733-45A6-9255-BD4B61FDAE05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9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검정 및 해석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8B3C3A-A2C2-48DE-800C-49AD478C0D1F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D9D37-9BA3-4880-B59F-9F2EE278B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7" y="2324639"/>
            <a:ext cx="4320000" cy="147918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0735DC-307D-47F8-982F-B5EA73B00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0" y="4124102"/>
            <a:ext cx="4320000" cy="145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6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 신경망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 신경망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모델 생성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  <a:r>
              <a:rPr lang="ko-KR" altLang="en-US" dirty="0"/>
              <a:t>모델 예측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8B3C3A-A2C2-48DE-800C-49AD478C0D1F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B9332DA-EC2F-443D-83A4-1E334DEBA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0" y="2858894"/>
            <a:ext cx="4320000" cy="22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9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A2DD01-0D73-4578-9770-A0DAD8231B82}"/>
              </a:ext>
            </a:extLst>
          </p:cNvPr>
          <p:cNvGrpSpPr/>
          <p:nvPr/>
        </p:nvGrpSpPr>
        <p:grpSpPr>
          <a:xfrm>
            <a:off x="733425" y="1738810"/>
            <a:ext cx="5173029" cy="4390559"/>
            <a:chOff x="324342" y="1919785"/>
            <a:chExt cx="3442162" cy="43905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71A59D-63F8-4EA9-B9BD-388C5654A078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4E6C4-C81E-4C90-A0D1-DBEEB727D0B8}"/>
                </a:ext>
              </a:extLst>
            </p:cNvPr>
            <p:cNvSpPr txBox="1"/>
            <p:nvPr/>
          </p:nvSpPr>
          <p:spPr>
            <a:xfrm>
              <a:off x="1239443" y="5053712"/>
              <a:ext cx="16695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tx2">
                      <a:lumMod val="75000"/>
                    </a:schemeClr>
                  </a:solidFill>
                </a:rPr>
                <a:t>Naïve Bayes</a:t>
              </a:r>
              <a:endParaRPr lang="ko-KR" altLang="en-US" sz="3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B05C00-9F52-48E8-88BC-6486A7ADE50B}"/>
                </a:ext>
              </a:extLst>
            </p:cNvPr>
            <p:cNvSpPr txBox="1"/>
            <p:nvPr/>
          </p:nvSpPr>
          <p:spPr>
            <a:xfrm>
              <a:off x="324342" y="5664013"/>
              <a:ext cx="34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정치 분야 뉴스 제목들의 단어로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워드 클라우드 만들기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E8E421-45E2-4B61-B1BB-8A87C0DF67A9}"/>
              </a:ext>
            </a:extLst>
          </p:cNvPr>
          <p:cNvGrpSpPr/>
          <p:nvPr/>
        </p:nvGrpSpPr>
        <p:grpSpPr>
          <a:xfrm>
            <a:off x="6413269" y="1738810"/>
            <a:ext cx="5045306" cy="4339759"/>
            <a:chOff x="324342" y="1919785"/>
            <a:chExt cx="3442162" cy="433975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8ADA09D-0223-4DC6-8C92-3A127C6AE3EE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F390EE-4DDA-468B-86F9-19795DF308A7}"/>
                </a:ext>
              </a:extLst>
            </p:cNvPr>
            <p:cNvSpPr txBox="1"/>
            <p:nvPr/>
          </p:nvSpPr>
          <p:spPr>
            <a:xfrm>
              <a:off x="1707719" y="5036934"/>
              <a:ext cx="732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tx2">
                      <a:lumMod val="75000"/>
                    </a:schemeClr>
                  </a:solidFill>
                </a:rPr>
                <a:t>SVM</a:t>
              </a:r>
              <a:endParaRPr lang="ko-KR" altLang="en-US" sz="3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C5E1E2-69EA-4388-9BD8-3678A39A8531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정치 분야 뉴스 내 각 단어 사이의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연관성 확률 구하기</a:t>
              </a:r>
            </a:p>
          </p:txBody>
        </p:sp>
      </p:grpSp>
      <p:sp>
        <p:nvSpPr>
          <p:cNvPr id="21" name="직사각형 28">
            <a:extLst>
              <a:ext uri="{FF2B5EF4-FFF2-40B4-BE49-F238E27FC236}">
                <a16:creationId xmlns:a16="http://schemas.microsoft.com/office/drawing/2014/main" id="{40E7D201-D857-45E2-90C3-F1FCBB58F43B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4CE56C-0A7B-460D-B9E0-A81B27CD6E9C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D446B-A5D5-4CED-BCBF-20EBBD650D75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97996E-7990-4E5F-B466-FA33A04AD1D2}"/>
              </a:ext>
            </a:extLst>
          </p:cNvPr>
          <p:cNvSpPr txBox="1"/>
          <p:nvPr/>
        </p:nvSpPr>
        <p:spPr>
          <a:xfrm>
            <a:off x="1926678" y="90884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Naive Bayes, SVM 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72B90E-4D8E-4BAF-8B96-997FE96F6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19" y="1828799"/>
            <a:ext cx="2883403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SVM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SVM 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8B3C3A-A2C2-48DE-800C-49AD478C0D1F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F82F6D-0B37-47A8-8A7C-E6065F2166D6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  <a:r>
              <a:rPr lang="ko-KR" altLang="en-US" dirty="0"/>
              <a:t>데이터 가공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281699-4495-4B54-BC39-AE190E38B23A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모델 생성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DD06F0-8CED-4EBE-8307-5A6EEE638587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  <a:r>
              <a:rPr lang="ko-KR" altLang="en-US" dirty="0"/>
              <a:t>모델 예측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AC402-79AF-447D-B269-D8BBE4B42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81" y="2191769"/>
            <a:ext cx="399221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7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SVM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SVM 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8B3C3A-A2C2-48DE-800C-49AD478C0D1F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F82F6D-0B37-47A8-8A7C-E6065F2166D6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  <a:r>
              <a:rPr lang="ko-KR" altLang="en-US" dirty="0"/>
              <a:t>데이터 가공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281699-4495-4B54-BC39-AE190E38B23A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모델 생성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DD06F0-8CED-4EBE-8307-5A6EEE638587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  <a:r>
              <a:rPr lang="ko-KR" altLang="en-US" dirty="0"/>
              <a:t>모델 예측</a:t>
            </a: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849F71C-1DA9-4282-B135-1525B769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7" y="2943225"/>
            <a:ext cx="4086225" cy="971550"/>
          </a:xfrm>
          <a:prstGeom prst="rect">
            <a:avLst/>
          </a:prstGeom>
        </p:spPr>
      </p:pic>
      <p:pic>
        <p:nvPicPr>
          <p:cNvPr id="10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1919C0D6-6355-4138-A5AB-72B8AC41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95" y="4232922"/>
            <a:ext cx="40290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D48B00-AF28-40C8-8DA2-33FA4117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0" y="2636959"/>
            <a:ext cx="4320000" cy="27096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7518D3-EC56-44ED-B21E-409E116E439D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9F6D1295-4A2E-4747-9E0D-DF012E3D896C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row: Down 4">
              <a:extLst>
                <a:ext uri="{FF2B5EF4-FFF2-40B4-BE49-F238E27FC236}">
                  <a16:creationId xmlns:a16="http://schemas.microsoft.com/office/drawing/2014/main" id="{33A9C13D-EB19-4CBC-BE1B-700DDA78CB62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CF5F14A4-E5E2-419C-A39D-47A4E18DE1F4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DB</a:t>
            </a:r>
            <a:r>
              <a:rPr lang="ko-KR" altLang="en-US" dirty="0"/>
              <a:t>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907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50F9B1-0199-4E7F-92B4-B6FA42DDD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87" y="2258218"/>
            <a:ext cx="2333625" cy="34671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B0D450-E6E4-4EC4-86D1-37FF351DAFA0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91D08E1-F3A0-4169-8EC4-E1C76443E4BF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row: Down 4">
              <a:extLst>
                <a:ext uri="{FF2B5EF4-FFF2-40B4-BE49-F238E27FC236}">
                  <a16:creationId xmlns:a16="http://schemas.microsoft.com/office/drawing/2014/main" id="{2069546D-26D0-443F-93B5-12E80BDD9D3F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22F87B12-1970-485F-97C2-F0C9AA5F7039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DB</a:t>
            </a:r>
            <a:r>
              <a:rPr lang="ko-KR" altLang="en-US" dirty="0"/>
              <a:t> 구축</a:t>
            </a:r>
            <a:endParaRPr lang="en-US" altLang="ko-K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C7C2D7-6218-4B78-834A-0EA2984D5794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102387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50F9B1-0199-4E7F-92B4-B6FA42DDD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87" y="2258218"/>
            <a:ext cx="2333625" cy="34671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5CB46EE-C74B-472D-AD63-B1FEC16210AD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4B854758-BB89-42E0-9F33-4E93D8F92DFC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row: Down 4">
              <a:extLst>
                <a:ext uri="{FF2B5EF4-FFF2-40B4-BE49-F238E27FC236}">
                  <a16:creationId xmlns:a16="http://schemas.microsoft.com/office/drawing/2014/main" id="{DDC7D7BB-572B-4859-B1C9-DD8335B6DD25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B957DF4-2188-4300-88F9-586B90E170D1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DB</a:t>
            </a:r>
            <a:r>
              <a:rPr lang="ko-KR" altLang="en-US" dirty="0"/>
              <a:t> 구축</a:t>
            </a:r>
            <a:endParaRPr lang="en-US" altLang="ko-K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5CF9B0-AEA5-4823-BB8E-0E39E474FB16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테이블 생성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77BF92-CF9A-468E-9224-E7F1AEE341EB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09357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DB</a:t>
            </a:r>
            <a:r>
              <a:rPr lang="ko-KR" altLang="en-US" dirty="0"/>
              <a:t> 구축</a:t>
            </a:r>
            <a:endParaRPr lang="en-US" altLang="ko-KR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테이블 생성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8B3C3A-A2C2-48DE-800C-49AD478C0D1F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051FCEF-2231-48D4-819D-8A2EB3B7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9" y="2749130"/>
            <a:ext cx="4320000" cy="24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A2DD01-0D73-4578-9770-A0DAD8231B82}"/>
              </a:ext>
            </a:extLst>
          </p:cNvPr>
          <p:cNvGrpSpPr/>
          <p:nvPr/>
        </p:nvGrpSpPr>
        <p:grpSpPr>
          <a:xfrm>
            <a:off x="425942" y="1711102"/>
            <a:ext cx="3442162" cy="4267448"/>
            <a:chOff x="324342" y="1919785"/>
            <a:chExt cx="3442162" cy="426744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71A59D-63F8-4EA9-B9BD-388C5654A078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4E6C4-C81E-4C90-A0D1-DBEEB727D0B8}"/>
                </a:ext>
              </a:extLst>
            </p:cNvPr>
            <p:cNvSpPr txBox="1"/>
            <p:nvPr/>
          </p:nvSpPr>
          <p:spPr>
            <a:xfrm>
              <a:off x="819691" y="5053712"/>
              <a:ext cx="2509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집단간 차이 검정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B05C00-9F52-48E8-88BC-6486A7ADE50B}"/>
                </a:ext>
              </a:extLst>
            </p:cNvPr>
            <p:cNvSpPr txBox="1"/>
            <p:nvPr/>
          </p:nvSpPr>
          <p:spPr>
            <a:xfrm>
              <a:off x="324342" y="56640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정치 분야 뉴스 제목들의 단어로 워드 클라우드 만들기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E8E421-45E2-4B61-B1BB-8A87C0DF67A9}"/>
              </a:ext>
            </a:extLst>
          </p:cNvPr>
          <p:cNvGrpSpPr/>
          <p:nvPr/>
        </p:nvGrpSpPr>
        <p:grpSpPr>
          <a:xfrm>
            <a:off x="4374919" y="1711102"/>
            <a:ext cx="3442162" cy="4216648"/>
            <a:chOff x="324342" y="1919785"/>
            <a:chExt cx="3442162" cy="421664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8ADA09D-0223-4DC6-8C92-3A127C6AE3EE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F390EE-4DDA-468B-86F9-19795DF308A7}"/>
                </a:ext>
              </a:extLst>
            </p:cNvPr>
            <p:cNvSpPr txBox="1"/>
            <p:nvPr/>
          </p:nvSpPr>
          <p:spPr>
            <a:xfrm>
              <a:off x="973579" y="5036934"/>
              <a:ext cx="2201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의사 결정 트리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C5E1E2-69EA-4388-9BD8-3678A39A8531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정치 분야 뉴스 내 각 단어 사이의 연관성 확률 구하기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AA6BE35-1930-4410-9AA3-741E347E6FAE}"/>
              </a:ext>
            </a:extLst>
          </p:cNvPr>
          <p:cNvGrpSpPr/>
          <p:nvPr/>
        </p:nvGrpSpPr>
        <p:grpSpPr>
          <a:xfrm>
            <a:off x="8323896" y="1711102"/>
            <a:ext cx="3442162" cy="4216648"/>
            <a:chOff x="324342" y="1919785"/>
            <a:chExt cx="3442162" cy="421664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AB15711-B5F1-439B-9EAD-D83C9D706C1A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986ADF-E050-4EFC-864F-DEE742B97BDE}"/>
                </a:ext>
              </a:extLst>
            </p:cNvPr>
            <p:cNvSpPr txBox="1"/>
            <p:nvPr/>
          </p:nvSpPr>
          <p:spPr>
            <a:xfrm>
              <a:off x="1169948" y="5020156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인공 신경망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91E227-94B7-42F0-91C2-005F9117C2A8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뉴스 댓글 중 네이버 클린봇이 필터 못한 광고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/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욕설 필터하기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A10FEF-C256-425E-A64F-E96A89A714DC}"/>
              </a:ext>
            </a:extLst>
          </p:cNvPr>
          <p:cNvSpPr txBox="1"/>
          <p:nvPr/>
        </p:nvSpPr>
        <p:spPr>
          <a:xfrm>
            <a:off x="1926678" y="908848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의사 결정 트리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 신경망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038C70-88E7-4D3F-90D5-4DA4ABD5F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4" y="1796776"/>
            <a:ext cx="2877807" cy="283294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100E93-6B00-4CCC-ADA3-3A3257E79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1" y="1914525"/>
            <a:ext cx="3164880" cy="26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4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</p:spTree>
    <p:extLst>
      <p:ext uri="{BB962C8B-B14F-4D97-AF65-F5344CB8AC3E}">
        <p14:creationId xmlns:p14="http://schemas.microsoft.com/office/powerpoint/2010/main" val="334781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1EEB900-D646-4875-8FDF-325743CA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3" y="2493623"/>
            <a:ext cx="4320000" cy="30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B81D5A1-12FC-4A42-8D89-E02CF0B4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3" y="2493623"/>
            <a:ext cx="4320000" cy="29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0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1804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7485D"/>
      </a:accent1>
      <a:accent2>
        <a:srgbClr val="51738C"/>
      </a:accent2>
      <a:accent3>
        <a:srgbClr val="7FA7B1"/>
      </a:accent3>
      <a:accent4>
        <a:srgbClr val="FFCD13"/>
      </a:accent4>
      <a:accent5>
        <a:srgbClr val="CB9101"/>
      </a:accent5>
      <a:accent6>
        <a:srgbClr val="5C5354"/>
      </a:accent6>
      <a:hlink>
        <a:srgbClr val="4E4349"/>
      </a:hlink>
      <a:folHlink>
        <a:srgbClr val="4E4349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533</Words>
  <Application>Microsoft Office PowerPoint</Application>
  <PresentationFormat>Widescreen</PresentationFormat>
  <Paragraphs>145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Choi Lian</cp:lastModifiedBy>
  <cp:revision>50</cp:revision>
  <dcterms:created xsi:type="dcterms:W3CDTF">2018-04-08T11:02:30Z</dcterms:created>
  <dcterms:modified xsi:type="dcterms:W3CDTF">2019-12-05T06:20:39Z</dcterms:modified>
</cp:coreProperties>
</file>