
<file path=[Content_Types].xml><?xml version="1.0" encoding="utf-8"?>
<Types xmlns="http://schemas.openxmlformats.org/package/2006/content-types">
  <Default Extension="9jHcdoydSMvU9upL" ContentType="image/jpeg"/>
  <Default Extension="gif" ContentType="image/gif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FEQ4leE" ContentType="image/jpe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png"/>
  <Override PartName="/ppt/media/image17.jpg" ContentType="image/png"/>
  <Override PartName="/ppt/media/image1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6" r:id="rId6"/>
    <p:sldId id="256" r:id="rId7"/>
    <p:sldId id="268" r:id="rId8"/>
    <p:sldId id="269" r:id="rId9"/>
    <p:sldId id="262" r:id="rId10"/>
    <p:sldId id="265" r:id="rId11"/>
    <p:sldId id="266" r:id="rId12"/>
    <p:sldId id="260" r:id="rId13"/>
    <p:sldId id="258" r:id="rId14"/>
    <p:sldId id="259" r:id="rId15"/>
    <p:sldId id="261" r:id="rId16"/>
    <p:sldId id="263" r:id="rId17"/>
    <p:sldId id="274" r:id="rId18"/>
    <p:sldId id="275" r:id="rId19"/>
    <p:sldId id="2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9B7"/>
    <a:srgbClr val="44A4D5"/>
    <a:srgbClr val="D44B28"/>
    <a:srgbClr val="008500"/>
    <a:srgbClr val="D24726"/>
    <a:srgbClr val="F3FFF4"/>
    <a:srgbClr val="F4F4F4"/>
    <a:srgbClr val="D8DFE5"/>
    <a:srgbClr val="020106"/>
    <a:srgbClr val="0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6B7F-C74D-4A1D-B877-C24E70AC2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64DBF-7B47-45B0-947F-61FA3711E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B2FB5-062C-4ECB-A60F-B7BADF96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242-DB9D-4428-8089-812314CF4B05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91ED7-56B2-4BC1-A875-4FFB0D91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969C3-7A4D-41B8-AF36-C0578BE3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A315-37FA-4BFD-A561-E69A47D7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3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E418-7053-4621-BF9A-496E13F1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E88F6-9118-4D6A-809E-8721C4D51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F07F8-E352-41EE-A5D1-B2BB1CE8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242-DB9D-4428-8089-812314CF4B05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D00B-07C0-4F9D-8171-B5160260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84CF2-A9C9-4FEF-8E14-A185D8B4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A315-37FA-4BFD-A561-E69A47D7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1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B81F74-AC70-4747-9711-6B35FF48C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B195F-1B14-4EC0-973B-B159766AA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5185D-7279-40C3-80D2-865C1B1B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242-DB9D-4428-8089-812314CF4B05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A1927-15F3-457D-A3FA-D8BD61B4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CF5FF-7429-42E7-9DEE-A8E80B86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A315-37FA-4BFD-A561-E69A47D7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6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64CF-DEFE-4586-969C-70398369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F9293-6569-4887-BF2C-630FCB4E0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18035-4718-48EC-BACF-355F79B7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242-DB9D-4428-8089-812314CF4B05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ACD4B-73FE-40EA-A200-A192ED5E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68B13-57D6-4E4E-B22B-81082F40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A315-37FA-4BFD-A561-E69A47D7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0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1A10-2CDE-4EC5-B21F-105DCB0C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8F6B7-DDAD-4A2F-B73B-9D2E1EDC0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BB39E-89D1-4C95-9CCB-C7C13CA9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242-DB9D-4428-8089-812314CF4B05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901DE-F0EE-4BD9-BCAA-46CD888D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62018-BCFC-41C2-84A1-6D713B22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A315-37FA-4BFD-A561-E69A47D7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9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402D-C258-44BF-8199-BA01DCDA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0883C-A54A-4252-BEBA-968E46309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54666-96F8-4EAB-95BC-A108660AC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D70D5-6462-443C-A9ED-3558F2A0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242-DB9D-4428-8089-812314CF4B05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93AD0-22FC-4EAB-BD6D-43FE08FA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A769B-5FE7-4265-B262-F305F910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A315-37FA-4BFD-A561-E69A47D7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9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43BC7-9D69-4791-9CC7-66906F33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AA06C-DF25-4144-94BA-5EAE97662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D29E3-8111-4715-B7A6-C4F3F5427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7ACCA-5A1D-4794-9B6F-3A55B5618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ABB2C-06C6-4835-8825-DF2CDD9F5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CBFCA-F44E-4548-B421-194CCC88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242-DB9D-4428-8089-812314CF4B05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DCC16-6139-4212-A30A-BE6B5354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76870-1083-4F38-9CD7-7A81DF7B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A315-37FA-4BFD-A561-E69A47D7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2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5FD6-613C-4CE9-AB1E-89A706CB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C1882-C0E8-4EE8-B879-633B0C3E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242-DB9D-4428-8089-812314CF4B05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34A99-2800-4D6B-80D7-83C4011E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31C6B-4936-4BD3-981F-72158C55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A315-37FA-4BFD-A561-E69A47D7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6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E06DA-D4A4-466C-A09A-8C5D93D0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242-DB9D-4428-8089-812314CF4B05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B9C9C-F013-4D92-8D91-37F1EC58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164A6-D514-4CDB-9604-792CD610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A315-37FA-4BFD-A561-E69A47D7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8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3A6A-7970-4282-AF46-0AFCC212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92F2F-19D9-4B49-AC4E-F6E043F0B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B6C6D-131B-4C40-B64B-3869B6CEA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D56A9-4661-443D-832A-E5A689F2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242-DB9D-4428-8089-812314CF4B05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BB563-4DB4-459B-84F9-5C4DC616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DCDC9-960E-451C-BE5A-48E09B2C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A315-37FA-4BFD-A561-E69A47D7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D527-28E6-4583-8713-ECFE01C4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DE7A8-445B-4F7F-A967-07116089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9B72C-0DE9-4875-BCD8-5058C0F66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60EC9-FD66-4AA8-AC44-976DB1D9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242-DB9D-4428-8089-812314CF4B05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114FD-57BB-4D68-9ADF-C7D6F970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B95AE-91EC-4AB4-A265-F95F13B1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A315-37FA-4BFD-A561-E69A47D7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8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FA291-DB6F-43D7-8A93-AF23E84EC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5A3C-0EA7-4463-A4B5-1DBDD818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50697-DD15-401B-B1E6-B7B30CACB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79242-DB9D-4428-8089-812314CF4B05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E0BEB-6A0E-4A18-8CE9-68AD18486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ED7F8-494A-40F3-8BEB-E9041195D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7A315-37FA-4BFD-A561-E69A47D7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8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icon-library.com/icon/sharing-icon-png-8.html" TargetMode="External"/><Relationship Id="rId13" Type="http://schemas.openxmlformats.org/officeDocument/2006/relationships/image" Target="../media/image21.png"/><Relationship Id="rId3" Type="http://schemas.openxmlformats.org/officeDocument/2006/relationships/slide" Target="slide5.xml"/><Relationship Id="rId7" Type="http://schemas.openxmlformats.org/officeDocument/2006/relationships/image" Target="../media/image19.jpg"/><Relationship Id="rId12" Type="http://schemas.openxmlformats.org/officeDocument/2006/relationships/hyperlink" Target="https://creazilla.com/nodes/3261564-devices-icon" TargetMode="Externa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ungfali.com/explore/Windows-10-Icon-Logo" TargetMode="External"/><Relationship Id="rId11" Type="http://schemas.openxmlformats.org/officeDocument/2006/relationships/image" Target="../media/image20.png"/><Relationship Id="rId5" Type="http://schemas.microsoft.com/office/2007/relationships/hdphoto" Target="../media/hdphoto3.wdp"/><Relationship Id="rId10" Type="http://schemas.openxmlformats.org/officeDocument/2006/relationships/hyperlink" Target="http://icon-icons.com/fr/icone/Chercher-trouver/2957" TargetMode="External"/><Relationship Id="rId4" Type="http://schemas.openxmlformats.org/officeDocument/2006/relationships/image" Target="../media/image18.png"/><Relationship Id="rId9" Type="http://schemas.openxmlformats.org/officeDocument/2006/relationships/image" Target="../media/image22.png"/><Relationship Id="rId14" Type="http://schemas.openxmlformats.org/officeDocument/2006/relationships/hyperlink" Target="https://www.iconarchive.com/show/windows-8-icons-by-icons8/Very-Basic-Settings-icon.html" TargetMode="Externa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jpg"/><Relationship Id="rId18" Type="http://schemas.openxmlformats.org/officeDocument/2006/relationships/image" Target="../media/image20.png"/><Relationship Id="rId26" Type="http://schemas.microsoft.com/office/2007/relationships/hdphoto" Target="../media/hdphoto2.wdp"/><Relationship Id="rId3" Type="http://schemas.openxmlformats.org/officeDocument/2006/relationships/hyperlink" Target="https://www.deviantart.com/bsodman/art/Windows-8-Start-Screen-Background-292913150" TargetMode="External"/><Relationship Id="rId21" Type="http://schemas.openxmlformats.org/officeDocument/2006/relationships/hyperlink" Target="https://www.iconarchive.com/show/windows-8-icons-by-icons8/Very-Basic-Settings-icon.html" TargetMode="External"/><Relationship Id="rId34" Type="http://schemas.openxmlformats.org/officeDocument/2006/relationships/hyperlink" Target="https://wallpapercave.com/windows-8-official-wallpapers" TargetMode="External"/><Relationship Id="rId7" Type="http://schemas.openxmlformats.org/officeDocument/2006/relationships/hyperlink" Target="http://fity.club/lists/e/email-icons-symbols/" TargetMode="External"/><Relationship Id="rId12" Type="http://schemas.openxmlformats.org/officeDocument/2006/relationships/hyperlink" Target="http://icon-icons.com/fr/icone/Chercher-trouver/2957" TargetMode="External"/><Relationship Id="rId17" Type="http://schemas.openxmlformats.org/officeDocument/2006/relationships/hyperlink" Target="https://mungfali.com/explore/Windows-10-Icon-Logo" TargetMode="External"/><Relationship Id="rId25" Type="http://schemas.openxmlformats.org/officeDocument/2006/relationships/image" Target="../media/image9.png"/><Relationship Id="rId33" Type="http://schemas.openxmlformats.org/officeDocument/2006/relationships/image" Target="../media/image13.jpg"/><Relationship Id="rId2" Type="http://schemas.openxmlformats.org/officeDocument/2006/relationships/image" Target="../media/image5.SFEQ4leE"/><Relationship Id="rId16" Type="http://schemas.microsoft.com/office/2007/relationships/hdphoto" Target="../media/hdphoto3.wdp"/><Relationship Id="rId20" Type="http://schemas.openxmlformats.org/officeDocument/2006/relationships/image" Target="../media/image21.png"/><Relationship Id="rId29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2.png"/><Relationship Id="rId24" Type="http://schemas.openxmlformats.org/officeDocument/2006/relationships/hyperlink" Target="https://icon-library.com/icon/windows-music-icon-11.html" TargetMode="External"/><Relationship Id="rId32" Type="http://schemas.openxmlformats.org/officeDocument/2006/relationships/image" Target="../media/image12.png"/><Relationship Id="rId5" Type="http://schemas.openxmlformats.org/officeDocument/2006/relationships/hyperlink" Target="https://www.deviantart.com/merarslan/art/Windows-8-Profile-Google-Youtube-949632853" TargetMode="External"/><Relationship Id="rId15" Type="http://schemas.openxmlformats.org/officeDocument/2006/relationships/image" Target="../media/image18.png"/><Relationship Id="rId23" Type="http://schemas.openxmlformats.org/officeDocument/2006/relationships/image" Target="../media/image8.jpg"/><Relationship Id="rId28" Type="http://schemas.openxmlformats.org/officeDocument/2006/relationships/slide" Target="slide13.xml"/><Relationship Id="rId10" Type="http://schemas.openxmlformats.org/officeDocument/2006/relationships/hyperlink" Target="https://icon-library.com/icon/official-windows-8-icon-19.html" TargetMode="External"/><Relationship Id="rId19" Type="http://schemas.openxmlformats.org/officeDocument/2006/relationships/hyperlink" Target="https://creazilla.com/nodes/3261564-devices-icon" TargetMode="External"/><Relationship Id="rId31" Type="http://schemas.openxmlformats.org/officeDocument/2006/relationships/image" Target="../media/image11.png"/><Relationship Id="rId4" Type="http://schemas.openxmlformats.org/officeDocument/2006/relationships/image" Target="../media/image4.9jHcdoydSMvU9upL"/><Relationship Id="rId9" Type="http://schemas.microsoft.com/office/2007/relationships/hdphoto" Target="../media/hdphoto1.wdp"/><Relationship Id="rId14" Type="http://schemas.openxmlformats.org/officeDocument/2006/relationships/hyperlink" Target="https://icon-library.com/icon/sharing-icon-png-8.html" TargetMode="External"/><Relationship Id="rId22" Type="http://schemas.openxmlformats.org/officeDocument/2006/relationships/slide" Target="slide5.xml"/><Relationship Id="rId27" Type="http://schemas.openxmlformats.org/officeDocument/2006/relationships/hyperlink" Target="https://icon-library.com/icon/windows-8-games-icon-22.html" TargetMode="External"/><Relationship Id="rId30" Type="http://schemas.openxmlformats.org/officeDocument/2006/relationships/hyperlink" Target="https://gadgetian.com/windows-phone-8-new-features-highlights/" TargetMode="External"/><Relationship Id="rId8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fity.club/lists/e/email-icons-symbol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icon-library.com/icon/sharing-icon-png-8.html" TargetMode="External"/><Relationship Id="rId13" Type="http://schemas.openxmlformats.org/officeDocument/2006/relationships/image" Target="../media/image21.png"/><Relationship Id="rId3" Type="http://schemas.openxmlformats.org/officeDocument/2006/relationships/slide" Target="slide5.xml"/><Relationship Id="rId7" Type="http://schemas.openxmlformats.org/officeDocument/2006/relationships/image" Target="../media/image19.jpg"/><Relationship Id="rId12" Type="http://schemas.openxmlformats.org/officeDocument/2006/relationships/hyperlink" Target="https://creazilla.com/nodes/3261564-devices-icon" TargetMode="Externa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ungfali.com/explore/Windows-10-Icon-Logo" TargetMode="External"/><Relationship Id="rId11" Type="http://schemas.openxmlformats.org/officeDocument/2006/relationships/image" Target="../media/image20.png"/><Relationship Id="rId5" Type="http://schemas.microsoft.com/office/2007/relationships/hdphoto" Target="../media/hdphoto3.wdp"/><Relationship Id="rId10" Type="http://schemas.openxmlformats.org/officeDocument/2006/relationships/hyperlink" Target="http://icon-icons.com/fr/icone/Chercher-trouver/2957" TargetMode="External"/><Relationship Id="rId4" Type="http://schemas.openxmlformats.org/officeDocument/2006/relationships/image" Target="../media/image18.png"/><Relationship Id="rId9" Type="http://schemas.openxmlformats.org/officeDocument/2006/relationships/image" Target="../media/image22.png"/><Relationship Id="rId14" Type="http://schemas.openxmlformats.org/officeDocument/2006/relationships/hyperlink" Target="https://www.iconarchive.com/show/windows-8-icons-by-icons8/Very-Basic-Settings-icon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icon-library.com/icon/sharing-icon-png-8.html" TargetMode="External"/><Relationship Id="rId13" Type="http://schemas.openxmlformats.org/officeDocument/2006/relationships/image" Target="../media/image21.png"/><Relationship Id="rId3" Type="http://schemas.openxmlformats.org/officeDocument/2006/relationships/slide" Target="slide6.xml"/><Relationship Id="rId7" Type="http://schemas.openxmlformats.org/officeDocument/2006/relationships/image" Target="../media/image19.jpg"/><Relationship Id="rId12" Type="http://schemas.openxmlformats.org/officeDocument/2006/relationships/hyperlink" Target="https://creazilla.com/nodes/3261564-devices-icon" TargetMode="External"/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ungfali.com/explore/Windows-10-Icon-Logo" TargetMode="External"/><Relationship Id="rId11" Type="http://schemas.openxmlformats.org/officeDocument/2006/relationships/image" Target="../media/image20.png"/><Relationship Id="rId5" Type="http://schemas.microsoft.com/office/2007/relationships/hdphoto" Target="../media/hdphoto3.wdp"/><Relationship Id="rId10" Type="http://schemas.openxmlformats.org/officeDocument/2006/relationships/hyperlink" Target="http://icon-icons.com/fr/icone/Chercher-trouver/2957" TargetMode="External"/><Relationship Id="rId4" Type="http://schemas.openxmlformats.org/officeDocument/2006/relationships/image" Target="../media/image18.png"/><Relationship Id="rId9" Type="http://schemas.openxmlformats.org/officeDocument/2006/relationships/image" Target="../media/image22.png"/><Relationship Id="rId14" Type="http://schemas.openxmlformats.org/officeDocument/2006/relationships/hyperlink" Target="https://www.iconarchive.com/show/windows-8-icons-by-icons8/Very-Basic-Settings-icon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uperuser.com/questions/751206/windows-8-1-betta-fish-is-missing-from-start-menu-screen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ogodownload.org/windows-10-log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kibrispdr.org/windows-10-loading-gif.html" TargetMode="Externa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s.com/multicolor-background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9jHcdoydSMvU9up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kibrispdr.org/windows-10-loading-gif.html" TargetMode="External"/><Relationship Id="rId5" Type="http://schemas.openxmlformats.org/officeDocument/2006/relationships/image" Target="../media/image2.gif"/><Relationship Id="rId4" Type="http://schemas.openxmlformats.org/officeDocument/2006/relationships/hyperlink" Target="https://www.deviantart.com/merarslan/art/Windows-8-Profile-Google-Youtube-949632853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viantart.com/merarslan/art/Windows-8-Profile-Google-Youtube-949632853" TargetMode="External"/><Relationship Id="rId13" Type="http://schemas.microsoft.com/office/2007/relationships/hdphoto" Target="../media/hdphoto1.wdp"/><Relationship Id="rId18" Type="http://schemas.openxmlformats.org/officeDocument/2006/relationships/hyperlink" Target="https://icon-library.com/icon/windows-music-icon-11.html" TargetMode="External"/><Relationship Id="rId26" Type="http://schemas.openxmlformats.org/officeDocument/2006/relationships/image" Target="../media/image12.png"/><Relationship Id="rId3" Type="http://schemas.openxmlformats.org/officeDocument/2006/relationships/slideLayout" Target="../slideLayouts/slideLayout7.xml"/><Relationship Id="rId21" Type="http://schemas.openxmlformats.org/officeDocument/2006/relationships/hyperlink" Target="https://icon-library.com/icon/windows-8-games-icon-22.html" TargetMode="External"/><Relationship Id="rId7" Type="http://schemas.openxmlformats.org/officeDocument/2006/relationships/image" Target="../media/image4.9jHcdoydSMvU9upL"/><Relationship Id="rId12" Type="http://schemas.openxmlformats.org/officeDocument/2006/relationships/image" Target="../media/image7.png"/><Relationship Id="rId17" Type="http://schemas.openxmlformats.org/officeDocument/2006/relationships/image" Target="../media/image8.jpg"/><Relationship Id="rId25" Type="http://schemas.openxmlformats.org/officeDocument/2006/relationships/image" Target="../media/image11.png"/><Relationship Id="rId2" Type="http://schemas.openxmlformats.org/officeDocument/2006/relationships/audio" Target="../media/media1.mp3"/><Relationship Id="rId16" Type="http://schemas.openxmlformats.org/officeDocument/2006/relationships/slide" Target="slide9.xml"/><Relationship Id="rId20" Type="http://schemas.microsoft.com/office/2007/relationships/hdphoto" Target="../media/hdphoto2.wdp"/><Relationship Id="rId29" Type="http://schemas.openxmlformats.org/officeDocument/2006/relationships/hyperlink" Target="https://wallpapercave.com/windows-8-official-wallpapers" TargetMode="External"/><Relationship Id="rId1" Type="http://schemas.microsoft.com/office/2007/relationships/media" Target="../media/media1.mp3"/><Relationship Id="rId6" Type="http://schemas.openxmlformats.org/officeDocument/2006/relationships/slide" Target="slide6.xml"/><Relationship Id="rId11" Type="http://schemas.openxmlformats.org/officeDocument/2006/relationships/hyperlink" Target="http://fity.club/lists/e/email-icons-symbols/" TargetMode="External"/><Relationship Id="rId24" Type="http://schemas.openxmlformats.org/officeDocument/2006/relationships/slide" Target="slide16.xml"/><Relationship Id="rId5" Type="http://schemas.openxmlformats.org/officeDocument/2006/relationships/hyperlink" Target="https://www.deviantart.com/bsodman/art/Windows-8-Start-Screen-Background-292913150" TargetMode="External"/><Relationship Id="rId15" Type="http://schemas.openxmlformats.org/officeDocument/2006/relationships/slide" Target="slide12.xml"/><Relationship Id="rId23" Type="http://schemas.openxmlformats.org/officeDocument/2006/relationships/hyperlink" Target="https://gadgetian.com/windows-phone-8-new-features-highlights/" TargetMode="External"/><Relationship Id="rId28" Type="http://schemas.openxmlformats.org/officeDocument/2006/relationships/image" Target="../media/image13.jpg"/><Relationship Id="rId10" Type="http://schemas.openxmlformats.org/officeDocument/2006/relationships/image" Target="../media/image6.png"/><Relationship Id="rId19" Type="http://schemas.openxmlformats.org/officeDocument/2006/relationships/image" Target="../media/image9.png"/><Relationship Id="rId4" Type="http://schemas.openxmlformats.org/officeDocument/2006/relationships/image" Target="../media/image5.SFEQ4leE"/><Relationship Id="rId9" Type="http://schemas.openxmlformats.org/officeDocument/2006/relationships/slide" Target="slide13.xml"/><Relationship Id="rId14" Type="http://schemas.openxmlformats.org/officeDocument/2006/relationships/hyperlink" Target="https://icon-library.com/icon/official-windows-8-icon-19.html" TargetMode="External"/><Relationship Id="rId22" Type="http://schemas.openxmlformats.org/officeDocument/2006/relationships/image" Target="../media/image10.jpg"/><Relationship Id="rId27" Type="http://schemas.openxmlformats.org/officeDocument/2006/relationships/slide" Target="slide7.xml"/><Relationship Id="rId30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12.xml"/><Relationship Id="rId18" Type="http://schemas.microsoft.com/office/2007/relationships/hdphoto" Target="../media/hdphoto2.wdp"/><Relationship Id="rId26" Type="http://schemas.openxmlformats.org/officeDocument/2006/relationships/image" Target="../media/image13.jpg"/><Relationship Id="rId3" Type="http://schemas.openxmlformats.org/officeDocument/2006/relationships/hyperlink" Target="https://www.deviantart.com/bsodman/art/Windows-8-Start-Screen-Background-292913150" TargetMode="External"/><Relationship Id="rId21" Type="http://schemas.openxmlformats.org/officeDocument/2006/relationships/hyperlink" Target="https://gadgetian.com/windows-phone-8-new-features-highlights/" TargetMode="External"/><Relationship Id="rId7" Type="http://schemas.openxmlformats.org/officeDocument/2006/relationships/slide" Target="slide13.xml"/><Relationship Id="rId12" Type="http://schemas.openxmlformats.org/officeDocument/2006/relationships/hyperlink" Target="https://icon-library.com/icon/official-windows-8-icon-19.html" TargetMode="External"/><Relationship Id="rId17" Type="http://schemas.openxmlformats.org/officeDocument/2006/relationships/image" Target="../media/image9.png"/><Relationship Id="rId25" Type="http://schemas.openxmlformats.org/officeDocument/2006/relationships/slide" Target="slide7.xml"/><Relationship Id="rId2" Type="http://schemas.openxmlformats.org/officeDocument/2006/relationships/image" Target="../media/image5.SFEQ4leE"/><Relationship Id="rId16" Type="http://schemas.openxmlformats.org/officeDocument/2006/relationships/hyperlink" Target="https://icon-library.com/icon/windows-music-icon-11.html" TargetMode="External"/><Relationship Id="rId20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eviantart.com/merarslan/art/Windows-8-Profile-Google-Youtube-949632853" TargetMode="External"/><Relationship Id="rId11" Type="http://schemas.microsoft.com/office/2007/relationships/hdphoto" Target="../media/hdphoto1.wdp"/><Relationship Id="rId24" Type="http://schemas.openxmlformats.org/officeDocument/2006/relationships/image" Target="../media/image12.png"/><Relationship Id="rId5" Type="http://schemas.openxmlformats.org/officeDocument/2006/relationships/image" Target="../media/image4.9jHcdoydSMvU9upL"/><Relationship Id="rId15" Type="http://schemas.openxmlformats.org/officeDocument/2006/relationships/image" Target="../media/image8.jpg"/><Relationship Id="rId23" Type="http://schemas.openxmlformats.org/officeDocument/2006/relationships/image" Target="../media/image11.png"/><Relationship Id="rId28" Type="http://schemas.openxmlformats.org/officeDocument/2006/relationships/slide" Target="slide3.xml"/><Relationship Id="rId10" Type="http://schemas.openxmlformats.org/officeDocument/2006/relationships/image" Target="../media/image7.png"/><Relationship Id="rId19" Type="http://schemas.openxmlformats.org/officeDocument/2006/relationships/hyperlink" Target="https://icon-library.com/icon/windows-8-games-icon-22.html" TargetMode="External"/><Relationship Id="rId4" Type="http://schemas.openxmlformats.org/officeDocument/2006/relationships/slide" Target="slide5.xml"/><Relationship Id="rId9" Type="http://schemas.openxmlformats.org/officeDocument/2006/relationships/hyperlink" Target="http://fity.club/lists/e/email-icons-symbols/" TargetMode="External"/><Relationship Id="rId14" Type="http://schemas.openxmlformats.org/officeDocument/2006/relationships/slide" Target="slide9.xml"/><Relationship Id="rId22" Type="http://schemas.openxmlformats.org/officeDocument/2006/relationships/slide" Target="slide16.xml"/><Relationship Id="rId27" Type="http://schemas.openxmlformats.org/officeDocument/2006/relationships/hyperlink" Target="https://wallpapercave.com/windows-8-official-wallpaper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hyperlink" Target="https://wallpapercave.com/windows-8-official-wallpapers" TargetMode="External"/><Relationship Id="rId7" Type="http://schemas.openxmlformats.org/officeDocument/2006/relationships/hyperlink" Target="https://atauriqueblog.blogspot.com/2017/04/las-carpetas-en-windows-como-crear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hyperlink" Target="https://xaydungso.vn/bai-viet-khac/download-free-logo-logo-for-internet-explorer-in-high-resolution-vi-cb.html" TargetMode="External"/><Relationship Id="rId10" Type="http://schemas.openxmlformats.org/officeDocument/2006/relationships/slide" Target="slide8.xml"/><Relationship Id="rId4" Type="http://schemas.openxmlformats.org/officeDocument/2006/relationships/image" Target="../media/image15.png"/><Relationship Id="rId9" Type="http://schemas.openxmlformats.org/officeDocument/2006/relationships/hyperlink" Target="https://icon-library.com/icon/recyle-bin-icon-28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13" Type="http://schemas.microsoft.com/office/2007/relationships/hdphoto" Target="../media/hdphoto3.wdp"/><Relationship Id="rId18" Type="http://schemas.openxmlformats.org/officeDocument/2006/relationships/hyperlink" Target="https://creazilla.com/nodes/3261564-devices-icon" TargetMode="External"/><Relationship Id="rId3" Type="http://schemas.openxmlformats.org/officeDocument/2006/relationships/hyperlink" Target="https://wallpapercave.com/windows-8-official-wallpapers" TargetMode="External"/><Relationship Id="rId21" Type="http://schemas.openxmlformats.org/officeDocument/2006/relationships/image" Target="../media/image22.png"/><Relationship Id="rId7" Type="http://schemas.openxmlformats.org/officeDocument/2006/relationships/hyperlink" Target="https://atauriqueblog.blogspot.com/2017/04/las-carpetas-en-windows-como-crear.html" TargetMode="External"/><Relationship Id="rId12" Type="http://schemas.openxmlformats.org/officeDocument/2006/relationships/image" Target="../media/image18.png"/><Relationship Id="rId17" Type="http://schemas.openxmlformats.org/officeDocument/2006/relationships/image" Target="../media/image20.png"/><Relationship Id="rId2" Type="http://schemas.openxmlformats.org/officeDocument/2006/relationships/image" Target="../media/image13.jpg"/><Relationship Id="rId16" Type="http://schemas.openxmlformats.org/officeDocument/2006/relationships/hyperlink" Target="https://icon-library.com/icon/sharing-icon-png-8.html" TargetMode="External"/><Relationship Id="rId20" Type="http://schemas.openxmlformats.org/officeDocument/2006/relationships/hyperlink" Target="https://www.iconarchive.com/show/windows-8-icons-by-icons8/Very-Basic-Settings-icon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slide" Target="slide6.xml"/><Relationship Id="rId5" Type="http://schemas.openxmlformats.org/officeDocument/2006/relationships/hyperlink" Target="https://xaydungso.vn/bai-viet-khac/download-free-logo-logo-for-internet-explorer-in-high-resolution-vi-cb.html" TargetMode="External"/><Relationship Id="rId15" Type="http://schemas.openxmlformats.org/officeDocument/2006/relationships/image" Target="../media/image19.jpg"/><Relationship Id="rId10" Type="http://schemas.openxmlformats.org/officeDocument/2006/relationships/slide" Target="slide7.xml"/><Relationship Id="rId19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hyperlink" Target="https://icon-library.com/icon/recyle-bin-icon-28.html" TargetMode="External"/><Relationship Id="rId14" Type="http://schemas.openxmlformats.org/officeDocument/2006/relationships/hyperlink" Target="https://mungfali.com/explore/Windows-10-Icon-Logo" TargetMode="External"/><Relationship Id="rId22" Type="http://schemas.openxmlformats.org/officeDocument/2006/relationships/hyperlink" Target="http://icon-icons.com/fr/icone/Chercher-trouver/2957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-library.com/icon/windows-music-icon-11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0AFCD4-C0F0-415A-86D8-DFAF238A4D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07937-B0E3-4DCB-B002-0D920CD70E35}"/>
              </a:ext>
            </a:extLst>
          </p:cNvPr>
          <p:cNvSpPr txBox="1"/>
          <p:nvPr/>
        </p:nvSpPr>
        <p:spPr>
          <a:xfrm>
            <a:off x="242046" y="134471"/>
            <a:ext cx="4585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Windows 8 </a:t>
            </a:r>
            <a:r>
              <a:rPr lang="en-US" sz="2400" dirty="0" err="1">
                <a:solidFill>
                  <a:schemeClr val="bg1"/>
                </a:solidFill>
              </a:rPr>
              <a:t>Simulater</a:t>
            </a:r>
            <a:r>
              <a:rPr lang="en-US" sz="2400" dirty="0">
                <a:solidFill>
                  <a:schemeClr val="bg1"/>
                </a:solidFill>
              </a:rPr>
              <a:t> Starting up…</a:t>
            </a:r>
          </a:p>
        </p:txBody>
      </p:sp>
    </p:spTree>
    <p:extLst>
      <p:ext uri="{BB962C8B-B14F-4D97-AF65-F5344CB8AC3E}">
        <p14:creationId xmlns:p14="http://schemas.microsoft.com/office/powerpoint/2010/main" val="2450097029"/>
      </p:ext>
    </p:extLst>
  </p:cSld>
  <p:clrMapOvr>
    <a:masterClrMapping/>
  </p:clrMapOvr>
  <p:transition spd="slow" advClick="0" advTm="2000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5FD331-6B01-42A7-B727-6CFDDFEB6E52}"/>
              </a:ext>
            </a:extLst>
          </p:cNvPr>
          <p:cNvSpPr/>
          <p:nvPr/>
        </p:nvSpPr>
        <p:spPr>
          <a:xfrm>
            <a:off x="0" y="0"/>
            <a:ext cx="2649071" cy="6858000"/>
          </a:xfrm>
          <a:prstGeom prst="rect">
            <a:avLst/>
          </a:prstGeom>
          <a:solidFill>
            <a:srgbClr val="DAE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DAC24-4C31-4096-B27D-6C4254014BF7}"/>
              </a:ext>
            </a:extLst>
          </p:cNvPr>
          <p:cNvSpPr txBox="1"/>
          <p:nvPr/>
        </p:nvSpPr>
        <p:spPr>
          <a:xfrm>
            <a:off x="194981" y="287011"/>
            <a:ext cx="1223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Music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5832E-7C6C-40E1-94AD-837AD96A27D1}"/>
              </a:ext>
            </a:extLst>
          </p:cNvPr>
          <p:cNvSpPr txBox="1"/>
          <p:nvPr/>
        </p:nvSpPr>
        <p:spPr>
          <a:xfrm>
            <a:off x="3000939" y="1101123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 is coming soon.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B75D6C40-8E4F-4424-9C52-B52174D9E5E7}"/>
              </a:ext>
            </a:extLst>
          </p:cNvPr>
          <p:cNvSpPr/>
          <p:nvPr/>
        </p:nvSpPr>
        <p:spPr>
          <a:xfrm>
            <a:off x="12021671" y="2998694"/>
            <a:ext cx="170329" cy="726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4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5FD331-6B01-42A7-B727-6CFDDFEB6E52}"/>
              </a:ext>
            </a:extLst>
          </p:cNvPr>
          <p:cNvSpPr/>
          <p:nvPr/>
        </p:nvSpPr>
        <p:spPr>
          <a:xfrm>
            <a:off x="0" y="0"/>
            <a:ext cx="2649071" cy="6858000"/>
          </a:xfrm>
          <a:prstGeom prst="rect">
            <a:avLst/>
          </a:prstGeom>
          <a:solidFill>
            <a:srgbClr val="DAE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DAC24-4C31-4096-B27D-6C4254014BF7}"/>
              </a:ext>
            </a:extLst>
          </p:cNvPr>
          <p:cNvSpPr txBox="1"/>
          <p:nvPr/>
        </p:nvSpPr>
        <p:spPr>
          <a:xfrm>
            <a:off x="194981" y="287011"/>
            <a:ext cx="1223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Music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5832E-7C6C-40E1-94AD-837AD96A27D1}"/>
              </a:ext>
            </a:extLst>
          </p:cNvPr>
          <p:cNvSpPr txBox="1"/>
          <p:nvPr/>
        </p:nvSpPr>
        <p:spPr>
          <a:xfrm>
            <a:off x="3000939" y="1101123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 is coming soon.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655025-CEB5-4EE1-8454-49174F95FD38}"/>
              </a:ext>
            </a:extLst>
          </p:cNvPr>
          <p:cNvSpPr/>
          <p:nvPr/>
        </p:nvSpPr>
        <p:spPr>
          <a:xfrm>
            <a:off x="11412071" y="0"/>
            <a:ext cx="779929" cy="68736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DFE259C7-F3FD-4E7C-AFC3-5FC462A2C592}"/>
              </a:ext>
            </a:extLst>
          </p:cNvPr>
          <p:cNvSpPr/>
          <p:nvPr/>
        </p:nvSpPr>
        <p:spPr>
          <a:xfrm>
            <a:off x="11241742" y="2877671"/>
            <a:ext cx="170329" cy="726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6FECEC5F-6EF1-44E5-B442-99DC1C1FF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100" b="89690" l="4070" r="96977">
                        <a14:foregroundMark x1="23605" y1="35698" x2="34884" y2="31929"/>
                        <a14:foregroundMark x1="72093" y1="25831" x2="88372" y2="30044"/>
                        <a14:foregroundMark x1="54884" y1="24279" x2="72907" y2="36031"/>
                        <a14:foregroundMark x1="63140" y1="25721" x2="74767" y2="16297"/>
                        <a14:foregroundMark x1="57326" y1="17849" x2="81163" y2="34146"/>
                        <a14:foregroundMark x1="81163" y1="34146" x2="81395" y2="34701"/>
                        <a14:foregroundMark x1="72558" y1="33703" x2="86163" y2="12528"/>
                        <a14:foregroundMark x1="63256" y1="13747" x2="85349" y2="12195"/>
                        <a14:foregroundMark x1="63721" y1="8980" x2="74884" y2="10310"/>
                        <a14:foregroundMark x1="74884" y1="10310" x2="80349" y2="10200"/>
                        <a14:foregroundMark x1="58605" y1="12749" x2="72558" y2="17406"/>
                        <a14:foregroundMark x1="49535" y1="17073" x2="59651" y2="28271"/>
                        <a14:foregroundMark x1="56047" y1="34479" x2="85930" y2="31153"/>
                        <a14:foregroundMark x1="57326" y1="39357" x2="83256" y2="38470"/>
                        <a14:foregroundMark x1="54302" y1="37694" x2="77326" y2="37251"/>
                        <a14:foregroundMark x1="54070" y1="41796" x2="67674" y2="42572"/>
                        <a14:foregroundMark x1="67674" y1="42572" x2="84535" y2="41907"/>
                        <a14:foregroundMark x1="7326" y1="30377" x2="28953" y2="20399"/>
                        <a14:foregroundMark x1="45635" y1="33277" x2="46047" y2="33149"/>
                        <a14:foregroundMark x1="17209" y1="42129" x2="41603" y2="34533"/>
                        <a14:foregroundMark x1="46047" y1="33149" x2="46047" y2="33149"/>
                        <a14:foregroundMark x1="21744" y1="31596" x2="40930" y2="38803"/>
                        <a14:foregroundMark x1="45554" y1="34701" x2="50116" y2="36696"/>
                        <a14:foregroundMark x1="17674" y1="22506" x2="41689" y2="33010"/>
                        <a14:foregroundMark x1="45900" y1="28606" x2="51395" y2="31153"/>
                        <a14:foregroundMark x1="30349" y1="21397" x2="42040" y2="26817"/>
                        <a14:foregroundMark x1="18023" y1="19623" x2="40233" y2="17849"/>
                        <a14:foregroundMark x1="40233" y1="17849" x2="40233" y2="17849"/>
                        <a14:foregroundMark x1="13488" y1="18625" x2="28140" y2="31375"/>
                        <a14:foregroundMark x1="9419" y1="21951" x2="9884" y2="43570"/>
                        <a14:foregroundMark x1="9884" y1="43570" x2="39419" y2="45122"/>
                        <a14:foregroundMark x1="39419" y1="45122" x2="40842" y2="47965"/>
                        <a14:foregroundMark x1="44361" y1="55761" x2="45233" y2="68736"/>
                        <a14:foregroundMark x1="45233" y1="68736" x2="85465" y2="72727"/>
                        <a14:foregroundMark x1="41256" y1="40667" x2="19186" y2="23282"/>
                        <a14:foregroundMark x1="51084" y1="48409" x2="45047" y2="43653"/>
                        <a14:foregroundMark x1="68023" y1="61752" x2="57271" y2="53282"/>
                        <a14:foregroundMark x1="19186" y1="23282" x2="18488" y2="22395"/>
                        <a14:foregroundMark x1="6744" y1="20732" x2="6972" y2="48409"/>
                        <a14:foregroundMark x1="7326" y1="65632" x2="27907" y2="82927"/>
                        <a14:foregroundMark x1="44780" y1="48368" x2="46263" y2="48409"/>
                        <a14:foregroundMark x1="11512" y1="47450" x2="40825" y2="48259"/>
                        <a14:foregroundMark x1="5465" y1="47450" x2="5116" y2="52106"/>
                        <a14:foregroundMark x1="4302" y1="50000" x2="4302" y2="51220"/>
                        <a14:foregroundMark x1="4302" y1="47894" x2="4302" y2="48409"/>
                        <a14:foregroundMark x1="70677" y1="49446" x2="71623" y2="49446"/>
                        <a14:foregroundMark x1="91628" y1="41796" x2="93953" y2="19180"/>
                        <a14:foregroundMark x1="92326" y1="5322" x2="96977" y2="5100"/>
                        <a14:foregroundMark x1="41744" y1="13969" x2="54419" y2="13304"/>
                        <a14:foregroundMark x1="41744" y1="13082" x2="48256" y2="12971"/>
                        <a14:foregroundMark x1="41512" y1="12971" x2="46860" y2="11752"/>
                        <a14:foregroundMark x1="42791" y1="12749" x2="47209" y2="12528"/>
                        <a14:foregroundMark x1="43361" y1="73417" x2="43953" y2="78825"/>
                        <a14:foregroundMark x1="43129" y1="77513" x2="46279" y2="84922"/>
                        <a14:foregroundMark x1="42791" y1="84922" x2="47093" y2="85144"/>
                        <a14:foregroundMark x1="42648" y1="85997" x2="46395" y2="86253"/>
                        <a14:foregroundMark x1="91637" y1="51591" x2="91860" y2="52772"/>
                        <a14:foregroundMark x1="90814" y1="47228" x2="91046" y2="48459"/>
                        <a14:foregroundMark x1="93488" y1="51591" x2="93488" y2="52328"/>
                        <a14:foregroundMark x1="93488" y1="47007" x2="93488" y2="48409"/>
                        <a14:foregroundMark x1="94498" y1="51591" x2="94767" y2="54102"/>
                        <a14:foregroundMark x1="93721" y1="44346" x2="94157" y2="48409"/>
                        <a14:foregroundMark x1="95581" y1="51591" x2="95581" y2="53326"/>
                        <a14:foregroundMark x1="95581" y1="46231" x2="95581" y2="48409"/>
                        <a14:foregroundMark x1="95814" y1="51591" x2="95814" y2="52328"/>
                        <a14:foregroundMark x1="95814" y1="46674" x2="95814" y2="48409"/>
                        <a14:foregroundMark x1="95851" y1="51591" x2="95233" y2="57428"/>
                        <a14:foregroundMark x1="96395" y1="46452" x2="96188" y2="48409"/>
                        <a14:foregroundMark x1="96047" y1="51591" x2="96047" y2="52106"/>
                        <a14:backgroundMark x1="44767" y1="13636" x2="40000" y2="97783"/>
                        <a14:backgroundMark x1="1860" y1="54545" x2="91279" y2="50000"/>
                        <a14:backgroundMark x1="91279" y1="50000" x2="99651" y2="50000"/>
                        <a14:backgroundMark x1="71047" y1="50000" x2="4302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529855" y="3088157"/>
            <a:ext cx="564121" cy="591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21EC03-6A99-4D36-979C-481DABE02C3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581112" y="2199846"/>
            <a:ext cx="461609" cy="4616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DC4DE5-75F9-44E9-BFCC-74CA9BF14EB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5400000">
            <a:off x="11596624" y="1190802"/>
            <a:ext cx="446097" cy="4460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585682-7462-47AC-BA74-704E02A402C9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rot="10800000" flipV="1">
            <a:off x="11568952" y="4106530"/>
            <a:ext cx="466165" cy="4661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DD4608-2CF4-4F34-BDA2-A9D23526C37B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1533577" y="4869734"/>
            <a:ext cx="522703" cy="52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46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6B775-B5CC-4F78-9BA8-CDE04FFC5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C40F44-DB35-49FE-A628-F109D97F1068}"/>
              </a:ext>
            </a:extLst>
          </p:cNvPr>
          <p:cNvSpPr txBox="1"/>
          <p:nvPr/>
        </p:nvSpPr>
        <p:spPr>
          <a:xfrm>
            <a:off x="658906" y="430305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Start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94BAB9-48A4-46F7-86CD-B63AE611E9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246515" y="303013"/>
            <a:ext cx="573158" cy="5847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B3B5ED-C581-4223-8F5C-62E022E65011}"/>
              </a:ext>
            </a:extLst>
          </p:cNvPr>
          <p:cNvSpPr txBox="1"/>
          <p:nvPr/>
        </p:nvSpPr>
        <p:spPr>
          <a:xfrm>
            <a:off x="9995940" y="364568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User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58E7B-C5DF-4FCE-9234-52B7C637F716}"/>
              </a:ext>
            </a:extLst>
          </p:cNvPr>
          <p:cNvSpPr/>
          <p:nvPr/>
        </p:nvSpPr>
        <p:spPr>
          <a:xfrm>
            <a:off x="779929" y="1425388"/>
            <a:ext cx="3361765" cy="157330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521FA8-A005-48DB-AAA5-42235D62D8E9}"/>
              </a:ext>
            </a:extLst>
          </p:cNvPr>
          <p:cNvSpPr txBox="1"/>
          <p:nvPr/>
        </p:nvSpPr>
        <p:spPr>
          <a:xfrm>
            <a:off x="874058" y="257540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6DB45EF-16B3-4389-992C-0CA4F5823BD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801906" y="1425388"/>
            <a:ext cx="1236067" cy="12360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D885D16-6A5F-44B2-91C2-937F205D5D01}"/>
              </a:ext>
            </a:extLst>
          </p:cNvPr>
          <p:cNvSpPr/>
          <p:nvPr/>
        </p:nvSpPr>
        <p:spPr>
          <a:xfrm>
            <a:off x="4410635" y="1425388"/>
            <a:ext cx="1685365" cy="1573306"/>
          </a:xfrm>
          <a:prstGeom prst="rect">
            <a:avLst/>
          </a:prstGeom>
          <a:solidFill>
            <a:srgbClr val="0BA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D6DD9E-B963-4D0E-AEE8-AA094A93E463}"/>
              </a:ext>
            </a:extLst>
          </p:cNvPr>
          <p:cNvSpPr txBox="1"/>
          <p:nvPr/>
        </p:nvSpPr>
        <p:spPr>
          <a:xfrm>
            <a:off x="4498040" y="2575401"/>
            <a:ext cx="84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Photos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DD45DA9-9750-4A3C-9D1F-6B8998DF96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539046" y="1221918"/>
            <a:ext cx="1556954" cy="15569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0193BA-EF40-4F66-9CD8-BE76724EB01D}"/>
              </a:ext>
            </a:extLst>
          </p:cNvPr>
          <p:cNvSpPr/>
          <p:nvPr/>
        </p:nvSpPr>
        <p:spPr>
          <a:xfrm>
            <a:off x="11412071" y="0"/>
            <a:ext cx="779929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985496-BD92-4C2B-A72A-9BE29E293A3D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rot="5400000">
            <a:off x="11596624" y="1190802"/>
            <a:ext cx="446097" cy="4460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1D19EA-4C56-49D3-9716-EDFA95E7076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1581112" y="2199846"/>
            <a:ext cx="461609" cy="4616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E1E3B9-82D7-4E38-B7B5-C9BFAFB74D8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5100" b="89690" l="4070" r="96977">
                        <a14:foregroundMark x1="23605" y1="35698" x2="34884" y2="31929"/>
                        <a14:foregroundMark x1="72093" y1="25831" x2="88372" y2="30044"/>
                        <a14:foregroundMark x1="54884" y1="24279" x2="72907" y2="36031"/>
                        <a14:foregroundMark x1="63140" y1="25721" x2="74767" y2="16297"/>
                        <a14:foregroundMark x1="57326" y1="17849" x2="81163" y2="34146"/>
                        <a14:foregroundMark x1="81163" y1="34146" x2="81395" y2="34701"/>
                        <a14:foregroundMark x1="72558" y1="33703" x2="86163" y2="12528"/>
                        <a14:foregroundMark x1="63256" y1="13747" x2="85349" y2="12195"/>
                        <a14:foregroundMark x1="63721" y1="8980" x2="74884" y2="10310"/>
                        <a14:foregroundMark x1="74884" y1="10310" x2="80349" y2="10200"/>
                        <a14:foregroundMark x1="58605" y1="12749" x2="72558" y2="17406"/>
                        <a14:foregroundMark x1="49535" y1="17073" x2="59651" y2="28271"/>
                        <a14:foregroundMark x1="56047" y1="34479" x2="85930" y2="31153"/>
                        <a14:foregroundMark x1="57326" y1="39357" x2="83256" y2="38470"/>
                        <a14:foregroundMark x1="54302" y1="37694" x2="77326" y2="37251"/>
                        <a14:foregroundMark x1="54070" y1="41796" x2="67674" y2="42572"/>
                        <a14:foregroundMark x1="67674" y1="42572" x2="84535" y2="41907"/>
                        <a14:foregroundMark x1="7326" y1="30377" x2="28953" y2="20399"/>
                        <a14:foregroundMark x1="45635" y1="33277" x2="46047" y2="33149"/>
                        <a14:foregroundMark x1="17209" y1="42129" x2="41603" y2="34533"/>
                        <a14:foregroundMark x1="46047" y1="33149" x2="46047" y2="33149"/>
                        <a14:foregroundMark x1="21744" y1="31596" x2="40930" y2="38803"/>
                        <a14:foregroundMark x1="45554" y1="34701" x2="50116" y2="36696"/>
                        <a14:foregroundMark x1="17674" y1="22506" x2="41689" y2="33010"/>
                        <a14:foregroundMark x1="45900" y1="28606" x2="51395" y2="31153"/>
                        <a14:foregroundMark x1="30349" y1="21397" x2="42040" y2="26817"/>
                        <a14:foregroundMark x1="18023" y1="19623" x2="40233" y2="17849"/>
                        <a14:foregroundMark x1="40233" y1="17849" x2="40233" y2="17849"/>
                        <a14:foregroundMark x1="13488" y1="18625" x2="28140" y2="31375"/>
                        <a14:foregroundMark x1="9419" y1="21951" x2="9884" y2="43570"/>
                        <a14:foregroundMark x1="9884" y1="43570" x2="39419" y2="45122"/>
                        <a14:foregroundMark x1="39419" y1="45122" x2="40842" y2="47965"/>
                        <a14:foregroundMark x1="44361" y1="55761" x2="45233" y2="68736"/>
                        <a14:foregroundMark x1="45233" y1="68736" x2="85465" y2="72727"/>
                        <a14:foregroundMark x1="41256" y1="40667" x2="19186" y2="23282"/>
                        <a14:foregroundMark x1="51084" y1="48409" x2="45047" y2="43653"/>
                        <a14:foregroundMark x1="68023" y1="61752" x2="57271" y2="53282"/>
                        <a14:foregroundMark x1="19186" y1="23282" x2="18488" y2="22395"/>
                        <a14:foregroundMark x1="6744" y1="20732" x2="6972" y2="48409"/>
                        <a14:foregroundMark x1="7326" y1="65632" x2="27907" y2="82927"/>
                        <a14:foregroundMark x1="44780" y1="48368" x2="46263" y2="48409"/>
                        <a14:foregroundMark x1="11512" y1="47450" x2="40825" y2="48259"/>
                        <a14:foregroundMark x1="5465" y1="47450" x2="5116" y2="52106"/>
                        <a14:foregroundMark x1="4302" y1="50000" x2="4302" y2="51220"/>
                        <a14:foregroundMark x1="4302" y1="47894" x2="4302" y2="48409"/>
                        <a14:foregroundMark x1="70677" y1="49446" x2="71623" y2="49446"/>
                        <a14:foregroundMark x1="91628" y1="41796" x2="93953" y2="19180"/>
                        <a14:foregroundMark x1="92326" y1="5322" x2="96977" y2="5100"/>
                        <a14:foregroundMark x1="41744" y1="13969" x2="54419" y2="13304"/>
                        <a14:foregroundMark x1="41744" y1="13082" x2="48256" y2="12971"/>
                        <a14:foregroundMark x1="41512" y1="12971" x2="46860" y2="11752"/>
                        <a14:foregroundMark x1="42791" y1="12749" x2="47209" y2="12528"/>
                        <a14:foregroundMark x1="43361" y1="73417" x2="43953" y2="78825"/>
                        <a14:foregroundMark x1="43129" y1="77513" x2="46279" y2="84922"/>
                        <a14:foregroundMark x1="42791" y1="84922" x2="47093" y2="85144"/>
                        <a14:foregroundMark x1="42648" y1="85997" x2="46395" y2="86253"/>
                        <a14:foregroundMark x1="91637" y1="51591" x2="91860" y2="52772"/>
                        <a14:foregroundMark x1="90814" y1="47228" x2="91046" y2="48459"/>
                        <a14:foregroundMark x1="93488" y1="51591" x2="93488" y2="52328"/>
                        <a14:foregroundMark x1="93488" y1="47007" x2="93488" y2="48409"/>
                        <a14:foregroundMark x1="94498" y1="51591" x2="94767" y2="54102"/>
                        <a14:foregroundMark x1="93721" y1="44346" x2="94157" y2="48409"/>
                        <a14:foregroundMark x1="95581" y1="51591" x2="95581" y2="53326"/>
                        <a14:foregroundMark x1="95581" y1="46231" x2="95581" y2="48409"/>
                        <a14:foregroundMark x1="95814" y1="51591" x2="95814" y2="52328"/>
                        <a14:foregroundMark x1="95814" y1="46674" x2="95814" y2="48409"/>
                        <a14:foregroundMark x1="95851" y1="51591" x2="95233" y2="57428"/>
                        <a14:foregroundMark x1="96395" y1="46452" x2="96188" y2="48409"/>
                        <a14:foregroundMark x1="96047" y1="51591" x2="96047" y2="52106"/>
                        <a14:backgroundMark x1="44767" y1="13636" x2="40000" y2="97783"/>
                        <a14:backgroundMark x1="1860" y1="54545" x2="91279" y2="50000"/>
                        <a14:backgroundMark x1="91279" y1="50000" x2="99651" y2="50000"/>
                        <a14:backgroundMark x1="71047" y1="50000" x2="4302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1529855" y="3088157"/>
            <a:ext cx="564121" cy="5916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9A2065-0214-4D3B-B71A-57323A9EA9CE}"/>
              </a:ext>
            </a:extLst>
          </p:cNvPr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 rot="10800000" flipV="1">
            <a:off x="11568952" y="4106530"/>
            <a:ext cx="466165" cy="46616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EEC842F-70D7-4103-8E9E-38E058DEEC9E}"/>
              </a:ext>
            </a:extLst>
          </p:cNvPr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11533577" y="4869734"/>
            <a:ext cx="522703" cy="522703"/>
          </a:xfrm>
          <a:prstGeom prst="rect">
            <a:avLst/>
          </a:prstGeom>
        </p:spPr>
      </p:pic>
      <p:sp>
        <p:nvSpPr>
          <p:cNvPr id="26" name="Rectangle 25">
            <a:hlinkClick r:id="rId22" action="ppaction://hlinksldjump"/>
            <a:extLst>
              <a:ext uri="{FF2B5EF4-FFF2-40B4-BE49-F238E27FC236}">
                <a16:creationId xmlns:a16="http://schemas.microsoft.com/office/drawing/2014/main" id="{8C480957-521C-4F30-A6E8-550DB176A7C5}"/>
              </a:ext>
            </a:extLst>
          </p:cNvPr>
          <p:cNvSpPr/>
          <p:nvPr/>
        </p:nvSpPr>
        <p:spPr>
          <a:xfrm>
            <a:off x="11246515" y="2998694"/>
            <a:ext cx="199320" cy="726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6A1297-BEE1-49B1-B389-2EECF59DF041}"/>
              </a:ext>
            </a:extLst>
          </p:cNvPr>
          <p:cNvSpPr/>
          <p:nvPr/>
        </p:nvSpPr>
        <p:spPr>
          <a:xfrm>
            <a:off x="6224411" y="1425388"/>
            <a:ext cx="633589" cy="61856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6908CD1-28D2-4FA4-BC83-08C5367DAEB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/>
          <a:stretch/>
        </p:blipFill>
        <p:spPr>
          <a:xfrm>
            <a:off x="6280240" y="1478465"/>
            <a:ext cx="521930" cy="52193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12FCEF6-CBE5-4827-9392-8D97AB9CDEA3}"/>
              </a:ext>
            </a:extLst>
          </p:cNvPr>
          <p:cNvSpPr/>
          <p:nvPr/>
        </p:nvSpPr>
        <p:spPr>
          <a:xfrm>
            <a:off x="6963484" y="1425388"/>
            <a:ext cx="633589" cy="618565"/>
          </a:xfrm>
          <a:prstGeom prst="rect">
            <a:avLst/>
          </a:prstGeom>
          <a:solidFill>
            <a:srgbClr val="00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2450C1F-666A-4F70-92F0-62AF676F9AF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10000" b="90000" l="10000" r="90000">
                        <a14:foregroundMark x1="30781" y1="62813" x2="33281" y2="55781"/>
                        <a14:foregroundMark x1="59219" y1="52188" x2="35625" y2="50938"/>
                        <a14:foregroundMark x1="45000" y1="46250" x2="55781" y2="43906"/>
                        <a14:foregroundMark x1="65156" y1="50938" x2="67656" y2="62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6857999" y="1302016"/>
            <a:ext cx="829341" cy="829341"/>
          </a:xfrm>
          <a:prstGeom prst="rect">
            <a:avLst/>
          </a:prstGeom>
        </p:spPr>
      </p:pic>
      <p:sp>
        <p:nvSpPr>
          <p:cNvPr id="30" name="Rectangle 29">
            <a:hlinkClick r:id="rId28" action="ppaction://hlinksldjump"/>
            <a:extLst>
              <a:ext uri="{FF2B5EF4-FFF2-40B4-BE49-F238E27FC236}">
                <a16:creationId xmlns:a16="http://schemas.microsoft.com/office/drawing/2014/main" id="{A2E7F563-7B57-457D-AB3E-C622EFDBD1A1}"/>
              </a:ext>
            </a:extLst>
          </p:cNvPr>
          <p:cNvSpPr/>
          <p:nvPr/>
        </p:nvSpPr>
        <p:spPr>
          <a:xfrm>
            <a:off x="6224411" y="2212040"/>
            <a:ext cx="633588" cy="5668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BF89AF4-18D9-4EC6-BEB2-049268E4C5F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0"/>
              </a:ext>
            </a:extLst>
          </a:blip>
          <a:stretch>
            <a:fillRect/>
          </a:stretch>
        </p:blipFill>
        <p:spPr>
          <a:xfrm>
            <a:off x="6251454" y="2228755"/>
            <a:ext cx="533400" cy="533400"/>
          </a:xfrm>
          <a:prstGeom prst="rect">
            <a:avLst/>
          </a:prstGeom>
        </p:spPr>
      </p:pic>
      <p:sp>
        <p:nvSpPr>
          <p:cNvPr id="32" name="Rectangle 31">
            <a:hlinkClick r:id="rId28" action="ppaction://hlinksldjump"/>
            <a:extLst>
              <a:ext uri="{FF2B5EF4-FFF2-40B4-BE49-F238E27FC236}">
                <a16:creationId xmlns:a16="http://schemas.microsoft.com/office/drawing/2014/main" id="{F17726E1-5DDA-4392-8875-CD2C0F8D0B77}"/>
              </a:ext>
            </a:extLst>
          </p:cNvPr>
          <p:cNvSpPr/>
          <p:nvPr/>
        </p:nvSpPr>
        <p:spPr>
          <a:xfrm>
            <a:off x="779929" y="3149887"/>
            <a:ext cx="3361765" cy="1573306"/>
          </a:xfrm>
          <a:prstGeom prst="rect">
            <a:avLst/>
          </a:prstGeom>
          <a:solidFill>
            <a:srgbClr val="5C3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772CA36-FB3F-402E-8BDA-0A6DC18E4CD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050" y="3271412"/>
            <a:ext cx="831777" cy="80731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49EEB3-04AA-42D4-AA98-A4D97802AED9}"/>
              </a:ext>
            </a:extLst>
          </p:cNvPr>
          <p:cNvSpPr txBox="1"/>
          <p:nvPr/>
        </p:nvSpPr>
        <p:spPr>
          <a:xfrm>
            <a:off x="879353" y="424187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Calendar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2C5E2F-94E4-4294-A9EF-C44EE9E37D2F}"/>
              </a:ext>
            </a:extLst>
          </p:cNvPr>
          <p:cNvSpPr/>
          <p:nvPr/>
        </p:nvSpPr>
        <p:spPr>
          <a:xfrm>
            <a:off x="4424081" y="3149887"/>
            <a:ext cx="1210237" cy="1091986"/>
          </a:xfrm>
          <a:prstGeom prst="rect">
            <a:avLst/>
          </a:prstGeom>
          <a:solidFill>
            <a:srgbClr val="D44B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3356B3-1B03-4BAF-B93D-CBBC452FF3CF}"/>
              </a:ext>
            </a:extLst>
          </p:cNvPr>
          <p:cNvSpPr txBox="1"/>
          <p:nvPr/>
        </p:nvSpPr>
        <p:spPr>
          <a:xfrm>
            <a:off x="4423292" y="3936540"/>
            <a:ext cx="1049661" cy="305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Help &amp; Tips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FF7F952-B97B-4090-A814-94AEA838DB8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617" y="3204098"/>
            <a:ext cx="633588" cy="69913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47C3826-20ED-4E9E-A60D-DC9DBEE43D7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4"/>
              </a:ext>
            </a:extLst>
          </a:blip>
          <a:stretch>
            <a:fillRect/>
          </a:stretch>
        </p:blipFill>
        <p:spPr>
          <a:xfrm>
            <a:off x="779929" y="4886340"/>
            <a:ext cx="2258044" cy="111498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FB5B432-03AD-40A3-91D1-CDDA14AD3D8E}"/>
              </a:ext>
            </a:extLst>
          </p:cNvPr>
          <p:cNvSpPr txBox="1"/>
          <p:nvPr/>
        </p:nvSpPr>
        <p:spPr>
          <a:xfrm>
            <a:off x="779929" y="5703191"/>
            <a:ext cx="1049661" cy="305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162783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C065AB-A24F-414A-82EC-57BB935E0E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A448C0-CFB7-4406-AF41-01679DC4287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50119" y="1507133"/>
            <a:ext cx="3091761" cy="309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3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10" advClick="0" advTm="3000">
        <p14:flip dir="r"/>
      </p:transition>
    </mc:Choice>
    <mc:Fallback xmlns="">
      <p:transition spd="slow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B973E7-EF95-4BE8-9625-EEE8EEC0BE9A}"/>
              </a:ext>
            </a:extLst>
          </p:cNvPr>
          <p:cNvSpPr/>
          <p:nvPr/>
        </p:nvSpPr>
        <p:spPr>
          <a:xfrm>
            <a:off x="0" y="0"/>
            <a:ext cx="2649071" cy="6858000"/>
          </a:xfrm>
          <a:prstGeom prst="rect">
            <a:avLst/>
          </a:prstGeom>
          <a:solidFill>
            <a:srgbClr val="DAE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3D437-FA25-4DF2-8035-D0C419329A12}"/>
              </a:ext>
            </a:extLst>
          </p:cNvPr>
          <p:cNvSpPr txBox="1"/>
          <p:nvPr/>
        </p:nvSpPr>
        <p:spPr>
          <a:xfrm>
            <a:off x="194981" y="287011"/>
            <a:ext cx="1223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D421AB-A520-40FC-AD73-DC1FC0F68477}"/>
              </a:ext>
            </a:extLst>
          </p:cNvPr>
          <p:cNvSpPr/>
          <p:nvPr/>
        </p:nvSpPr>
        <p:spPr>
          <a:xfrm>
            <a:off x="0" y="1035686"/>
            <a:ext cx="2649071" cy="461665"/>
          </a:xfrm>
          <a:prstGeom prst="rect">
            <a:avLst/>
          </a:prstGeom>
          <a:solidFill>
            <a:srgbClr val="038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A4CC2-F47E-4BE7-90BD-8FBA12183488}"/>
              </a:ext>
            </a:extLst>
          </p:cNvPr>
          <p:cNvSpPr txBox="1"/>
          <p:nvPr/>
        </p:nvSpPr>
        <p:spPr>
          <a:xfrm>
            <a:off x="100852" y="1081852"/>
            <a:ext cx="12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8DFE5"/>
                </a:solidFill>
              </a:rPr>
              <a:t>Inbox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F1D9E-F2E1-4755-86C3-C99348D9B35E}"/>
              </a:ext>
            </a:extLst>
          </p:cNvPr>
          <p:cNvSpPr txBox="1"/>
          <p:nvPr/>
        </p:nvSpPr>
        <p:spPr>
          <a:xfrm>
            <a:off x="100851" y="1599695"/>
            <a:ext cx="12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Drafts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EDBE59-08F8-46CC-8A92-AE0BEA49CEBA}"/>
              </a:ext>
            </a:extLst>
          </p:cNvPr>
          <p:cNvSpPr txBox="1"/>
          <p:nvPr/>
        </p:nvSpPr>
        <p:spPr>
          <a:xfrm>
            <a:off x="100851" y="1969027"/>
            <a:ext cx="12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Outbox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817574-1850-4DD3-87B3-3977BF6C4BC6}"/>
              </a:ext>
            </a:extLst>
          </p:cNvPr>
          <p:cNvSpPr txBox="1"/>
          <p:nvPr/>
        </p:nvSpPr>
        <p:spPr>
          <a:xfrm>
            <a:off x="100850" y="2338359"/>
            <a:ext cx="12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[Gmail]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1A3A7-4C5A-4B16-BA25-1204A4D23122}"/>
              </a:ext>
            </a:extLst>
          </p:cNvPr>
          <p:cNvSpPr txBox="1"/>
          <p:nvPr/>
        </p:nvSpPr>
        <p:spPr>
          <a:xfrm>
            <a:off x="347379" y="2777909"/>
            <a:ext cx="12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Mail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3B02DB-A434-4E71-9F93-0656B8B3DAEC}"/>
              </a:ext>
            </a:extLst>
          </p:cNvPr>
          <p:cNvSpPr txBox="1"/>
          <p:nvPr/>
        </p:nvSpPr>
        <p:spPr>
          <a:xfrm>
            <a:off x="347379" y="3167244"/>
            <a:ext cx="12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0DE1A8-2CFE-4EEC-9A2E-288701ACA1B2}"/>
              </a:ext>
            </a:extLst>
          </p:cNvPr>
          <p:cNvSpPr txBox="1"/>
          <p:nvPr/>
        </p:nvSpPr>
        <p:spPr>
          <a:xfrm>
            <a:off x="347378" y="3536576"/>
            <a:ext cx="12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 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598B09-356A-43D7-8EE5-F5A7E54F7196}"/>
              </a:ext>
            </a:extLst>
          </p:cNvPr>
          <p:cNvSpPr txBox="1"/>
          <p:nvPr/>
        </p:nvSpPr>
        <p:spPr>
          <a:xfrm>
            <a:off x="347378" y="3874664"/>
            <a:ext cx="12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40544B-C714-41F1-B3E9-D7F509163615}"/>
              </a:ext>
            </a:extLst>
          </p:cNvPr>
          <p:cNvSpPr txBox="1"/>
          <p:nvPr/>
        </p:nvSpPr>
        <p:spPr>
          <a:xfrm>
            <a:off x="347378" y="4243133"/>
            <a:ext cx="12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Starred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DE8EDC-0303-47D8-BEB1-C3920D707378}"/>
              </a:ext>
            </a:extLst>
          </p:cNvPr>
          <p:cNvSpPr txBox="1"/>
          <p:nvPr/>
        </p:nvSpPr>
        <p:spPr>
          <a:xfrm>
            <a:off x="347378" y="4598179"/>
            <a:ext cx="12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88E189-2F30-4F9F-9C57-0156846741A1}"/>
              </a:ext>
            </a:extLst>
          </p:cNvPr>
          <p:cNvSpPr txBox="1"/>
          <p:nvPr/>
        </p:nvSpPr>
        <p:spPr>
          <a:xfrm>
            <a:off x="347378" y="4952362"/>
            <a:ext cx="150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Junk E-mail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5D1786-1FC2-4E5D-9815-913DDCA70F26}"/>
              </a:ext>
            </a:extLst>
          </p:cNvPr>
          <p:cNvSpPr txBox="1"/>
          <p:nvPr/>
        </p:nvSpPr>
        <p:spPr>
          <a:xfrm>
            <a:off x="347378" y="5320831"/>
            <a:ext cx="150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 drive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96633D-C007-4D31-98C1-87537D132BF6}"/>
              </a:ext>
            </a:extLst>
          </p:cNvPr>
          <p:cNvSpPr/>
          <p:nvPr/>
        </p:nvSpPr>
        <p:spPr>
          <a:xfrm>
            <a:off x="2669241" y="0"/>
            <a:ext cx="2830606" cy="537882"/>
          </a:xfrm>
          <a:prstGeom prst="rect">
            <a:avLst/>
          </a:prstGeom>
          <a:solidFill>
            <a:srgbClr val="038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2F77DC-CB65-4480-8E15-BA4EA9D4923E}"/>
              </a:ext>
            </a:extLst>
          </p:cNvPr>
          <p:cNvSpPr txBox="1"/>
          <p:nvPr/>
        </p:nvSpPr>
        <p:spPr>
          <a:xfrm>
            <a:off x="2844052" y="15692"/>
            <a:ext cx="1210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Welcome!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30653A-9857-428E-9A51-ED61BBC7B740}"/>
              </a:ext>
            </a:extLst>
          </p:cNvPr>
          <p:cNvSpPr/>
          <p:nvPr/>
        </p:nvSpPr>
        <p:spPr>
          <a:xfrm>
            <a:off x="2652432" y="542504"/>
            <a:ext cx="2830606" cy="6299803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AE3AB1-B91B-4752-B355-B548AF6FD338}"/>
              </a:ext>
            </a:extLst>
          </p:cNvPr>
          <p:cNvSpPr txBox="1"/>
          <p:nvPr/>
        </p:nvSpPr>
        <p:spPr>
          <a:xfrm>
            <a:off x="5663457" y="1128018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Can’t load the email at the moment, please try again later.</a:t>
            </a:r>
          </a:p>
        </p:txBody>
      </p:sp>
      <p:sp>
        <p:nvSpPr>
          <p:cNvPr id="29" name="Rectangle 28">
            <a:hlinkClick r:id="rId2" action="ppaction://hlinksldjump"/>
            <a:extLst>
              <a:ext uri="{FF2B5EF4-FFF2-40B4-BE49-F238E27FC236}">
                <a16:creationId xmlns:a16="http://schemas.microsoft.com/office/drawing/2014/main" id="{18DC0837-C0EB-45EA-A72C-09044F3A38DA}"/>
              </a:ext>
            </a:extLst>
          </p:cNvPr>
          <p:cNvSpPr/>
          <p:nvPr/>
        </p:nvSpPr>
        <p:spPr>
          <a:xfrm>
            <a:off x="12021671" y="2998694"/>
            <a:ext cx="170329" cy="726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0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B973E7-EF95-4BE8-9625-EEE8EEC0BE9A}"/>
              </a:ext>
            </a:extLst>
          </p:cNvPr>
          <p:cNvSpPr/>
          <p:nvPr/>
        </p:nvSpPr>
        <p:spPr>
          <a:xfrm>
            <a:off x="0" y="0"/>
            <a:ext cx="2649071" cy="6858000"/>
          </a:xfrm>
          <a:prstGeom prst="rect">
            <a:avLst/>
          </a:prstGeom>
          <a:solidFill>
            <a:srgbClr val="DAE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3D437-FA25-4DF2-8035-D0C419329A12}"/>
              </a:ext>
            </a:extLst>
          </p:cNvPr>
          <p:cNvSpPr txBox="1"/>
          <p:nvPr/>
        </p:nvSpPr>
        <p:spPr>
          <a:xfrm>
            <a:off x="194981" y="287011"/>
            <a:ext cx="1223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D421AB-A520-40FC-AD73-DC1FC0F68477}"/>
              </a:ext>
            </a:extLst>
          </p:cNvPr>
          <p:cNvSpPr/>
          <p:nvPr/>
        </p:nvSpPr>
        <p:spPr>
          <a:xfrm>
            <a:off x="0" y="1035686"/>
            <a:ext cx="2649071" cy="461665"/>
          </a:xfrm>
          <a:prstGeom prst="rect">
            <a:avLst/>
          </a:prstGeom>
          <a:solidFill>
            <a:srgbClr val="038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A4CC2-F47E-4BE7-90BD-8FBA12183488}"/>
              </a:ext>
            </a:extLst>
          </p:cNvPr>
          <p:cNvSpPr txBox="1"/>
          <p:nvPr/>
        </p:nvSpPr>
        <p:spPr>
          <a:xfrm>
            <a:off x="100852" y="1081852"/>
            <a:ext cx="12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8DFE5"/>
                </a:solidFill>
              </a:rPr>
              <a:t>Inbox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F1D9E-F2E1-4755-86C3-C99348D9B35E}"/>
              </a:ext>
            </a:extLst>
          </p:cNvPr>
          <p:cNvSpPr txBox="1"/>
          <p:nvPr/>
        </p:nvSpPr>
        <p:spPr>
          <a:xfrm>
            <a:off x="100851" y="1599695"/>
            <a:ext cx="12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Drafts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EDBE59-08F8-46CC-8A92-AE0BEA49CEBA}"/>
              </a:ext>
            </a:extLst>
          </p:cNvPr>
          <p:cNvSpPr txBox="1"/>
          <p:nvPr/>
        </p:nvSpPr>
        <p:spPr>
          <a:xfrm>
            <a:off x="100851" y="1969027"/>
            <a:ext cx="12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Outbox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817574-1850-4DD3-87B3-3977BF6C4BC6}"/>
              </a:ext>
            </a:extLst>
          </p:cNvPr>
          <p:cNvSpPr txBox="1"/>
          <p:nvPr/>
        </p:nvSpPr>
        <p:spPr>
          <a:xfrm>
            <a:off x="100850" y="2338359"/>
            <a:ext cx="12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[Gmail]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1A3A7-4C5A-4B16-BA25-1204A4D23122}"/>
              </a:ext>
            </a:extLst>
          </p:cNvPr>
          <p:cNvSpPr txBox="1"/>
          <p:nvPr/>
        </p:nvSpPr>
        <p:spPr>
          <a:xfrm>
            <a:off x="347379" y="2777909"/>
            <a:ext cx="12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Mail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3B02DB-A434-4E71-9F93-0656B8B3DAEC}"/>
              </a:ext>
            </a:extLst>
          </p:cNvPr>
          <p:cNvSpPr txBox="1"/>
          <p:nvPr/>
        </p:nvSpPr>
        <p:spPr>
          <a:xfrm>
            <a:off x="347379" y="3167244"/>
            <a:ext cx="12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0DE1A8-2CFE-4EEC-9A2E-288701ACA1B2}"/>
              </a:ext>
            </a:extLst>
          </p:cNvPr>
          <p:cNvSpPr txBox="1"/>
          <p:nvPr/>
        </p:nvSpPr>
        <p:spPr>
          <a:xfrm>
            <a:off x="347378" y="3536576"/>
            <a:ext cx="12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 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598B09-356A-43D7-8EE5-F5A7E54F7196}"/>
              </a:ext>
            </a:extLst>
          </p:cNvPr>
          <p:cNvSpPr txBox="1"/>
          <p:nvPr/>
        </p:nvSpPr>
        <p:spPr>
          <a:xfrm>
            <a:off x="347378" y="3874664"/>
            <a:ext cx="12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40544B-C714-41F1-B3E9-D7F509163615}"/>
              </a:ext>
            </a:extLst>
          </p:cNvPr>
          <p:cNvSpPr txBox="1"/>
          <p:nvPr/>
        </p:nvSpPr>
        <p:spPr>
          <a:xfrm>
            <a:off x="347378" y="4243133"/>
            <a:ext cx="12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Starred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DE8EDC-0303-47D8-BEB1-C3920D707378}"/>
              </a:ext>
            </a:extLst>
          </p:cNvPr>
          <p:cNvSpPr txBox="1"/>
          <p:nvPr/>
        </p:nvSpPr>
        <p:spPr>
          <a:xfrm>
            <a:off x="347378" y="4598179"/>
            <a:ext cx="12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88E189-2F30-4F9F-9C57-0156846741A1}"/>
              </a:ext>
            </a:extLst>
          </p:cNvPr>
          <p:cNvSpPr txBox="1"/>
          <p:nvPr/>
        </p:nvSpPr>
        <p:spPr>
          <a:xfrm>
            <a:off x="347378" y="4952362"/>
            <a:ext cx="150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Junk E-mail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5D1786-1FC2-4E5D-9815-913DDCA70F26}"/>
              </a:ext>
            </a:extLst>
          </p:cNvPr>
          <p:cNvSpPr txBox="1"/>
          <p:nvPr/>
        </p:nvSpPr>
        <p:spPr>
          <a:xfrm>
            <a:off x="347378" y="5320831"/>
            <a:ext cx="150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 drive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96633D-C007-4D31-98C1-87537D132BF6}"/>
              </a:ext>
            </a:extLst>
          </p:cNvPr>
          <p:cNvSpPr/>
          <p:nvPr/>
        </p:nvSpPr>
        <p:spPr>
          <a:xfrm>
            <a:off x="2669241" y="0"/>
            <a:ext cx="2830606" cy="537882"/>
          </a:xfrm>
          <a:prstGeom prst="rect">
            <a:avLst/>
          </a:prstGeom>
          <a:solidFill>
            <a:srgbClr val="038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2F77DC-CB65-4480-8E15-BA4EA9D4923E}"/>
              </a:ext>
            </a:extLst>
          </p:cNvPr>
          <p:cNvSpPr txBox="1"/>
          <p:nvPr/>
        </p:nvSpPr>
        <p:spPr>
          <a:xfrm>
            <a:off x="2844052" y="15692"/>
            <a:ext cx="1210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Welcome!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30653A-9857-428E-9A51-ED61BBC7B740}"/>
              </a:ext>
            </a:extLst>
          </p:cNvPr>
          <p:cNvSpPr/>
          <p:nvPr/>
        </p:nvSpPr>
        <p:spPr>
          <a:xfrm>
            <a:off x="2652432" y="542504"/>
            <a:ext cx="2830606" cy="6299803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AE3AB1-B91B-4752-B355-B548AF6FD338}"/>
              </a:ext>
            </a:extLst>
          </p:cNvPr>
          <p:cNvSpPr txBox="1"/>
          <p:nvPr/>
        </p:nvSpPr>
        <p:spPr>
          <a:xfrm>
            <a:off x="5663457" y="1128018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Can’t load the email at the moment, please try again later.</a:t>
            </a:r>
          </a:p>
        </p:txBody>
      </p:sp>
      <p:sp>
        <p:nvSpPr>
          <p:cNvPr id="29" name="Rectangle 28">
            <a:hlinkClick r:id="rId2" action="ppaction://hlinksldjump"/>
            <a:extLst>
              <a:ext uri="{FF2B5EF4-FFF2-40B4-BE49-F238E27FC236}">
                <a16:creationId xmlns:a16="http://schemas.microsoft.com/office/drawing/2014/main" id="{18DC0837-C0EB-45EA-A72C-09044F3A38DA}"/>
              </a:ext>
            </a:extLst>
          </p:cNvPr>
          <p:cNvSpPr/>
          <p:nvPr/>
        </p:nvSpPr>
        <p:spPr>
          <a:xfrm>
            <a:off x="11252948" y="2969856"/>
            <a:ext cx="170329" cy="726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5705F9-896D-4883-AD7A-2DF795639771}"/>
              </a:ext>
            </a:extLst>
          </p:cNvPr>
          <p:cNvSpPr/>
          <p:nvPr/>
        </p:nvSpPr>
        <p:spPr>
          <a:xfrm>
            <a:off x="11412071" y="0"/>
            <a:ext cx="779929" cy="68736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hlinkClick r:id="rId3" action="ppaction://hlinksldjump"/>
            <a:extLst>
              <a:ext uri="{FF2B5EF4-FFF2-40B4-BE49-F238E27FC236}">
                <a16:creationId xmlns:a16="http://schemas.microsoft.com/office/drawing/2014/main" id="{DF9BD569-935D-48C0-9A3F-40AC5F05E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100" b="89690" l="4070" r="96977">
                        <a14:foregroundMark x1="23605" y1="35698" x2="34884" y2="31929"/>
                        <a14:foregroundMark x1="72093" y1="25831" x2="88372" y2="30044"/>
                        <a14:foregroundMark x1="54884" y1="24279" x2="72907" y2="36031"/>
                        <a14:foregroundMark x1="63140" y1="25721" x2="74767" y2="16297"/>
                        <a14:foregroundMark x1="57326" y1="17849" x2="81163" y2="34146"/>
                        <a14:foregroundMark x1="81163" y1="34146" x2="81395" y2="34701"/>
                        <a14:foregroundMark x1="72558" y1="33703" x2="86163" y2="12528"/>
                        <a14:foregroundMark x1="63256" y1="13747" x2="85349" y2="12195"/>
                        <a14:foregroundMark x1="63721" y1="8980" x2="74884" y2="10310"/>
                        <a14:foregroundMark x1="74884" y1="10310" x2="80349" y2="10200"/>
                        <a14:foregroundMark x1="58605" y1="12749" x2="72558" y2="17406"/>
                        <a14:foregroundMark x1="49535" y1="17073" x2="59651" y2="28271"/>
                        <a14:foregroundMark x1="56047" y1="34479" x2="85930" y2="31153"/>
                        <a14:foregroundMark x1="57326" y1="39357" x2="83256" y2="38470"/>
                        <a14:foregroundMark x1="54302" y1="37694" x2="77326" y2="37251"/>
                        <a14:foregroundMark x1="54070" y1="41796" x2="67674" y2="42572"/>
                        <a14:foregroundMark x1="67674" y1="42572" x2="84535" y2="41907"/>
                        <a14:foregroundMark x1="7326" y1="30377" x2="28953" y2="20399"/>
                        <a14:foregroundMark x1="45635" y1="33277" x2="46047" y2="33149"/>
                        <a14:foregroundMark x1="17209" y1="42129" x2="41603" y2="34533"/>
                        <a14:foregroundMark x1="46047" y1="33149" x2="46047" y2="33149"/>
                        <a14:foregroundMark x1="21744" y1="31596" x2="40930" y2="38803"/>
                        <a14:foregroundMark x1="45554" y1="34701" x2="50116" y2="36696"/>
                        <a14:foregroundMark x1="17674" y1="22506" x2="41689" y2="33010"/>
                        <a14:foregroundMark x1="45900" y1="28606" x2="51395" y2="31153"/>
                        <a14:foregroundMark x1="30349" y1="21397" x2="42040" y2="26817"/>
                        <a14:foregroundMark x1="18023" y1="19623" x2="40233" y2="17849"/>
                        <a14:foregroundMark x1="40233" y1="17849" x2="40233" y2="17849"/>
                        <a14:foregroundMark x1="13488" y1="18625" x2="28140" y2="31375"/>
                        <a14:foregroundMark x1="9419" y1="21951" x2="9884" y2="43570"/>
                        <a14:foregroundMark x1="9884" y1="43570" x2="39419" y2="45122"/>
                        <a14:foregroundMark x1="39419" y1="45122" x2="40842" y2="47965"/>
                        <a14:foregroundMark x1="44361" y1="55761" x2="45233" y2="68736"/>
                        <a14:foregroundMark x1="45233" y1="68736" x2="85465" y2="72727"/>
                        <a14:foregroundMark x1="41256" y1="40667" x2="19186" y2="23282"/>
                        <a14:foregroundMark x1="51084" y1="48409" x2="45047" y2="43653"/>
                        <a14:foregroundMark x1="68023" y1="61752" x2="57271" y2="53282"/>
                        <a14:foregroundMark x1="19186" y1="23282" x2="18488" y2="22395"/>
                        <a14:foregroundMark x1="6744" y1="20732" x2="6972" y2="48409"/>
                        <a14:foregroundMark x1="7326" y1="65632" x2="27907" y2="82927"/>
                        <a14:foregroundMark x1="44780" y1="48368" x2="46263" y2="48409"/>
                        <a14:foregroundMark x1="11512" y1="47450" x2="40825" y2="48259"/>
                        <a14:foregroundMark x1="5465" y1="47450" x2="5116" y2="52106"/>
                        <a14:foregroundMark x1="4302" y1="50000" x2="4302" y2="51220"/>
                        <a14:foregroundMark x1="4302" y1="47894" x2="4302" y2="48409"/>
                        <a14:foregroundMark x1="70677" y1="49446" x2="71623" y2="49446"/>
                        <a14:foregroundMark x1="91628" y1="41796" x2="93953" y2="19180"/>
                        <a14:foregroundMark x1="92326" y1="5322" x2="96977" y2="5100"/>
                        <a14:foregroundMark x1="41744" y1="13969" x2="54419" y2="13304"/>
                        <a14:foregroundMark x1="41744" y1="13082" x2="48256" y2="12971"/>
                        <a14:foregroundMark x1="41512" y1="12971" x2="46860" y2="11752"/>
                        <a14:foregroundMark x1="42791" y1="12749" x2="47209" y2="12528"/>
                        <a14:foregroundMark x1="43361" y1="73417" x2="43953" y2="78825"/>
                        <a14:foregroundMark x1="43129" y1="77513" x2="46279" y2="84922"/>
                        <a14:foregroundMark x1="42791" y1="84922" x2="47093" y2="85144"/>
                        <a14:foregroundMark x1="42648" y1="85997" x2="46395" y2="86253"/>
                        <a14:foregroundMark x1="91637" y1="51591" x2="91860" y2="52772"/>
                        <a14:foregroundMark x1="90814" y1="47228" x2="91046" y2="48459"/>
                        <a14:foregroundMark x1="93488" y1="51591" x2="93488" y2="52328"/>
                        <a14:foregroundMark x1="93488" y1="47007" x2="93488" y2="48409"/>
                        <a14:foregroundMark x1="94498" y1="51591" x2="94767" y2="54102"/>
                        <a14:foregroundMark x1="93721" y1="44346" x2="94157" y2="48409"/>
                        <a14:foregroundMark x1="95581" y1="51591" x2="95581" y2="53326"/>
                        <a14:foregroundMark x1="95581" y1="46231" x2="95581" y2="48409"/>
                        <a14:foregroundMark x1="95814" y1="51591" x2="95814" y2="52328"/>
                        <a14:foregroundMark x1="95814" y1="46674" x2="95814" y2="48409"/>
                        <a14:foregroundMark x1="95851" y1="51591" x2="95233" y2="57428"/>
                        <a14:foregroundMark x1="96395" y1="46452" x2="96188" y2="48409"/>
                        <a14:foregroundMark x1="96047" y1="51591" x2="96047" y2="52106"/>
                        <a14:backgroundMark x1="44767" y1="13636" x2="40000" y2="97783"/>
                        <a14:backgroundMark x1="1860" y1="54545" x2="91279" y2="50000"/>
                        <a14:backgroundMark x1="91279" y1="50000" x2="99651" y2="50000"/>
                        <a14:backgroundMark x1="71047" y1="50000" x2="4302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529855" y="3088157"/>
            <a:ext cx="564121" cy="5916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6828FDD-62B3-436D-9479-D13E1C285D0E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581112" y="2199846"/>
            <a:ext cx="461609" cy="46160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115155-2477-4379-BEBC-AD375D64D46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5400000">
            <a:off x="11596624" y="1190802"/>
            <a:ext cx="446097" cy="44609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E68F223-AEEE-4C6C-996A-5D46D898DBB4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rot="10800000" flipV="1">
            <a:off x="11568952" y="4106530"/>
            <a:ext cx="466165" cy="46616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11F5D49-EE2D-4C2E-91A3-CA92D91C8D46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1533577" y="4869734"/>
            <a:ext cx="522703" cy="52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C065AB-A24F-414A-82EC-57BB935E0E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3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168B9-276D-484C-89F4-0C327913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602" y="2204826"/>
            <a:ext cx="1836796" cy="178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1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10" advClick="0" advTm="3000">
        <p14:flip dir="r"/>
      </p:transition>
    </mc:Choice>
    <mc:Fallback xmlns="">
      <p:transition spd="slow" advClick="0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5FD331-6B01-42A7-B727-6CFDDFEB6E52}"/>
              </a:ext>
            </a:extLst>
          </p:cNvPr>
          <p:cNvSpPr/>
          <p:nvPr/>
        </p:nvSpPr>
        <p:spPr>
          <a:xfrm>
            <a:off x="0" y="0"/>
            <a:ext cx="2649071" cy="6858000"/>
          </a:xfrm>
          <a:prstGeom prst="rect">
            <a:avLst/>
          </a:prstGeom>
          <a:solidFill>
            <a:srgbClr val="DAE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DAC24-4C31-4096-B27D-6C4254014BF7}"/>
              </a:ext>
            </a:extLst>
          </p:cNvPr>
          <p:cNvSpPr txBox="1"/>
          <p:nvPr/>
        </p:nvSpPr>
        <p:spPr>
          <a:xfrm>
            <a:off x="194981" y="287011"/>
            <a:ext cx="1459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Calendar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5832E-7C6C-40E1-94AD-837AD96A27D1}"/>
              </a:ext>
            </a:extLst>
          </p:cNvPr>
          <p:cNvSpPr txBox="1"/>
          <p:nvPr/>
        </p:nvSpPr>
        <p:spPr>
          <a:xfrm>
            <a:off x="3000939" y="1101123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Nothing to display here.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B75D6C40-8E4F-4424-9C52-B52174D9E5E7}"/>
              </a:ext>
            </a:extLst>
          </p:cNvPr>
          <p:cNvSpPr/>
          <p:nvPr/>
        </p:nvSpPr>
        <p:spPr>
          <a:xfrm>
            <a:off x="12021671" y="2998694"/>
            <a:ext cx="170329" cy="726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74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5FD331-6B01-42A7-B727-6CFDDFEB6E52}"/>
              </a:ext>
            </a:extLst>
          </p:cNvPr>
          <p:cNvSpPr/>
          <p:nvPr/>
        </p:nvSpPr>
        <p:spPr>
          <a:xfrm>
            <a:off x="0" y="0"/>
            <a:ext cx="2649071" cy="6858000"/>
          </a:xfrm>
          <a:prstGeom prst="rect">
            <a:avLst/>
          </a:prstGeom>
          <a:solidFill>
            <a:srgbClr val="DAE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DAC24-4C31-4096-B27D-6C4254014BF7}"/>
              </a:ext>
            </a:extLst>
          </p:cNvPr>
          <p:cNvSpPr txBox="1"/>
          <p:nvPr/>
        </p:nvSpPr>
        <p:spPr>
          <a:xfrm>
            <a:off x="194981" y="287011"/>
            <a:ext cx="190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Calendar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5832E-7C6C-40E1-94AD-837AD96A27D1}"/>
              </a:ext>
            </a:extLst>
          </p:cNvPr>
          <p:cNvSpPr txBox="1"/>
          <p:nvPr/>
        </p:nvSpPr>
        <p:spPr>
          <a:xfrm>
            <a:off x="3000939" y="1101123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Nothing to display here.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655025-CEB5-4EE1-8454-49174F95FD38}"/>
              </a:ext>
            </a:extLst>
          </p:cNvPr>
          <p:cNvSpPr/>
          <p:nvPr/>
        </p:nvSpPr>
        <p:spPr>
          <a:xfrm>
            <a:off x="11412071" y="0"/>
            <a:ext cx="779929" cy="68736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DFE259C7-F3FD-4E7C-AFC3-5FC462A2C592}"/>
              </a:ext>
            </a:extLst>
          </p:cNvPr>
          <p:cNvSpPr/>
          <p:nvPr/>
        </p:nvSpPr>
        <p:spPr>
          <a:xfrm>
            <a:off x="11241742" y="2877671"/>
            <a:ext cx="170329" cy="726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6FECEC5F-6EF1-44E5-B442-99DC1C1FF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100" b="89690" l="4070" r="96977">
                        <a14:foregroundMark x1="23605" y1="35698" x2="34884" y2="31929"/>
                        <a14:foregroundMark x1="72093" y1="25831" x2="88372" y2="30044"/>
                        <a14:foregroundMark x1="54884" y1="24279" x2="72907" y2="36031"/>
                        <a14:foregroundMark x1="63140" y1="25721" x2="74767" y2="16297"/>
                        <a14:foregroundMark x1="57326" y1="17849" x2="81163" y2="34146"/>
                        <a14:foregroundMark x1="81163" y1="34146" x2="81395" y2="34701"/>
                        <a14:foregroundMark x1="72558" y1="33703" x2="86163" y2="12528"/>
                        <a14:foregroundMark x1="63256" y1="13747" x2="85349" y2="12195"/>
                        <a14:foregroundMark x1="63721" y1="8980" x2="74884" y2="10310"/>
                        <a14:foregroundMark x1="74884" y1="10310" x2="80349" y2="10200"/>
                        <a14:foregroundMark x1="58605" y1="12749" x2="72558" y2="17406"/>
                        <a14:foregroundMark x1="49535" y1="17073" x2="59651" y2="28271"/>
                        <a14:foregroundMark x1="56047" y1="34479" x2="85930" y2="31153"/>
                        <a14:foregroundMark x1="57326" y1="39357" x2="83256" y2="38470"/>
                        <a14:foregroundMark x1="54302" y1="37694" x2="77326" y2="37251"/>
                        <a14:foregroundMark x1="54070" y1="41796" x2="67674" y2="42572"/>
                        <a14:foregroundMark x1="67674" y1="42572" x2="84535" y2="41907"/>
                        <a14:foregroundMark x1="7326" y1="30377" x2="28953" y2="20399"/>
                        <a14:foregroundMark x1="45635" y1="33277" x2="46047" y2="33149"/>
                        <a14:foregroundMark x1="17209" y1="42129" x2="41603" y2="34533"/>
                        <a14:foregroundMark x1="46047" y1="33149" x2="46047" y2="33149"/>
                        <a14:foregroundMark x1="21744" y1="31596" x2="40930" y2="38803"/>
                        <a14:foregroundMark x1="45554" y1="34701" x2="50116" y2="36696"/>
                        <a14:foregroundMark x1="17674" y1="22506" x2="41689" y2="33010"/>
                        <a14:foregroundMark x1="45900" y1="28606" x2="51395" y2="31153"/>
                        <a14:foregroundMark x1="30349" y1="21397" x2="42040" y2="26817"/>
                        <a14:foregroundMark x1="18023" y1="19623" x2="40233" y2="17849"/>
                        <a14:foregroundMark x1="40233" y1="17849" x2="40233" y2="17849"/>
                        <a14:foregroundMark x1="13488" y1="18625" x2="28140" y2="31375"/>
                        <a14:foregroundMark x1="9419" y1="21951" x2="9884" y2="43570"/>
                        <a14:foregroundMark x1="9884" y1="43570" x2="39419" y2="45122"/>
                        <a14:foregroundMark x1="39419" y1="45122" x2="40842" y2="47965"/>
                        <a14:foregroundMark x1="44361" y1="55761" x2="45233" y2="68736"/>
                        <a14:foregroundMark x1="45233" y1="68736" x2="85465" y2="72727"/>
                        <a14:foregroundMark x1="41256" y1="40667" x2="19186" y2="23282"/>
                        <a14:foregroundMark x1="51084" y1="48409" x2="45047" y2="43653"/>
                        <a14:foregroundMark x1="68023" y1="61752" x2="57271" y2="53282"/>
                        <a14:foregroundMark x1="19186" y1="23282" x2="18488" y2="22395"/>
                        <a14:foregroundMark x1="6744" y1="20732" x2="6972" y2="48409"/>
                        <a14:foregroundMark x1="7326" y1="65632" x2="27907" y2="82927"/>
                        <a14:foregroundMark x1="44780" y1="48368" x2="46263" y2="48409"/>
                        <a14:foregroundMark x1="11512" y1="47450" x2="40825" y2="48259"/>
                        <a14:foregroundMark x1="5465" y1="47450" x2="5116" y2="52106"/>
                        <a14:foregroundMark x1="4302" y1="50000" x2="4302" y2="51220"/>
                        <a14:foregroundMark x1="4302" y1="47894" x2="4302" y2="48409"/>
                        <a14:foregroundMark x1="70677" y1="49446" x2="71623" y2="49446"/>
                        <a14:foregroundMark x1="91628" y1="41796" x2="93953" y2="19180"/>
                        <a14:foregroundMark x1="92326" y1="5322" x2="96977" y2="5100"/>
                        <a14:foregroundMark x1="41744" y1="13969" x2="54419" y2="13304"/>
                        <a14:foregroundMark x1="41744" y1="13082" x2="48256" y2="12971"/>
                        <a14:foregroundMark x1="41512" y1="12971" x2="46860" y2="11752"/>
                        <a14:foregroundMark x1="42791" y1="12749" x2="47209" y2="12528"/>
                        <a14:foregroundMark x1="43361" y1="73417" x2="43953" y2="78825"/>
                        <a14:foregroundMark x1="43129" y1="77513" x2="46279" y2="84922"/>
                        <a14:foregroundMark x1="42791" y1="84922" x2="47093" y2="85144"/>
                        <a14:foregroundMark x1="42648" y1="85997" x2="46395" y2="86253"/>
                        <a14:foregroundMark x1="91637" y1="51591" x2="91860" y2="52772"/>
                        <a14:foregroundMark x1="90814" y1="47228" x2="91046" y2="48459"/>
                        <a14:foregroundMark x1="93488" y1="51591" x2="93488" y2="52328"/>
                        <a14:foregroundMark x1="93488" y1="47007" x2="93488" y2="48409"/>
                        <a14:foregroundMark x1="94498" y1="51591" x2="94767" y2="54102"/>
                        <a14:foregroundMark x1="93721" y1="44346" x2="94157" y2="48409"/>
                        <a14:foregroundMark x1="95581" y1="51591" x2="95581" y2="53326"/>
                        <a14:foregroundMark x1="95581" y1="46231" x2="95581" y2="48409"/>
                        <a14:foregroundMark x1="95814" y1="51591" x2="95814" y2="52328"/>
                        <a14:foregroundMark x1="95814" y1="46674" x2="95814" y2="48409"/>
                        <a14:foregroundMark x1="95851" y1="51591" x2="95233" y2="57428"/>
                        <a14:foregroundMark x1="96395" y1="46452" x2="96188" y2="48409"/>
                        <a14:foregroundMark x1="96047" y1="51591" x2="96047" y2="52106"/>
                        <a14:backgroundMark x1="44767" y1="13636" x2="40000" y2="97783"/>
                        <a14:backgroundMark x1="1860" y1="54545" x2="91279" y2="50000"/>
                        <a14:backgroundMark x1="91279" y1="50000" x2="99651" y2="50000"/>
                        <a14:backgroundMark x1="71047" y1="50000" x2="4302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529855" y="3088157"/>
            <a:ext cx="564121" cy="591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21EC03-6A99-4D36-979C-481DABE02C3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581112" y="2199846"/>
            <a:ext cx="461609" cy="4616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DC4DE5-75F9-44E9-BFCC-74CA9BF14EB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5400000">
            <a:off x="11596624" y="1190802"/>
            <a:ext cx="446097" cy="4460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585682-7462-47AC-BA74-704E02A402C9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rot="10800000" flipV="1">
            <a:off x="11568952" y="4106530"/>
            <a:ext cx="466165" cy="4661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DD4608-2CF4-4F34-BDA2-A9D23526C37B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1533577" y="4869734"/>
            <a:ext cx="522703" cy="52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0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C81E93-A394-412E-97B3-C9E6858A5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3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0AFCD4-C0F0-415A-86D8-DFAF238A4D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0A6E4-DC4C-4381-A3BF-EBEF04863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505" y="1353669"/>
            <a:ext cx="1004047" cy="1004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402D8F-414D-4FC9-94F7-07D2A41A4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670176" y="4589930"/>
            <a:ext cx="582706" cy="58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71385"/>
      </p:ext>
    </p:extLst>
  </p:cSld>
  <p:clrMapOvr>
    <a:masterClrMapping/>
  </p:clrMapOvr>
  <p:transition spd="slow" advClick="0" advTm="4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FEFBBB-58A2-40B9-B5D4-19700DC2F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AAB3B7-290B-415C-BC56-5CD20A887037}"/>
              </a:ext>
            </a:extLst>
          </p:cNvPr>
          <p:cNvSpPr txBox="1"/>
          <p:nvPr/>
        </p:nvSpPr>
        <p:spPr>
          <a:xfrm>
            <a:off x="322728" y="4356847"/>
            <a:ext cx="35096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01:00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D6576-FFF0-4213-9868-63D3EF2CDB6F}"/>
              </a:ext>
            </a:extLst>
          </p:cNvPr>
          <p:cNvSpPr txBox="1"/>
          <p:nvPr/>
        </p:nvSpPr>
        <p:spPr>
          <a:xfrm>
            <a:off x="322728" y="5304574"/>
            <a:ext cx="3509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Sat June 08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21BBCF5B-D051-4A1D-AE0B-9972A118A246}"/>
              </a:ext>
            </a:extLst>
          </p:cNvPr>
          <p:cNvSpPr/>
          <p:nvPr/>
        </p:nvSpPr>
        <p:spPr>
          <a:xfrm>
            <a:off x="5369859" y="6333565"/>
            <a:ext cx="1452282" cy="268941"/>
          </a:xfrm>
          <a:prstGeom prst="rect">
            <a:avLst/>
          </a:prstGeom>
          <a:solidFill>
            <a:srgbClr val="5C39B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7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85C98D-AECC-4CFF-83A6-42398F801F36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5C3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hlinkClick r:id="rId2" action="ppaction://hlinksldjump"/>
            <a:extLst>
              <a:ext uri="{FF2B5EF4-FFF2-40B4-BE49-F238E27FC236}">
                <a16:creationId xmlns:a16="http://schemas.microsoft.com/office/drawing/2014/main" id="{4C3C1F39-E1DD-416E-A7ED-BD16EECE7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03268" y="1607377"/>
            <a:ext cx="2630849" cy="26841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E73862-E707-4FD3-AF1E-5F7FB6C80E26}"/>
              </a:ext>
            </a:extLst>
          </p:cNvPr>
          <p:cNvSpPr txBox="1"/>
          <p:nvPr/>
        </p:nvSpPr>
        <p:spPr>
          <a:xfrm>
            <a:off x="4415409" y="1776509"/>
            <a:ext cx="2200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User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19E12-BEB0-4818-AB4F-51212BD239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580964" y="2846293"/>
            <a:ext cx="582706" cy="5827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3F291C-EDF2-4BB9-BF4F-37720B601426}"/>
              </a:ext>
            </a:extLst>
          </p:cNvPr>
          <p:cNvSpPr txBox="1"/>
          <p:nvPr/>
        </p:nvSpPr>
        <p:spPr>
          <a:xfrm>
            <a:off x="5347738" y="2913605"/>
            <a:ext cx="2200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Logging in…</a:t>
            </a:r>
          </a:p>
        </p:txBody>
      </p:sp>
    </p:spTree>
    <p:extLst>
      <p:ext uri="{BB962C8B-B14F-4D97-AF65-F5344CB8AC3E}">
        <p14:creationId xmlns:p14="http://schemas.microsoft.com/office/powerpoint/2010/main" val="40166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:push dir="u"/>
      </p:transition>
    </mc:Choice>
    <mc:Fallback xmlns="">
      <p:transition spd="slow" advClick="0" advTm="5000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6B775-B5CC-4F78-9BA8-CDE04FFC5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C40F44-DB35-49FE-A628-F109D97F1068}"/>
              </a:ext>
            </a:extLst>
          </p:cNvPr>
          <p:cNvSpPr txBox="1"/>
          <p:nvPr/>
        </p:nvSpPr>
        <p:spPr>
          <a:xfrm>
            <a:off x="658906" y="430305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Start</a:t>
            </a:r>
          </a:p>
        </p:txBody>
      </p:sp>
      <p:pic>
        <p:nvPicPr>
          <p:cNvPr id="14" name="Picture 13">
            <a:hlinkClick r:id="rId6" action="ppaction://hlinksldjump"/>
            <a:extLst>
              <a:ext uri="{FF2B5EF4-FFF2-40B4-BE49-F238E27FC236}">
                <a16:creationId xmlns:a16="http://schemas.microsoft.com/office/drawing/2014/main" id="{D694BAB9-48A4-46F7-86CD-B63AE611E9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246515" y="303013"/>
            <a:ext cx="573158" cy="5847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B3B5ED-C581-4223-8F5C-62E022E65011}"/>
              </a:ext>
            </a:extLst>
          </p:cNvPr>
          <p:cNvSpPr txBox="1"/>
          <p:nvPr/>
        </p:nvSpPr>
        <p:spPr>
          <a:xfrm>
            <a:off x="9995940" y="364568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User 1</a:t>
            </a:r>
          </a:p>
        </p:txBody>
      </p:sp>
      <p:sp>
        <p:nvSpPr>
          <p:cNvPr id="16" name="Rectangle 15">
            <a:hlinkClick r:id="rId9" action="ppaction://hlinksldjump"/>
            <a:extLst>
              <a:ext uri="{FF2B5EF4-FFF2-40B4-BE49-F238E27FC236}">
                <a16:creationId xmlns:a16="http://schemas.microsoft.com/office/drawing/2014/main" id="{1E258E7B-C5DF-4FCE-9234-52B7C637F716}"/>
              </a:ext>
            </a:extLst>
          </p:cNvPr>
          <p:cNvSpPr/>
          <p:nvPr/>
        </p:nvSpPr>
        <p:spPr>
          <a:xfrm>
            <a:off x="779929" y="1425388"/>
            <a:ext cx="3361765" cy="157330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521FA8-A005-48DB-AAA5-42235D62D8E9}"/>
              </a:ext>
            </a:extLst>
          </p:cNvPr>
          <p:cNvSpPr txBox="1"/>
          <p:nvPr/>
        </p:nvSpPr>
        <p:spPr>
          <a:xfrm>
            <a:off x="874058" y="257540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6DB45EF-16B3-4389-992C-0CA4F5823BD3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801906" y="1425388"/>
            <a:ext cx="1236067" cy="12360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D885D16-6A5F-44B2-91C2-937F205D5D01}"/>
              </a:ext>
            </a:extLst>
          </p:cNvPr>
          <p:cNvSpPr/>
          <p:nvPr/>
        </p:nvSpPr>
        <p:spPr>
          <a:xfrm>
            <a:off x="4410635" y="1425388"/>
            <a:ext cx="1685365" cy="1573306"/>
          </a:xfrm>
          <a:prstGeom prst="rect">
            <a:avLst/>
          </a:prstGeom>
          <a:solidFill>
            <a:srgbClr val="0BA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D6DD9E-B963-4D0E-AEE8-AA094A93E463}"/>
              </a:ext>
            </a:extLst>
          </p:cNvPr>
          <p:cNvSpPr txBox="1"/>
          <p:nvPr/>
        </p:nvSpPr>
        <p:spPr>
          <a:xfrm>
            <a:off x="4498040" y="2575401"/>
            <a:ext cx="84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Photos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DD45DA9-9750-4A3C-9D1F-6B8998DF96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539046" y="1221918"/>
            <a:ext cx="1556954" cy="1556954"/>
          </a:xfrm>
          <a:prstGeom prst="rect">
            <a:avLst/>
          </a:prstGeom>
        </p:spPr>
      </p:pic>
      <p:sp>
        <p:nvSpPr>
          <p:cNvPr id="25" name="Rectangle 24">
            <a:hlinkClick r:id="rId15" action="ppaction://hlinksldjump"/>
            <a:extLst>
              <a:ext uri="{FF2B5EF4-FFF2-40B4-BE49-F238E27FC236}">
                <a16:creationId xmlns:a16="http://schemas.microsoft.com/office/drawing/2014/main" id="{991C2D68-D327-4714-B1CD-A2F68FFCCE40}"/>
              </a:ext>
            </a:extLst>
          </p:cNvPr>
          <p:cNvSpPr/>
          <p:nvPr/>
        </p:nvSpPr>
        <p:spPr>
          <a:xfrm>
            <a:off x="12021671" y="2998694"/>
            <a:ext cx="170329" cy="726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50D022-6FB3-408D-BFEA-78EA174A3B20}"/>
              </a:ext>
            </a:extLst>
          </p:cNvPr>
          <p:cNvSpPr/>
          <p:nvPr/>
        </p:nvSpPr>
        <p:spPr>
          <a:xfrm>
            <a:off x="6224411" y="1425388"/>
            <a:ext cx="633589" cy="61856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hlinkClick r:id="rId16" action="ppaction://hlinksldjump"/>
            <a:extLst>
              <a:ext uri="{FF2B5EF4-FFF2-40B4-BE49-F238E27FC236}">
                <a16:creationId xmlns:a16="http://schemas.microsoft.com/office/drawing/2014/main" id="{96A238AA-B295-459D-8C7F-C3A3FE54DD4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rcRect/>
          <a:stretch/>
        </p:blipFill>
        <p:spPr>
          <a:xfrm>
            <a:off x="6280240" y="1478465"/>
            <a:ext cx="521930" cy="52193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C71FF7D-4FD6-49AA-AE47-C359556720F3}"/>
              </a:ext>
            </a:extLst>
          </p:cNvPr>
          <p:cNvSpPr/>
          <p:nvPr/>
        </p:nvSpPr>
        <p:spPr>
          <a:xfrm>
            <a:off x="6963484" y="1425388"/>
            <a:ext cx="633589" cy="618565"/>
          </a:xfrm>
          <a:prstGeom prst="rect">
            <a:avLst/>
          </a:prstGeom>
          <a:solidFill>
            <a:srgbClr val="00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DC0B5C7-60ED-422C-8108-2BFC06FE8DB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30781" y1="62813" x2="33281" y2="55781"/>
                        <a14:foregroundMark x1="59219" y1="52188" x2="35625" y2="50938"/>
                        <a14:foregroundMark x1="45000" y1="46250" x2="55781" y2="43906"/>
                        <a14:foregroundMark x1="65156" y1="50938" x2="67656" y2="62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6865607" y="1319999"/>
            <a:ext cx="829341" cy="829341"/>
          </a:xfrm>
          <a:prstGeom prst="rect">
            <a:avLst/>
          </a:prstGeom>
        </p:spPr>
      </p:pic>
      <p:sp>
        <p:nvSpPr>
          <p:cNvPr id="36" name="Rectangle 35">
            <a:hlinkClick r:id="rId9" action="ppaction://hlinksldjump"/>
            <a:extLst>
              <a:ext uri="{FF2B5EF4-FFF2-40B4-BE49-F238E27FC236}">
                <a16:creationId xmlns:a16="http://schemas.microsoft.com/office/drawing/2014/main" id="{0A67A047-4C84-4171-A07D-2E5F29A127E7}"/>
              </a:ext>
            </a:extLst>
          </p:cNvPr>
          <p:cNvSpPr/>
          <p:nvPr/>
        </p:nvSpPr>
        <p:spPr>
          <a:xfrm>
            <a:off x="6224411" y="2212040"/>
            <a:ext cx="633588" cy="566831"/>
          </a:xfrm>
          <a:prstGeom prst="rect">
            <a:avLst/>
          </a:prstGeom>
          <a:solidFill>
            <a:srgbClr val="44A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53975B9-255F-41AE-80C0-596B61EC185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6251454" y="2228755"/>
            <a:ext cx="533400" cy="533400"/>
          </a:xfrm>
          <a:prstGeom prst="rect">
            <a:avLst/>
          </a:prstGeom>
        </p:spPr>
      </p:pic>
      <p:sp>
        <p:nvSpPr>
          <p:cNvPr id="24" name="Rectangle 23">
            <a:hlinkClick r:id="rId24" action="ppaction://hlinksldjump"/>
            <a:extLst>
              <a:ext uri="{FF2B5EF4-FFF2-40B4-BE49-F238E27FC236}">
                <a16:creationId xmlns:a16="http://schemas.microsoft.com/office/drawing/2014/main" id="{17FD9300-3A09-4982-B8C0-ED3BA36A3C64}"/>
              </a:ext>
            </a:extLst>
          </p:cNvPr>
          <p:cNvSpPr/>
          <p:nvPr/>
        </p:nvSpPr>
        <p:spPr>
          <a:xfrm>
            <a:off x="779929" y="3149887"/>
            <a:ext cx="3361765" cy="1573306"/>
          </a:xfrm>
          <a:prstGeom prst="rect">
            <a:avLst/>
          </a:prstGeom>
          <a:solidFill>
            <a:srgbClr val="5C3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773A3-BF2B-402B-A061-1FA9FCC38A8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050" y="3271412"/>
            <a:ext cx="831777" cy="8073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79B9C35-483C-4006-9EC2-5FBB5726F8D9}"/>
              </a:ext>
            </a:extLst>
          </p:cNvPr>
          <p:cNvSpPr txBox="1"/>
          <p:nvPr/>
        </p:nvSpPr>
        <p:spPr>
          <a:xfrm>
            <a:off x="879353" y="424187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Calendar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D330CF-DB83-4246-9AD8-7DC4B2E7FAEC}"/>
              </a:ext>
            </a:extLst>
          </p:cNvPr>
          <p:cNvSpPr/>
          <p:nvPr/>
        </p:nvSpPr>
        <p:spPr>
          <a:xfrm>
            <a:off x="4424081" y="3149887"/>
            <a:ext cx="1210237" cy="1091986"/>
          </a:xfrm>
          <a:prstGeom prst="rect">
            <a:avLst/>
          </a:prstGeom>
          <a:solidFill>
            <a:srgbClr val="D44B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5B8D1F-5337-48C0-AD68-77410F03478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617" y="3204098"/>
            <a:ext cx="633588" cy="69913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99F68AC-6113-45D6-A81B-2EDC3E44A21B}"/>
              </a:ext>
            </a:extLst>
          </p:cNvPr>
          <p:cNvSpPr txBox="1"/>
          <p:nvPr/>
        </p:nvSpPr>
        <p:spPr>
          <a:xfrm>
            <a:off x="4423292" y="3936540"/>
            <a:ext cx="1049661" cy="305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Help &amp; Tips</a:t>
            </a:r>
          </a:p>
        </p:txBody>
      </p:sp>
      <p:sp>
        <p:nvSpPr>
          <p:cNvPr id="34" name="Rectangle 33">
            <a:hlinkClick r:id="rId9" action="ppaction://hlinksldjump"/>
            <a:extLst>
              <a:ext uri="{FF2B5EF4-FFF2-40B4-BE49-F238E27FC236}">
                <a16:creationId xmlns:a16="http://schemas.microsoft.com/office/drawing/2014/main" id="{D2646945-8ACD-4D78-A604-E9045B1669FD}"/>
              </a:ext>
            </a:extLst>
          </p:cNvPr>
          <p:cNvSpPr/>
          <p:nvPr/>
        </p:nvSpPr>
        <p:spPr>
          <a:xfrm>
            <a:off x="779929" y="4874386"/>
            <a:ext cx="2258044" cy="11102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hlinkClick r:id="rId27" action="ppaction://hlinksldjump"/>
            <a:extLst>
              <a:ext uri="{FF2B5EF4-FFF2-40B4-BE49-F238E27FC236}">
                <a16:creationId xmlns:a16="http://schemas.microsoft.com/office/drawing/2014/main" id="{DE70D6D3-4BEC-49A2-92B7-BC82A5790E7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779929" y="4886340"/>
            <a:ext cx="2258044" cy="111498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4FEF721-AA89-422E-B6FC-4860293DCB35}"/>
              </a:ext>
            </a:extLst>
          </p:cNvPr>
          <p:cNvSpPr txBox="1"/>
          <p:nvPr/>
        </p:nvSpPr>
        <p:spPr>
          <a:xfrm>
            <a:off x="779929" y="5703191"/>
            <a:ext cx="1049661" cy="305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Desktop</a:t>
            </a:r>
          </a:p>
        </p:txBody>
      </p:sp>
      <p:pic>
        <p:nvPicPr>
          <p:cNvPr id="2" name="windows-8-8-1-startup-sound">
            <a:hlinkClick r:id="" action="ppaction://media"/>
            <a:extLst>
              <a:ext uri="{FF2B5EF4-FFF2-40B4-BE49-F238E27FC236}">
                <a16:creationId xmlns:a16="http://schemas.microsoft.com/office/drawing/2014/main" id="{ECCFD09A-F019-4F31-AC74-F6D87D4B7DA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30"/>
          <a:stretch>
            <a:fillRect/>
          </a:stretch>
        </p:blipFill>
        <p:spPr>
          <a:xfrm>
            <a:off x="6784854" y="347391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0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1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6B775-B5CC-4F78-9BA8-CDE04FFC5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C40F44-DB35-49FE-A628-F109D97F1068}"/>
              </a:ext>
            </a:extLst>
          </p:cNvPr>
          <p:cNvSpPr txBox="1"/>
          <p:nvPr/>
        </p:nvSpPr>
        <p:spPr>
          <a:xfrm>
            <a:off x="658906" y="430305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Start</a:t>
            </a:r>
          </a:p>
        </p:txBody>
      </p:sp>
      <p:pic>
        <p:nvPicPr>
          <p:cNvPr id="14" name="Picture 13">
            <a:hlinkClick r:id="rId4" action="ppaction://hlinksldjump"/>
            <a:extLst>
              <a:ext uri="{FF2B5EF4-FFF2-40B4-BE49-F238E27FC236}">
                <a16:creationId xmlns:a16="http://schemas.microsoft.com/office/drawing/2014/main" id="{D694BAB9-48A4-46F7-86CD-B63AE611E9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246515" y="303013"/>
            <a:ext cx="573158" cy="5847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B3B5ED-C581-4223-8F5C-62E022E65011}"/>
              </a:ext>
            </a:extLst>
          </p:cNvPr>
          <p:cNvSpPr txBox="1"/>
          <p:nvPr/>
        </p:nvSpPr>
        <p:spPr>
          <a:xfrm>
            <a:off x="9995940" y="364568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User 1</a:t>
            </a:r>
          </a:p>
        </p:txBody>
      </p:sp>
      <p:sp>
        <p:nvSpPr>
          <p:cNvPr id="16" name="Rectangle 15">
            <a:hlinkClick r:id="rId7" action="ppaction://hlinksldjump"/>
            <a:extLst>
              <a:ext uri="{FF2B5EF4-FFF2-40B4-BE49-F238E27FC236}">
                <a16:creationId xmlns:a16="http://schemas.microsoft.com/office/drawing/2014/main" id="{1E258E7B-C5DF-4FCE-9234-52B7C637F716}"/>
              </a:ext>
            </a:extLst>
          </p:cNvPr>
          <p:cNvSpPr/>
          <p:nvPr/>
        </p:nvSpPr>
        <p:spPr>
          <a:xfrm>
            <a:off x="779929" y="1425388"/>
            <a:ext cx="3361765" cy="157330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521FA8-A005-48DB-AAA5-42235D62D8E9}"/>
              </a:ext>
            </a:extLst>
          </p:cNvPr>
          <p:cNvSpPr txBox="1"/>
          <p:nvPr/>
        </p:nvSpPr>
        <p:spPr>
          <a:xfrm>
            <a:off x="874058" y="257540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6DB45EF-16B3-4389-992C-0CA4F5823BD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801906" y="1425388"/>
            <a:ext cx="1236067" cy="12360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D885D16-6A5F-44B2-91C2-937F205D5D01}"/>
              </a:ext>
            </a:extLst>
          </p:cNvPr>
          <p:cNvSpPr/>
          <p:nvPr/>
        </p:nvSpPr>
        <p:spPr>
          <a:xfrm>
            <a:off x="4410635" y="1425388"/>
            <a:ext cx="1685365" cy="1573306"/>
          </a:xfrm>
          <a:prstGeom prst="rect">
            <a:avLst/>
          </a:prstGeom>
          <a:solidFill>
            <a:srgbClr val="0BA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D6DD9E-B963-4D0E-AEE8-AA094A93E463}"/>
              </a:ext>
            </a:extLst>
          </p:cNvPr>
          <p:cNvSpPr txBox="1"/>
          <p:nvPr/>
        </p:nvSpPr>
        <p:spPr>
          <a:xfrm>
            <a:off x="4498040" y="2575401"/>
            <a:ext cx="84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Photos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DD45DA9-9750-4A3C-9D1F-6B8998DF96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539046" y="1221918"/>
            <a:ext cx="1556954" cy="1556954"/>
          </a:xfrm>
          <a:prstGeom prst="rect">
            <a:avLst/>
          </a:prstGeom>
        </p:spPr>
      </p:pic>
      <p:sp>
        <p:nvSpPr>
          <p:cNvPr id="25" name="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991C2D68-D327-4714-B1CD-A2F68FFCCE40}"/>
              </a:ext>
            </a:extLst>
          </p:cNvPr>
          <p:cNvSpPr/>
          <p:nvPr/>
        </p:nvSpPr>
        <p:spPr>
          <a:xfrm>
            <a:off x="12021671" y="2998694"/>
            <a:ext cx="170329" cy="726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50D022-6FB3-408D-BFEA-78EA174A3B20}"/>
              </a:ext>
            </a:extLst>
          </p:cNvPr>
          <p:cNvSpPr/>
          <p:nvPr/>
        </p:nvSpPr>
        <p:spPr>
          <a:xfrm>
            <a:off x="6224411" y="1425388"/>
            <a:ext cx="633589" cy="61856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hlinkClick r:id="rId14" action="ppaction://hlinksldjump"/>
            <a:extLst>
              <a:ext uri="{FF2B5EF4-FFF2-40B4-BE49-F238E27FC236}">
                <a16:creationId xmlns:a16="http://schemas.microsoft.com/office/drawing/2014/main" id="{96A238AA-B295-459D-8C7F-C3A3FE54DD4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/>
          <a:stretch/>
        </p:blipFill>
        <p:spPr>
          <a:xfrm>
            <a:off x="6280240" y="1478465"/>
            <a:ext cx="521930" cy="52193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C71FF7D-4FD6-49AA-AE47-C359556720F3}"/>
              </a:ext>
            </a:extLst>
          </p:cNvPr>
          <p:cNvSpPr/>
          <p:nvPr/>
        </p:nvSpPr>
        <p:spPr>
          <a:xfrm>
            <a:off x="6963484" y="1425388"/>
            <a:ext cx="633589" cy="618565"/>
          </a:xfrm>
          <a:prstGeom prst="rect">
            <a:avLst/>
          </a:prstGeom>
          <a:solidFill>
            <a:srgbClr val="00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DC0B5C7-60ED-422C-8108-2BFC06FE8D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>
                        <a14:foregroundMark x1="30781" y1="62813" x2="33281" y2="55781"/>
                        <a14:foregroundMark x1="59219" y1="52188" x2="35625" y2="50938"/>
                        <a14:foregroundMark x1="45000" y1="46250" x2="55781" y2="43906"/>
                        <a14:foregroundMark x1="65156" y1="50938" x2="67656" y2="62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6865607" y="1319999"/>
            <a:ext cx="829341" cy="829341"/>
          </a:xfrm>
          <a:prstGeom prst="rect">
            <a:avLst/>
          </a:prstGeom>
        </p:spPr>
      </p:pic>
      <p:sp>
        <p:nvSpPr>
          <p:cNvPr id="36" name="Rectangle 35">
            <a:hlinkClick r:id="rId7" action="ppaction://hlinksldjump"/>
            <a:extLst>
              <a:ext uri="{FF2B5EF4-FFF2-40B4-BE49-F238E27FC236}">
                <a16:creationId xmlns:a16="http://schemas.microsoft.com/office/drawing/2014/main" id="{0A67A047-4C84-4171-A07D-2E5F29A127E7}"/>
              </a:ext>
            </a:extLst>
          </p:cNvPr>
          <p:cNvSpPr/>
          <p:nvPr/>
        </p:nvSpPr>
        <p:spPr>
          <a:xfrm>
            <a:off x="6224411" y="2212040"/>
            <a:ext cx="633588" cy="566831"/>
          </a:xfrm>
          <a:prstGeom prst="rect">
            <a:avLst/>
          </a:prstGeom>
          <a:solidFill>
            <a:srgbClr val="44A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53975B9-255F-41AE-80C0-596B61EC185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6251454" y="2228755"/>
            <a:ext cx="533400" cy="533400"/>
          </a:xfrm>
          <a:prstGeom prst="rect">
            <a:avLst/>
          </a:prstGeom>
        </p:spPr>
      </p:pic>
      <p:sp>
        <p:nvSpPr>
          <p:cNvPr id="24" name="Rectangle 23">
            <a:hlinkClick r:id="rId22" action="ppaction://hlinksldjump"/>
            <a:extLst>
              <a:ext uri="{FF2B5EF4-FFF2-40B4-BE49-F238E27FC236}">
                <a16:creationId xmlns:a16="http://schemas.microsoft.com/office/drawing/2014/main" id="{17FD9300-3A09-4982-B8C0-ED3BA36A3C64}"/>
              </a:ext>
            </a:extLst>
          </p:cNvPr>
          <p:cNvSpPr/>
          <p:nvPr/>
        </p:nvSpPr>
        <p:spPr>
          <a:xfrm>
            <a:off x="779929" y="3149887"/>
            <a:ext cx="3361765" cy="1573306"/>
          </a:xfrm>
          <a:prstGeom prst="rect">
            <a:avLst/>
          </a:prstGeom>
          <a:solidFill>
            <a:srgbClr val="5C3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773A3-BF2B-402B-A061-1FA9FCC38A8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050" y="3271412"/>
            <a:ext cx="831777" cy="8073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79B9C35-483C-4006-9EC2-5FBB5726F8D9}"/>
              </a:ext>
            </a:extLst>
          </p:cNvPr>
          <p:cNvSpPr txBox="1"/>
          <p:nvPr/>
        </p:nvSpPr>
        <p:spPr>
          <a:xfrm>
            <a:off x="879353" y="424187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Calendar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D330CF-DB83-4246-9AD8-7DC4B2E7FAEC}"/>
              </a:ext>
            </a:extLst>
          </p:cNvPr>
          <p:cNvSpPr/>
          <p:nvPr/>
        </p:nvSpPr>
        <p:spPr>
          <a:xfrm>
            <a:off x="4424081" y="3149887"/>
            <a:ext cx="1210237" cy="1091986"/>
          </a:xfrm>
          <a:prstGeom prst="rect">
            <a:avLst/>
          </a:prstGeom>
          <a:solidFill>
            <a:srgbClr val="D44B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5B8D1F-5337-48C0-AD68-77410F03478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617" y="3204098"/>
            <a:ext cx="633588" cy="69913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99F68AC-6113-45D6-A81B-2EDC3E44A21B}"/>
              </a:ext>
            </a:extLst>
          </p:cNvPr>
          <p:cNvSpPr txBox="1"/>
          <p:nvPr/>
        </p:nvSpPr>
        <p:spPr>
          <a:xfrm>
            <a:off x="4423292" y="3936540"/>
            <a:ext cx="1049661" cy="305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Help &amp; Tips</a:t>
            </a:r>
          </a:p>
        </p:txBody>
      </p:sp>
      <p:sp>
        <p:nvSpPr>
          <p:cNvPr id="34" name="Rectangle 33">
            <a:hlinkClick r:id="rId7" action="ppaction://hlinksldjump"/>
            <a:extLst>
              <a:ext uri="{FF2B5EF4-FFF2-40B4-BE49-F238E27FC236}">
                <a16:creationId xmlns:a16="http://schemas.microsoft.com/office/drawing/2014/main" id="{D2646945-8ACD-4D78-A604-E9045B1669FD}"/>
              </a:ext>
            </a:extLst>
          </p:cNvPr>
          <p:cNvSpPr/>
          <p:nvPr/>
        </p:nvSpPr>
        <p:spPr>
          <a:xfrm>
            <a:off x="779929" y="4874386"/>
            <a:ext cx="2258044" cy="11102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hlinkClick r:id="rId25" action="ppaction://hlinksldjump"/>
            <a:extLst>
              <a:ext uri="{FF2B5EF4-FFF2-40B4-BE49-F238E27FC236}">
                <a16:creationId xmlns:a16="http://schemas.microsoft.com/office/drawing/2014/main" id="{DE70D6D3-4BEC-49A2-92B7-BC82A5790E7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779929" y="4886340"/>
            <a:ext cx="2258044" cy="111498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4FEF721-AA89-422E-B6FC-4860293DCB35}"/>
              </a:ext>
            </a:extLst>
          </p:cNvPr>
          <p:cNvSpPr txBox="1"/>
          <p:nvPr/>
        </p:nvSpPr>
        <p:spPr>
          <a:xfrm>
            <a:off x="779929" y="5703191"/>
            <a:ext cx="1049661" cy="305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Desktop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57BB85-111E-4984-9624-8BED753548B6}"/>
              </a:ext>
            </a:extLst>
          </p:cNvPr>
          <p:cNvSpPr/>
          <p:nvPr/>
        </p:nvSpPr>
        <p:spPr>
          <a:xfrm>
            <a:off x="8189260" y="1015080"/>
            <a:ext cx="3622034" cy="82934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767D74-BC57-471D-97EC-471AC95D3150}"/>
              </a:ext>
            </a:extLst>
          </p:cNvPr>
          <p:cNvCxnSpPr>
            <a:stCxn id="3" idx="1"/>
          </p:cNvCxnSpPr>
          <p:nvPr/>
        </p:nvCxnSpPr>
        <p:spPr>
          <a:xfrm flipV="1">
            <a:off x="8189260" y="1425388"/>
            <a:ext cx="3630413" cy="4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1A1FB4-DEC7-4CF5-9071-E598185D4A31}"/>
              </a:ext>
            </a:extLst>
          </p:cNvPr>
          <p:cNvSpPr txBox="1"/>
          <p:nvPr/>
        </p:nvSpPr>
        <p:spPr>
          <a:xfrm>
            <a:off x="8235663" y="1020179"/>
            <a:ext cx="2909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Change account settings</a:t>
            </a:r>
          </a:p>
        </p:txBody>
      </p:sp>
      <p:sp>
        <p:nvSpPr>
          <p:cNvPr id="33" name="TextBox 32">
            <a:hlinkClick r:id="rId28" action="ppaction://hlinksldjump"/>
            <a:extLst>
              <a:ext uri="{FF2B5EF4-FFF2-40B4-BE49-F238E27FC236}">
                <a16:creationId xmlns:a16="http://schemas.microsoft.com/office/drawing/2014/main" id="{82E0FB13-548F-4404-912D-C3EFAA447E6D}"/>
              </a:ext>
            </a:extLst>
          </p:cNvPr>
          <p:cNvSpPr txBox="1"/>
          <p:nvPr/>
        </p:nvSpPr>
        <p:spPr>
          <a:xfrm>
            <a:off x="8235663" y="1413217"/>
            <a:ext cx="2909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Sign out</a:t>
            </a:r>
          </a:p>
        </p:txBody>
      </p:sp>
    </p:spTree>
    <p:extLst>
      <p:ext uri="{BB962C8B-B14F-4D97-AF65-F5344CB8AC3E}">
        <p14:creationId xmlns:p14="http://schemas.microsoft.com/office/powerpoint/2010/main" val="50308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15223F-61AB-47C9-91F8-B7B2DA2A9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E5023B-5939-4376-8265-687A8A2E5010}"/>
              </a:ext>
            </a:extLst>
          </p:cNvPr>
          <p:cNvSpPr/>
          <p:nvPr/>
        </p:nvSpPr>
        <p:spPr>
          <a:xfrm>
            <a:off x="0" y="6427694"/>
            <a:ext cx="12192000" cy="430306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01CD49-B0E0-46F7-9B36-4A2C44AB7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47918" y="6464805"/>
            <a:ext cx="566154" cy="3560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91D472-6C38-473F-AF71-CAE261AC5B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23027" y="6482171"/>
            <a:ext cx="321352" cy="3213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29140D-8476-4FC8-8CC2-9F8125EDE8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74016" y="147918"/>
            <a:ext cx="540056" cy="540056"/>
          </a:xfrm>
          <a:prstGeom prst="rect">
            <a:avLst/>
          </a:prstGeom>
        </p:spPr>
      </p:pic>
      <p:sp>
        <p:nvSpPr>
          <p:cNvPr id="14" name="Rectangle 13">
            <a:hlinkClick r:id="rId10" action="ppaction://hlinksldjump"/>
            <a:extLst>
              <a:ext uri="{FF2B5EF4-FFF2-40B4-BE49-F238E27FC236}">
                <a16:creationId xmlns:a16="http://schemas.microsoft.com/office/drawing/2014/main" id="{F801B8B4-6193-461C-9B0E-CA5D42864C43}"/>
              </a:ext>
            </a:extLst>
          </p:cNvPr>
          <p:cNvSpPr/>
          <p:nvPr/>
        </p:nvSpPr>
        <p:spPr>
          <a:xfrm>
            <a:off x="12021671" y="2998694"/>
            <a:ext cx="170329" cy="726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15223F-61AB-47C9-91F8-B7B2DA2A9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E5023B-5939-4376-8265-687A8A2E5010}"/>
              </a:ext>
            </a:extLst>
          </p:cNvPr>
          <p:cNvSpPr/>
          <p:nvPr/>
        </p:nvSpPr>
        <p:spPr>
          <a:xfrm>
            <a:off x="0" y="6427694"/>
            <a:ext cx="12192000" cy="430306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01CD49-B0E0-46F7-9B36-4A2C44AB7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47918" y="6464805"/>
            <a:ext cx="566154" cy="3560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91D472-6C38-473F-AF71-CAE261AC5B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23027" y="6482171"/>
            <a:ext cx="321352" cy="3213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29140D-8476-4FC8-8CC2-9F8125EDE8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74016" y="147918"/>
            <a:ext cx="540056" cy="5400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573EF71-8028-4060-9FBB-1AA85317FF4F}"/>
              </a:ext>
            </a:extLst>
          </p:cNvPr>
          <p:cNvSpPr/>
          <p:nvPr/>
        </p:nvSpPr>
        <p:spPr>
          <a:xfrm>
            <a:off x="11412071" y="0"/>
            <a:ext cx="779929" cy="68736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10" action="ppaction://hlinksldjump"/>
            <a:extLst>
              <a:ext uri="{FF2B5EF4-FFF2-40B4-BE49-F238E27FC236}">
                <a16:creationId xmlns:a16="http://schemas.microsoft.com/office/drawing/2014/main" id="{B2965C20-BAE9-4115-AD4C-7236E77E57DA}"/>
              </a:ext>
            </a:extLst>
          </p:cNvPr>
          <p:cNvSpPr/>
          <p:nvPr/>
        </p:nvSpPr>
        <p:spPr>
          <a:xfrm>
            <a:off x="11241742" y="2877671"/>
            <a:ext cx="170329" cy="726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hlinkClick r:id="rId11" action="ppaction://hlinksldjump"/>
            <a:extLst>
              <a:ext uri="{FF2B5EF4-FFF2-40B4-BE49-F238E27FC236}">
                <a16:creationId xmlns:a16="http://schemas.microsoft.com/office/drawing/2014/main" id="{F844A8DD-5B62-4CD1-8D1A-17CA6BFDA4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5100" b="89690" l="4070" r="96977">
                        <a14:foregroundMark x1="23605" y1="35698" x2="34884" y2="31929"/>
                        <a14:foregroundMark x1="72093" y1="25831" x2="88372" y2="30044"/>
                        <a14:foregroundMark x1="54884" y1="24279" x2="72907" y2="36031"/>
                        <a14:foregroundMark x1="63140" y1="25721" x2="74767" y2="16297"/>
                        <a14:foregroundMark x1="57326" y1="17849" x2="81163" y2="34146"/>
                        <a14:foregroundMark x1="81163" y1="34146" x2="81395" y2="34701"/>
                        <a14:foregroundMark x1="72558" y1="33703" x2="86163" y2="12528"/>
                        <a14:foregroundMark x1="63256" y1="13747" x2="85349" y2="12195"/>
                        <a14:foregroundMark x1="63721" y1="8980" x2="74884" y2="10310"/>
                        <a14:foregroundMark x1="74884" y1="10310" x2="80349" y2="10200"/>
                        <a14:foregroundMark x1="58605" y1="12749" x2="72558" y2="17406"/>
                        <a14:foregroundMark x1="49535" y1="17073" x2="59651" y2="28271"/>
                        <a14:foregroundMark x1="56047" y1="34479" x2="85930" y2="31153"/>
                        <a14:foregroundMark x1="57326" y1="39357" x2="83256" y2="38470"/>
                        <a14:foregroundMark x1="54302" y1="37694" x2="77326" y2="37251"/>
                        <a14:foregroundMark x1="54070" y1="41796" x2="67674" y2="42572"/>
                        <a14:foregroundMark x1="67674" y1="42572" x2="84535" y2="41907"/>
                        <a14:foregroundMark x1="7326" y1="30377" x2="28953" y2="20399"/>
                        <a14:foregroundMark x1="45635" y1="33277" x2="46047" y2="33149"/>
                        <a14:foregroundMark x1="17209" y1="42129" x2="41603" y2="34533"/>
                        <a14:foregroundMark x1="46047" y1="33149" x2="46047" y2="33149"/>
                        <a14:foregroundMark x1="21744" y1="31596" x2="40930" y2="38803"/>
                        <a14:foregroundMark x1="45554" y1="34701" x2="50116" y2="36696"/>
                        <a14:foregroundMark x1="17674" y1="22506" x2="41689" y2="33010"/>
                        <a14:foregroundMark x1="45900" y1="28606" x2="51395" y2="31153"/>
                        <a14:foregroundMark x1="30349" y1="21397" x2="42040" y2="26817"/>
                        <a14:foregroundMark x1="18023" y1="19623" x2="40233" y2="17849"/>
                        <a14:foregroundMark x1="40233" y1="17849" x2="40233" y2="17849"/>
                        <a14:foregroundMark x1="13488" y1="18625" x2="28140" y2="31375"/>
                        <a14:foregroundMark x1="9419" y1="21951" x2="9884" y2="43570"/>
                        <a14:foregroundMark x1="9884" y1="43570" x2="39419" y2="45122"/>
                        <a14:foregroundMark x1="39419" y1="45122" x2="40842" y2="47965"/>
                        <a14:foregroundMark x1="44361" y1="55761" x2="45233" y2="68736"/>
                        <a14:foregroundMark x1="45233" y1="68736" x2="85465" y2="72727"/>
                        <a14:foregroundMark x1="41256" y1="40667" x2="19186" y2="23282"/>
                        <a14:foregroundMark x1="51084" y1="48409" x2="45047" y2="43653"/>
                        <a14:foregroundMark x1="68023" y1="61752" x2="57271" y2="53282"/>
                        <a14:foregroundMark x1="19186" y1="23282" x2="18488" y2="22395"/>
                        <a14:foregroundMark x1="6744" y1="20732" x2="6972" y2="48409"/>
                        <a14:foregroundMark x1="7326" y1="65632" x2="27907" y2="82927"/>
                        <a14:foregroundMark x1="44780" y1="48368" x2="46263" y2="48409"/>
                        <a14:foregroundMark x1="11512" y1="47450" x2="40825" y2="48259"/>
                        <a14:foregroundMark x1="5465" y1="47450" x2="5116" y2="52106"/>
                        <a14:foregroundMark x1="4302" y1="50000" x2="4302" y2="51220"/>
                        <a14:foregroundMark x1="4302" y1="47894" x2="4302" y2="48409"/>
                        <a14:foregroundMark x1="70677" y1="49446" x2="71623" y2="49446"/>
                        <a14:foregroundMark x1="91628" y1="41796" x2="93953" y2="19180"/>
                        <a14:foregroundMark x1="92326" y1="5322" x2="96977" y2="5100"/>
                        <a14:foregroundMark x1="41744" y1="13969" x2="54419" y2="13304"/>
                        <a14:foregroundMark x1="41744" y1="13082" x2="48256" y2="12971"/>
                        <a14:foregroundMark x1="41512" y1="12971" x2="46860" y2="11752"/>
                        <a14:foregroundMark x1="42791" y1="12749" x2="47209" y2="12528"/>
                        <a14:foregroundMark x1="43361" y1="73417" x2="43953" y2="78825"/>
                        <a14:foregroundMark x1="43129" y1="77513" x2="46279" y2="84922"/>
                        <a14:foregroundMark x1="42791" y1="84922" x2="47093" y2="85144"/>
                        <a14:foregroundMark x1="42648" y1="85997" x2="46395" y2="86253"/>
                        <a14:foregroundMark x1="91637" y1="51591" x2="91860" y2="52772"/>
                        <a14:foregroundMark x1="90814" y1="47228" x2="91046" y2="48459"/>
                        <a14:foregroundMark x1="93488" y1="51591" x2="93488" y2="52328"/>
                        <a14:foregroundMark x1="93488" y1="47007" x2="93488" y2="48409"/>
                        <a14:foregroundMark x1="94498" y1="51591" x2="94767" y2="54102"/>
                        <a14:foregroundMark x1="93721" y1="44346" x2="94157" y2="48409"/>
                        <a14:foregroundMark x1="95581" y1="51591" x2="95581" y2="53326"/>
                        <a14:foregroundMark x1="95581" y1="46231" x2="95581" y2="48409"/>
                        <a14:foregroundMark x1="95814" y1="51591" x2="95814" y2="52328"/>
                        <a14:foregroundMark x1="95814" y1="46674" x2="95814" y2="48409"/>
                        <a14:foregroundMark x1="95851" y1="51591" x2="95233" y2="57428"/>
                        <a14:foregroundMark x1="96395" y1="46452" x2="96188" y2="48409"/>
                        <a14:foregroundMark x1="96047" y1="51591" x2="96047" y2="52106"/>
                        <a14:backgroundMark x1="44767" y1="13636" x2="40000" y2="97783"/>
                        <a14:backgroundMark x1="1860" y1="54545" x2="91279" y2="50000"/>
                        <a14:backgroundMark x1="91279" y1="50000" x2="99651" y2="50000"/>
                        <a14:backgroundMark x1="71047" y1="50000" x2="4302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1529855" y="3088157"/>
            <a:ext cx="564121" cy="5916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A80A4C-0733-4416-9D11-35E170BDF09D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1581112" y="2199846"/>
            <a:ext cx="461609" cy="4616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F71B3C-3B10-43B9-8A89-F9F9BBF57F3C}"/>
              </a:ext>
            </a:extLst>
          </p:cNvPr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 rot="10800000" flipV="1">
            <a:off x="11568952" y="4106530"/>
            <a:ext cx="466165" cy="4661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AC3E7E-1216-4B8A-83D5-CA986D24579D}"/>
              </a:ext>
            </a:extLst>
          </p:cNvPr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11533577" y="4869734"/>
            <a:ext cx="522703" cy="5227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1B6094-2E76-40C9-848D-A1CB9DBAA2FA}"/>
              </a:ext>
            </a:extLst>
          </p:cNvPr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 rot="5400000">
            <a:off x="11596624" y="1190802"/>
            <a:ext cx="446097" cy="4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1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C065AB-A24F-414A-82EC-57BB935E0E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A448C0-CFB7-4406-AF41-01679DC42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4778719" y="1695392"/>
            <a:ext cx="3091761" cy="309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3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10" advClick="0" advTm="3000">
        <p14:flip dir="r"/>
      </p:transition>
    </mc:Choice>
    <mc:Fallback xmlns="">
      <p:transition spd="slow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146</Words>
  <Application>Microsoft Office PowerPoint</Application>
  <PresentationFormat>Widescreen</PresentationFormat>
  <Paragraphs>66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Mendez, Anthony (CAVA Student)</dc:creator>
  <cp:lastModifiedBy>Mendez, Anthony (CAVA Student)</cp:lastModifiedBy>
  <cp:revision>59</cp:revision>
  <dcterms:created xsi:type="dcterms:W3CDTF">2025-04-24T03:15:39Z</dcterms:created>
  <dcterms:modified xsi:type="dcterms:W3CDTF">2025-05-31T22:45:26Z</dcterms:modified>
</cp:coreProperties>
</file>