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56" r:id="rId5"/>
    <p:sldId id="263" r:id="rId6"/>
    <p:sldId id="266" r:id="rId7"/>
    <p:sldId id="264" r:id="rId8"/>
    <p:sldId id="267" r:id="rId9"/>
    <p:sldId id="265" r:id="rId10"/>
    <p:sldId id="261" r:id="rId11"/>
    <p:sldId id="25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78A-EE4E-4EE3-BE5C-9C787772D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B315-9A5B-44F5-8A37-387E0F6B2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542C-F670-470A-A1A5-681126D4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411E3-0400-4810-969E-B869538A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30BA8-39F4-46BB-ABB4-E513165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662-88EA-4F3B-8870-B9A4CC86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F191C-227C-4CED-BE4D-A4BF2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7C0C-83BA-4DF1-97F3-FF31C3A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B298-F548-4F7D-B44C-68F94A3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24D4D-D342-4296-9B64-84C604A6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D3E08-FCE0-4385-8C57-10F88D11F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A2DF5-411D-4D39-8176-B04D4F22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40EA-4612-4D94-BDD7-2B6EF7D3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58BA-7CF0-4841-83C0-C3748E9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6765-C236-439F-BCDF-679B61B6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24D1-F171-4E27-BDA3-77A86E97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286D-857D-465B-B2A1-D0DE7FAC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7413-DC93-49F0-A74E-580F53B0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EA5A-BF29-49FC-A3A0-E1BBA67B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2F3D-A11D-43F1-8CBE-52F99D2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4035-82C2-4929-9AFC-2D020E48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A9BA-DDF6-4ECA-B369-3102D59B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11E2-0931-497E-BCD5-86A4F8F1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653E-6970-44FF-B8B2-3FBDE52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A40D-1583-4AA3-A4ED-C88CD78F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DC51-0086-43B7-95E5-362E641E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F6A7-7C2B-4B0C-87F4-6663B0E3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07355-1D5E-4011-BB38-DC6D8131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4230-119F-436F-8AEB-3D054C16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51C6-CEC7-4FF0-868C-F2FB58C9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4F72-A0C6-46E0-B8F5-5918C2D2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FE71-E28F-42A3-81CC-DFF74A37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BECC-DC82-46A9-853E-A47FE16A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B612A-0F1B-4505-9B3C-F2EB0F6F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1B69-92AA-4E30-9DE9-46C64C7D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9A341-34C6-4E67-A92D-97B62C540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EC7A6-41FF-41EB-AB88-78BC8D7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B51DA-D576-4FF1-B6AE-2530F308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FD795-2401-4FA1-9B56-B6C2306F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BC74-9EA8-4660-A7E6-10514A0C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98CED-D512-4DF1-B6CE-CB1C9A7F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BFA88-286D-4CA1-879E-B6A9F000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E3AAF-77B2-44AA-B1C3-160A7976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18DF8-8A74-4D18-89C4-C88FE23E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847A-9D48-4AA0-8B2B-7B7393EE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CC109-6626-4679-A984-B6E2A496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E173-FC77-46A5-8BAA-060B7D20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2E5B-F9F4-4330-A4EB-E91A4E15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C31B2-177B-417E-85DA-FA53A4E6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BD059-DE37-405F-A4AB-942F3494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72878-551A-48ED-B6C3-D19055D2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A9AA1-4535-49AD-8662-F8530D76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A349-74C0-4B39-80C4-E4444BEF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1E488-3BDE-427E-8D45-610619FC5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D77A-D500-4328-AF51-65901EA1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86CC-79D9-450A-89EE-B90FC2B4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5B18C-F200-4B70-B6AE-5EA23EDC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92F6-C49C-4B75-994C-61209BEC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D3AA9-2700-4B24-AA4C-3E4D466E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E0E7-E808-47F8-9167-9DFAF974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3342-D59C-4A61-84E1-F6B49CF5A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24FC-E52E-4B55-9D94-813B920CF1C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F48A-1DCB-48B0-A9D1-B848461C8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9873-D8E9-42DB-831D-718CE631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7DF4-74B2-43C7-A012-0B9B523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fl.pb.unizin.org/instructorguide/chapter/g-sui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hyperlink" Target="https://ufl.pb.unizin.org/instructorguide/chapter/g-suite/" TargetMode="External"/><Relationship Id="rId7" Type="http://schemas.openxmlformats.org/officeDocument/2006/relationships/hyperlink" Target="https://www.pngwing.com/en/free-png-nxdbi" TargetMode="External"/><Relationship Id="rId12" Type="http://schemas.openxmlformats.org/officeDocument/2006/relationships/hyperlink" Target="https://commons.wikimedia.org/wiki/Category:Google_Drive_logos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vecteezy.com/vector-art/441796-vector-settings-icon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6.jpeg"/><Relationship Id="rId10" Type="http://schemas.openxmlformats.org/officeDocument/2006/relationships/hyperlink" Target="https://pngtree.com/freepng/photo-icon_4578195.html" TargetMode="External"/><Relationship Id="rId4" Type="http://schemas.openxmlformats.org/officeDocument/2006/relationships/slide" Target="slide4.xml"/><Relationship Id="rId9" Type="http://schemas.microsoft.com/office/2007/relationships/hdphoto" Target="../media/hdphoto2.wdp"/><Relationship Id="rId14" Type="http://schemas.openxmlformats.org/officeDocument/2006/relationships/hyperlink" Target="https://iconduck.com/icons/238296/hid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6.jpeg"/><Relationship Id="rId3" Type="http://schemas.openxmlformats.org/officeDocument/2006/relationships/hyperlink" Target="https://ufl.pb.unizin.org/instructorguide/chapter/g-suite/" TargetMode="External"/><Relationship Id="rId7" Type="http://schemas.openxmlformats.org/officeDocument/2006/relationships/image" Target="../media/image3.png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6" Type="http://schemas.openxmlformats.org/officeDocument/2006/relationships/hyperlink" Target="https://iconduck.com/icons/238296/hid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wing.com/en/free-png-nxdbi" TargetMode="External"/><Relationship Id="rId11" Type="http://schemas.openxmlformats.org/officeDocument/2006/relationships/hyperlink" Target="https://commons.wikimedia.org/wiki/Category:Google_Drive_logos" TargetMode="External"/><Relationship Id="rId5" Type="http://schemas.microsoft.com/office/2007/relationships/hdphoto" Target="../media/hdphoto1.wdp"/><Relationship Id="rId1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pngtree.com/freepng/photo-icon_4578195.html" TargetMode="External"/><Relationship Id="rId14" Type="http://schemas.openxmlformats.org/officeDocument/2006/relationships/hyperlink" Target="https://www.vecteezy.com/vector-art/441796-vector-settings-ico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.png"/><Relationship Id="rId18" Type="http://schemas.openxmlformats.org/officeDocument/2006/relationships/image" Target="../media/image16.png"/><Relationship Id="rId3" Type="http://schemas.openxmlformats.org/officeDocument/2006/relationships/hyperlink" Target="https://ufl.pb.unizin.org/instructorguide/chapter/g-suite/" TargetMode="External"/><Relationship Id="rId21" Type="http://schemas.openxmlformats.org/officeDocument/2006/relationships/slide" Target="slide13.xml"/><Relationship Id="rId7" Type="http://schemas.openxmlformats.org/officeDocument/2006/relationships/image" Target="../media/image3.png"/><Relationship Id="rId12" Type="http://schemas.openxmlformats.org/officeDocument/2006/relationships/hyperlink" Target="https://commons.wikimedia.org/wiki/Category:Google_Drive_logos" TargetMode="External"/><Relationship Id="rId17" Type="http://schemas.openxmlformats.org/officeDocument/2006/relationships/slide" Target="slide4.xml"/><Relationship Id="rId2" Type="http://schemas.openxmlformats.org/officeDocument/2006/relationships/image" Target="../media/image1.png"/><Relationship Id="rId16" Type="http://schemas.openxmlformats.org/officeDocument/2006/relationships/hyperlink" Target="https://www.vecteezy.com/vector-art/441796-vector-settings-icon" TargetMode="External"/><Relationship Id="rId20" Type="http://schemas.openxmlformats.org/officeDocument/2006/relationships/hyperlink" Target="https://svgsilh.com/image/1727490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wing.com/en/free-png-nxdbi" TargetMode="Externa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5" Type="http://schemas.openxmlformats.org/officeDocument/2006/relationships/image" Target="../media/image15.jpeg"/><Relationship Id="rId10" Type="http://schemas.openxmlformats.org/officeDocument/2006/relationships/slide" Target="slide11.xml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hyperlink" Target="https://pngtree.com/freepng/photo-icon_4578195.html" TargetMode="External"/><Relationship Id="rId14" Type="http://schemas.openxmlformats.org/officeDocument/2006/relationships/hyperlink" Target="https://iconduck.com/icons/238296/hide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.png"/><Relationship Id="rId18" Type="http://schemas.openxmlformats.org/officeDocument/2006/relationships/image" Target="../media/image16.png"/><Relationship Id="rId3" Type="http://schemas.openxmlformats.org/officeDocument/2006/relationships/hyperlink" Target="https://ufl.pb.unizin.org/instructorguide/chapter/g-suite/" TargetMode="External"/><Relationship Id="rId21" Type="http://schemas.openxmlformats.org/officeDocument/2006/relationships/slide" Target="slide12.xml"/><Relationship Id="rId7" Type="http://schemas.openxmlformats.org/officeDocument/2006/relationships/image" Target="../media/image3.png"/><Relationship Id="rId12" Type="http://schemas.openxmlformats.org/officeDocument/2006/relationships/hyperlink" Target="https://commons.wikimedia.org/wiki/Category:Google_Drive_logos" TargetMode="External"/><Relationship Id="rId17" Type="http://schemas.openxmlformats.org/officeDocument/2006/relationships/slide" Target="slide4.xml"/><Relationship Id="rId2" Type="http://schemas.openxmlformats.org/officeDocument/2006/relationships/image" Target="../media/image1.png"/><Relationship Id="rId16" Type="http://schemas.openxmlformats.org/officeDocument/2006/relationships/hyperlink" Target="https://www.vecteezy.com/vector-art/441796-vector-settings-icon" TargetMode="External"/><Relationship Id="rId20" Type="http://schemas.openxmlformats.org/officeDocument/2006/relationships/hyperlink" Target="https://svgsilh.com/image/1727490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wing.com/en/free-png-nxdbi" TargetMode="Externa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5" Type="http://schemas.openxmlformats.org/officeDocument/2006/relationships/image" Target="../media/image15.jpeg"/><Relationship Id="rId10" Type="http://schemas.openxmlformats.org/officeDocument/2006/relationships/slide" Target="slide11.xml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hyperlink" Target="https://pngtree.com/freepng/photo-icon_4578195.html" TargetMode="External"/><Relationship Id="rId14" Type="http://schemas.openxmlformats.org/officeDocument/2006/relationships/hyperlink" Target="https://iconduck.com/icons/238296/hid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hyperlink" Target="https://iconduck.com/icons/238296/hide" TargetMode="External"/><Relationship Id="rId3" Type="http://schemas.openxmlformats.org/officeDocument/2006/relationships/hyperlink" Target="https://ufl.pb.unizin.org/instructorguide/chapter/g-suite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wing.com/en/free-png-nxdbi" TargetMode="External"/><Relationship Id="rId11" Type="http://schemas.openxmlformats.org/officeDocument/2006/relationships/hyperlink" Target="https://commons.wikimedia.org/wiki/Category:Google_Drive_logos" TargetMode="External"/><Relationship Id="rId5" Type="http://schemas.microsoft.com/office/2007/relationships/hdphoto" Target="../media/hdphoto1.wdp"/><Relationship Id="rId15" Type="http://schemas.openxmlformats.org/officeDocument/2006/relationships/hyperlink" Target="https://www.vecteezy.com/vector-art/441796-vector-settings-icon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pngtree.com/freepng/photo-icon_4578195.html" TargetMode="External"/><Relationship Id="rId1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6.jpeg"/><Relationship Id="rId3" Type="http://schemas.openxmlformats.org/officeDocument/2006/relationships/hyperlink" Target="https://ufl.pb.unizin.org/instructorguide/chapter/g-suite/" TargetMode="External"/><Relationship Id="rId7" Type="http://schemas.openxmlformats.org/officeDocument/2006/relationships/image" Target="../media/image3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hyperlink" Target="https://iconduck.com/icons/238296/hid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wing.com/en/free-png-nxdbi" TargetMode="External"/><Relationship Id="rId11" Type="http://schemas.openxmlformats.org/officeDocument/2006/relationships/hyperlink" Target="https://commons.wikimedia.org/wiki/Category:Google_Drive_logos" TargetMode="External"/><Relationship Id="rId5" Type="http://schemas.microsoft.com/office/2007/relationships/hdphoto" Target="../media/hdphoto1.wdp"/><Relationship Id="rId1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pngtree.com/freepng/photo-icon_4578195.html" TargetMode="External"/><Relationship Id="rId14" Type="http://schemas.openxmlformats.org/officeDocument/2006/relationships/hyperlink" Target="https://www.vecteezy.com/vector-art/441796-vector-settings-ic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commons.wikimedia.org/wiki/Category:Google_Drive_logos" TargetMode="External"/><Relationship Id="rId18" Type="http://schemas.openxmlformats.org/officeDocument/2006/relationships/image" Target="../media/image6.jpeg"/><Relationship Id="rId3" Type="http://schemas.openxmlformats.org/officeDocument/2006/relationships/hyperlink" Target="https://ufl.pb.unizin.org/instructorguide/chapter/g-suite/" TargetMode="External"/><Relationship Id="rId7" Type="http://schemas.openxmlformats.org/officeDocument/2006/relationships/hyperlink" Target="https://www.pngwing.com/en/free-png-nxdbi" TargetMode="External"/><Relationship Id="rId12" Type="http://schemas.openxmlformats.org/officeDocument/2006/relationships/image" Target="../media/image4.png"/><Relationship Id="rId17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hyperlink" Target="https://iconduck.com/icons/238296/hide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slide" Target="slide11.xml"/><Relationship Id="rId5" Type="http://schemas.openxmlformats.org/officeDocument/2006/relationships/image" Target="../media/image2.png"/><Relationship Id="rId15" Type="http://schemas.openxmlformats.org/officeDocument/2006/relationships/image" Target="../media/image5.png"/><Relationship Id="rId10" Type="http://schemas.openxmlformats.org/officeDocument/2006/relationships/hyperlink" Target="https://pngtree.com/freepng/photo-icon_4578195.html" TargetMode="External"/><Relationship Id="rId19" Type="http://schemas.openxmlformats.org/officeDocument/2006/relationships/hyperlink" Target="https://www.vecteezy.com/vector-art/441796-vector-settings-icon" TargetMode="External"/><Relationship Id="rId4" Type="http://schemas.openxmlformats.org/officeDocument/2006/relationships/slide" Target="slide10.xml"/><Relationship Id="rId9" Type="http://schemas.microsoft.com/office/2007/relationships/hdphoto" Target="../media/hdphoto2.wdp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hyperlink" Target="https://webstockreview.net/explore/laptop-clipart-laptop-icon/" TargetMode="External"/><Relationship Id="rId5" Type="http://schemas.openxmlformats.org/officeDocument/2006/relationships/hyperlink" Target="https://www.pngwing.com/en/free-png-nxdbi" TargetMode="External"/><Relationship Id="rId15" Type="http://schemas.openxmlformats.org/officeDocument/2006/relationships/hyperlink" Target="https://mungfali.com/explore/Mobile-Phone-Icon-SVG" TargetMode="External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hyperlink" Target="https://svgsilh.com/image/1727490.html" TargetMode="External"/><Relationship Id="rId1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hyperlink" Target="https://webstockreview.net/explore/laptop-clipart-laptop-icon/" TargetMode="External"/><Relationship Id="rId5" Type="http://schemas.openxmlformats.org/officeDocument/2006/relationships/hyperlink" Target="https://www.pngwing.com/en/free-png-nxdbi" TargetMode="External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hyperlink" Target="https://svgsilh.com/image/1727490.html" TargetMode="External"/><Relationship Id="rId14" Type="http://schemas.openxmlformats.org/officeDocument/2006/relationships/hyperlink" Target="https://mungfali.com/explore/Mobile-Phone-Icon-SV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hyperlink" Target="https://webstockreview.net/explore/laptop-clipart-laptop-icon/" TargetMode="External"/><Relationship Id="rId5" Type="http://schemas.openxmlformats.org/officeDocument/2006/relationships/hyperlink" Target="https://www.pngwing.com/en/free-png-nxdbi" TargetMode="External"/><Relationship Id="rId15" Type="http://schemas.openxmlformats.org/officeDocument/2006/relationships/slide" Target="slide9.xml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hyperlink" Target="https://svgsilh.com/image/1727490.html" TargetMode="External"/><Relationship Id="rId14" Type="http://schemas.openxmlformats.org/officeDocument/2006/relationships/hyperlink" Target="https://mungfali.com/explore/Mobile-Phone-Icon-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hyperlink" Target="https://webstockreview.net/explore/laptop-clipart-laptop-icon/" TargetMode="External"/><Relationship Id="rId5" Type="http://schemas.openxmlformats.org/officeDocument/2006/relationships/hyperlink" Target="https://www.pngwing.com/en/free-png-nxdbi" TargetMode="External"/><Relationship Id="rId15" Type="http://schemas.openxmlformats.org/officeDocument/2006/relationships/slide" Target="slide9.xml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hyperlink" Target="https://svgsilh.com/image/1727490.html" TargetMode="External"/><Relationship Id="rId14" Type="http://schemas.openxmlformats.org/officeDocument/2006/relationships/hyperlink" Target="https://mungfali.com/explore/Mobile-Phone-Icon-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hyperlink" Target="https://webstockreview.net/explore/laptop-clipart-laptop-icon/" TargetMode="External"/><Relationship Id="rId12" Type="http://schemas.openxmlformats.org/officeDocument/2006/relationships/hyperlink" Target="https://wallpapersafari.com/android-default-wallpaper/" TargetMode="External"/><Relationship Id="rId17" Type="http://schemas.openxmlformats.org/officeDocument/2006/relationships/hyperlink" Target="https://icon-library.com/icon/phone-app-icon-27.html" TargetMode="External"/><Relationship Id="rId2" Type="http://schemas.openxmlformats.org/officeDocument/2006/relationships/slide" Target="slide4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jpg"/><Relationship Id="rId5" Type="http://schemas.openxmlformats.org/officeDocument/2006/relationships/hyperlink" Target="https://svgsilh.com/image/1727490.html" TargetMode="External"/><Relationship Id="rId15" Type="http://schemas.openxmlformats.org/officeDocument/2006/relationships/hyperlink" Target="https://www.aiophotoz.com/photos/edge-chromium-icon-png.html" TargetMode="External"/><Relationship Id="rId10" Type="http://schemas.openxmlformats.org/officeDocument/2006/relationships/hyperlink" Target="https://mungfali.com/explore/Mobile-Phone-Icon-SVG" TargetMode="External"/><Relationship Id="rId4" Type="http://schemas.openxmlformats.org/officeDocument/2006/relationships/image" Target="../media/image8.svg"/><Relationship Id="rId9" Type="http://schemas.microsoft.com/office/2007/relationships/hdphoto" Target="../media/hdphoto4.wdp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2747EC-0981-4ABC-B1C2-A9C215309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005" y="128960"/>
            <a:ext cx="475689" cy="63752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63C519-6E64-4083-A6D4-C51432D1216A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EC6DF8-C533-4D21-A34A-EB27D9A0DEC6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9466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F60A36F-6FDD-4E4F-9611-C66EDDDAC98E}"/>
              </a:ext>
            </a:extLst>
          </p:cNvPr>
          <p:cNvSpPr/>
          <p:nvPr/>
        </p:nvSpPr>
        <p:spPr>
          <a:xfrm>
            <a:off x="874057" y="1089211"/>
            <a:ext cx="2030507" cy="1842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E8526-72F1-4CA5-8442-7896BB314CE1}"/>
              </a:ext>
            </a:extLst>
          </p:cNvPr>
          <p:cNvSpPr/>
          <p:nvPr/>
        </p:nvSpPr>
        <p:spPr>
          <a:xfrm>
            <a:off x="874057" y="1089211"/>
            <a:ext cx="2030507" cy="4168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266EC-6148-4B56-B02B-15FA9F8CE5AF}"/>
              </a:ext>
            </a:extLst>
          </p:cNvPr>
          <p:cNvSpPr txBox="1"/>
          <p:nvPr/>
        </p:nvSpPr>
        <p:spPr>
          <a:xfrm>
            <a:off x="874057" y="1092799"/>
            <a:ext cx="13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28087-69FB-4A46-A6CA-24104CBD0160}"/>
              </a:ext>
            </a:extLst>
          </p:cNvPr>
          <p:cNvSpPr txBox="1"/>
          <p:nvPr/>
        </p:nvSpPr>
        <p:spPr>
          <a:xfrm>
            <a:off x="874056" y="2931448"/>
            <a:ext cx="166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Your site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62D2D-35F9-42D3-9FD4-B1701B1B4391}"/>
              </a:ext>
            </a:extLst>
          </p:cNvPr>
          <p:cNvSpPr/>
          <p:nvPr/>
        </p:nvSpPr>
        <p:spPr>
          <a:xfrm>
            <a:off x="3325904" y="1089211"/>
            <a:ext cx="2030507" cy="1842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B9F5D-199B-4756-89DD-90ABFAD7C096}"/>
              </a:ext>
            </a:extLst>
          </p:cNvPr>
          <p:cNvSpPr/>
          <p:nvPr/>
        </p:nvSpPr>
        <p:spPr>
          <a:xfrm>
            <a:off x="3325904" y="1092342"/>
            <a:ext cx="2030507" cy="4168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80A74-4036-4463-9A10-436576FC67CD}"/>
              </a:ext>
            </a:extLst>
          </p:cNvPr>
          <p:cNvSpPr txBox="1"/>
          <p:nvPr/>
        </p:nvSpPr>
        <p:spPr>
          <a:xfrm>
            <a:off x="3325904" y="1089211"/>
            <a:ext cx="203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Welcome to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goog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7ECFBEA5-E80F-474A-820E-255D4E214CDD}"/>
              </a:ext>
            </a:extLst>
          </p:cNvPr>
          <p:cNvSpPr/>
          <p:nvPr/>
        </p:nvSpPr>
        <p:spPr>
          <a:xfrm>
            <a:off x="3325904" y="1506070"/>
            <a:ext cx="1999131" cy="13043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F2CC0-C75B-4CDE-8802-F58755934A6F}"/>
              </a:ext>
            </a:extLst>
          </p:cNvPr>
          <p:cNvSpPr txBox="1"/>
          <p:nvPr/>
        </p:nvSpPr>
        <p:spPr>
          <a:xfrm>
            <a:off x="3204880" y="2954738"/>
            <a:ext cx="166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17873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BC43C7-088E-42FA-B468-A01EEB3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005" y="128960"/>
            <a:ext cx="475689" cy="6375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E46E41-C30D-4CDC-919D-FC3B039EC88D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0" cy="609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4539B-46F8-4BCD-ADF5-3AD75A0C3D2C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9466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C5C2C-3D87-48D6-8079-F94972B21BCE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2656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98FCFF-552F-4237-AC67-AEBE546FA0CE}"/>
              </a:ext>
            </a:extLst>
          </p:cNvPr>
          <p:cNvSpPr txBox="1"/>
          <p:nvPr/>
        </p:nvSpPr>
        <p:spPr>
          <a:xfrm>
            <a:off x="9601199" y="900953"/>
            <a:ext cx="139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DBAF4-AA45-4D69-9D0C-A0B1707BA5F8}"/>
              </a:ext>
            </a:extLst>
          </p:cNvPr>
          <p:cNvSpPr txBox="1"/>
          <p:nvPr/>
        </p:nvSpPr>
        <p:spPr>
          <a:xfrm>
            <a:off x="806823" y="247666"/>
            <a:ext cx="2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Your site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34DF4A-4C21-4321-A875-812362F040CF}"/>
              </a:ext>
            </a:extLst>
          </p:cNvPr>
          <p:cNvSpPr/>
          <p:nvPr/>
        </p:nvSpPr>
        <p:spPr>
          <a:xfrm>
            <a:off x="0" y="782272"/>
            <a:ext cx="9466728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rId4" action="ppaction://hlinksldjump"/>
            <a:extLst>
              <a:ext uri="{FF2B5EF4-FFF2-40B4-BE49-F238E27FC236}">
                <a16:creationId xmlns:a16="http://schemas.microsoft.com/office/drawing/2014/main" id="{15F14E52-862B-4698-A188-4BB0933A0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61082" y="810749"/>
            <a:ext cx="551612" cy="564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F6D1BF-22F6-4D1F-8821-F67FF97FDF62}"/>
              </a:ext>
            </a:extLst>
          </p:cNvPr>
          <p:cNvSpPr txBox="1"/>
          <p:nvPr/>
        </p:nvSpPr>
        <p:spPr>
          <a:xfrm>
            <a:off x="806823" y="870175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9910C-29CC-4784-8A8D-A81B2B572952}"/>
              </a:ext>
            </a:extLst>
          </p:cNvPr>
          <p:cNvSpPr txBox="1"/>
          <p:nvPr/>
        </p:nvSpPr>
        <p:spPr>
          <a:xfrm>
            <a:off x="9744633" y="1435533"/>
            <a:ext cx="66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9ECB6-A12B-455D-AA51-82FB6FAD3C90}"/>
              </a:ext>
            </a:extLst>
          </p:cNvPr>
          <p:cNvSpPr txBox="1"/>
          <p:nvPr/>
        </p:nvSpPr>
        <p:spPr>
          <a:xfrm>
            <a:off x="9527239" y="2077834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Text box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570E6-843A-4174-B85C-8BC362C8FFDD}"/>
              </a:ext>
            </a:extLst>
          </p:cNvPr>
          <p:cNvSpPr txBox="1"/>
          <p:nvPr/>
        </p:nvSpPr>
        <p:spPr>
          <a:xfrm>
            <a:off x="10873467" y="1466310"/>
            <a:ext cx="83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&lt; 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3CD02-7653-4185-83AC-893EC9706CC0}"/>
              </a:ext>
            </a:extLst>
          </p:cNvPr>
          <p:cNvSpPr txBox="1"/>
          <p:nvPr/>
        </p:nvSpPr>
        <p:spPr>
          <a:xfrm>
            <a:off x="10842812" y="2077833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Embed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309B-C037-4DAC-B31F-3A7DEE8D3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2250" y1="36250" x2="42250" y2="36250"/>
                        <a14:foregroundMark x1="67167" y1="35333" x2="67167" y2="35333"/>
                        <a14:foregroundMark x1="11083" y1="23500" x2="11333" y2="31333"/>
                        <a14:backgroundMark x1="30917" y1="65500" x2="30917" y2="65500"/>
                        <a14:backgroundMark x1="36583" y1="58667" x2="44083" y2="60583"/>
                        <a14:backgroundMark x1="23667" y1="56500" x2="37000" y2="6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9670539" y="2632304"/>
            <a:ext cx="811578" cy="811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20A36E-4B38-4D9E-9357-8C4B12B38EED}"/>
              </a:ext>
            </a:extLst>
          </p:cNvPr>
          <p:cNvSpPr txBox="1"/>
          <p:nvPr/>
        </p:nvSpPr>
        <p:spPr>
          <a:xfrm>
            <a:off x="9601199" y="3320826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Images</a:t>
            </a:r>
          </a:p>
        </p:txBody>
      </p:sp>
      <p:pic>
        <p:nvPicPr>
          <p:cNvPr id="36" name="Picture 3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DBDFC0-7EEB-4DC7-9D38-412CEC1433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999692" y="2778257"/>
            <a:ext cx="580098" cy="5196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ABACC9-B068-4726-AC3E-766D65E3DB8D}"/>
              </a:ext>
            </a:extLst>
          </p:cNvPr>
          <p:cNvSpPr txBox="1"/>
          <p:nvPr/>
        </p:nvSpPr>
        <p:spPr>
          <a:xfrm>
            <a:off x="10905496" y="3360018"/>
            <a:ext cx="76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Drive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DFEFA2-580D-455F-A889-B15F1C334FE9}"/>
              </a:ext>
            </a:extLst>
          </p:cNvPr>
          <p:cNvSpPr/>
          <p:nvPr/>
        </p:nvSpPr>
        <p:spPr>
          <a:xfrm>
            <a:off x="10540787" y="128960"/>
            <a:ext cx="1497906" cy="518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B976578-4772-4B6B-94B6-9EE762093714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97369" y="211945"/>
            <a:ext cx="403079" cy="377494"/>
          </a:xfrm>
          <a:prstGeom prst="rect">
            <a:avLst/>
          </a:prstGeom>
        </p:spPr>
      </p:pic>
      <p:pic>
        <p:nvPicPr>
          <p:cNvPr id="43" name="Picture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18C698-1745-4233-AEC4-7D1BC0E366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68946" y="160011"/>
            <a:ext cx="475687" cy="4756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272126-B01B-47DF-A332-243045B84ECC}"/>
              </a:ext>
            </a:extLst>
          </p:cNvPr>
          <p:cNvSpPr/>
          <p:nvPr/>
        </p:nvSpPr>
        <p:spPr>
          <a:xfrm>
            <a:off x="0" y="1404004"/>
            <a:ext cx="2900081" cy="5453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FE430-6836-4708-BF3D-005A6340CFEF}"/>
              </a:ext>
            </a:extLst>
          </p:cNvPr>
          <p:cNvSpPr txBox="1"/>
          <p:nvPr/>
        </p:nvSpPr>
        <p:spPr>
          <a:xfrm>
            <a:off x="112058" y="1553462"/>
            <a:ext cx="2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61B6F-39A5-4D4E-9CD3-D20822AFCF01}"/>
              </a:ext>
            </a:extLst>
          </p:cNvPr>
          <p:cNvSpPr txBox="1"/>
          <p:nvPr/>
        </p:nvSpPr>
        <p:spPr>
          <a:xfrm>
            <a:off x="107577" y="1922794"/>
            <a:ext cx="2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172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C43C7-088E-42FA-B468-A01EEB3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005" y="128960"/>
            <a:ext cx="475689" cy="6375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E46E41-C30D-4CDC-919D-FC3B039EC88D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0" cy="609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4539B-46F8-4BCD-ADF5-3AD75A0C3D2C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9466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C5C2C-3D87-48D6-8079-F94972B21BCE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2656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98FCFF-552F-4237-AC67-AEBE546FA0CE}"/>
              </a:ext>
            </a:extLst>
          </p:cNvPr>
          <p:cNvSpPr txBox="1"/>
          <p:nvPr/>
        </p:nvSpPr>
        <p:spPr>
          <a:xfrm>
            <a:off x="9601199" y="900953"/>
            <a:ext cx="139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DBAF4-AA45-4D69-9D0C-A0B1707BA5F8}"/>
              </a:ext>
            </a:extLst>
          </p:cNvPr>
          <p:cNvSpPr txBox="1"/>
          <p:nvPr/>
        </p:nvSpPr>
        <p:spPr>
          <a:xfrm>
            <a:off x="806823" y="247666"/>
            <a:ext cx="2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Your site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34DF4A-4C21-4321-A875-812362F040CF}"/>
              </a:ext>
            </a:extLst>
          </p:cNvPr>
          <p:cNvSpPr/>
          <p:nvPr/>
        </p:nvSpPr>
        <p:spPr>
          <a:xfrm>
            <a:off x="0" y="782272"/>
            <a:ext cx="9466728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F14E52-862B-4698-A188-4BB0933A0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1082" y="810749"/>
            <a:ext cx="551612" cy="564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F6D1BF-22F6-4D1F-8821-F67FF97FDF62}"/>
              </a:ext>
            </a:extLst>
          </p:cNvPr>
          <p:cNvSpPr txBox="1"/>
          <p:nvPr/>
        </p:nvSpPr>
        <p:spPr>
          <a:xfrm>
            <a:off x="806823" y="870175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9910C-29CC-4784-8A8D-A81B2B572952}"/>
              </a:ext>
            </a:extLst>
          </p:cNvPr>
          <p:cNvSpPr txBox="1"/>
          <p:nvPr/>
        </p:nvSpPr>
        <p:spPr>
          <a:xfrm>
            <a:off x="9744633" y="1435533"/>
            <a:ext cx="66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9ECB6-A12B-455D-AA51-82FB6FAD3C90}"/>
              </a:ext>
            </a:extLst>
          </p:cNvPr>
          <p:cNvSpPr txBox="1"/>
          <p:nvPr/>
        </p:nvSpPr>
        <p:spPr>
          <a:xfrm>
            <a:off x="9527239" y="2077834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Text box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570E6-843A-4174-B85C-8BC362C8FFDD}"/>
              </a:ext>
            </a:extLst>
          </p:cNvPr>
          <p:cNvSpPr txBox="1"/>
          <p:nvPr/>
        </p:nvSpPr>
        <p:spPr>
          <a:xfrm>
            <a:off x="10873467" y="1466310"/>
            <a:ext cx="83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&lt; 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3CD02-7653-4185-83AC-893EC9706CC0}"/>
              </a:ext>
            </a:extLst>
          </p:cNvPr>
          <p:cNvSpPr txBox="1"/>
          <p:nvPr/>
        </p:nvSpPr>
        <p:spPr>
          <a:xfrm>
            <a:off x="10842812" y="2077833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Embed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309B-C037-4DAC-B31F-3A7DEE8D3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250" y1="36250" x2="42250" y2="36250"/>
                        <a14:foregroundMark x1="67167" y1="35333" x2="67167" y2="35333"/>
                        <a14:foregroundMark x1="11083" y1="23500" x2="11333" y2="31333"/>
                        <a14:backgroundMark x1="30917" y1="65500" x2="30917" y2="65500"/>
                        <a14:backgroundMark x1="36583" y1="58667" x2="44083" y2="60583"/>
                        <a14:backgroundMark x1="23667" y1="56500" x2="37000" y2="6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9670539" y="2632304"/>
            <a:ext cx="811578" cy="811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20A36E-4B38-4D9E-9357-8C4B12B38EED}"/>
              </a:ext>
            </a:extLst>
          </p:cNvPr>
          <p:cNvSpPr txBox="1"/>
          <p:nvPr/>
        </p:nvSpPr>
        <p:spPr>
          <a:xfrm>
            <a:off x="9601199" y="3320826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FDBDFC0-7EEB-4DC7-9D38-412CEC1433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9692" y="2778257"/>
            <a:ext cx="580098" cy="5196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ABACC9-B068-4726-AC3E-766D65E3DB8D}"/>
              </a:ext>
            </a:extLst>
          </p:cNvPr>
          <p:cNvSpPr txBox="1"/>
          <p:nvPr/>
        </p:nvSpPr>
        <p:spPr>
          <a:xfrm>
            <a:off x="10905496" y="3360018"/>
            <a:ext cx="76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Drive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0E169B-6B08-4638-A71E-63E11675208D}"/>
              </a:ext>
            </a:extLst>
          </p:cNvPr>
          <p:cNvSpPr/>
          <p:nvPr/>
        </p:nvSpPr>
        <p:spPr>
          <a:xfrm>
            <a:off x="2725270" y="2778257"/>
            <a:ext cx="5499840" cy="202234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66A0-426A-40C8-B9B6-3D4E0CA811AC}"/>
              </a:ext>
            </a:extLst>
          </p:cNvPr>
          <p:cNvSpPr txBox="1"/>
          <p:nvPr/>
        </p:nvSpPr>
        <p:spPr>
          <a:xfrm>
            <a:off x="2839571" y="2893316"/>
            <a:ext cx="5188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feature </a:t>
            </a:r>
            <a:r>
              <a:rPr lang="en-US" sz="2000" dirty="0" err="1">
                <a:solidFill>
                  <a:schemeClr val="bg1"/>
                </a:solidFill>
              </a:rPr>
              <a:t>doent</a:t>
            </a:r>
            <a:r>
              <a:rPr lang="en-US" sz="2000" dirty="0">
                <a:solidFill>
                  <a:schemeClr val="bg1"/>
                </a:solidFill>
              </a:rPr>
              <a:t> work on Google Sites </a:t>
            </a:r>
            <a:r>
              <a:rPr lang="en-US" sz="2000" dirty="0" err="1">
                <a:solidFill>
                  <a:schemeClr val="bg1"/>
                </a:solidFill>
              </a:rPr>
              <a:t>Simulater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hlinkClick r:id="rId12" action="ppaction://hlinksldjump"/>
            <a:extLst>
              <a:ext uri="{FF2B5EF4-FFF2-40B4-BE49-F238E27FC236}">
                <a16:creationId xmlns:a16="http://schemas.microsoft.com/office/drawing/2014/main" id="{2A99F860-7096-43FA-8FA7-2B186AFC7796}"/>
              </a:ext>
            </a:extLst>
          </p:cNvPr>
          <p:cNvSpPr/>
          <p:nvPr/>
        </p:nvSpPr>
        <p:spPr>
          <a:xfrm>
            <a:off x="6790765" y="4191357"/>
            <a:ext cx="1237198" cy="476322"/>
          </a:xfrm>
          <a:prstGeom prst="roundRect">
            <a:avLst>
              <a:gd name="adj" fmla="val 1112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8BD20-9E71-4147-A820-DD7A2F945C7F}"/>
              </a:ext>
            </a:extLst>
          </p:cNvPr>
          <p:cNvSpPr/>
          <p:nvPr/>
        </p:nvSpPr>
        <p:spPr>
          <a:xfrm>
            <a:off x="10540787" y="128960"/>
            <a:ext cx="1497906" cy="518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32" name="Picture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90CE55-3982-4B41-B420-6CA3830241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268946" y="160011"/>
            <a:ext cx="475687" cy="4756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6C46A4-607B-49E0-8C36-75D642FF4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897369" y="211945"/>
            <a:ext cx="403079" cy="3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7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C43C7-088E-42FA-B468-A01EEB3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005" y="128960"/>
            <a:ext cx="475689" cy="6375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E46E41-C30D-4CDC-919D-FC3B039EC88D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0" cy="609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4539B-46F8-4BCD-ADF5-3AD75A0C3D2C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9466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C5C2C-3D87-48D6-8079-F94972B21BCE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2656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98FCFF-552F-4237-AC67-AEBE546FA0CE}"/>
              </a:ext>
            </a:extLst>
          </p:cNvPr>
          <p:cNvSpPr txBox="1"/>
          <p:nvPr/>
        </p:nvSpPr>
        <p:spPr>
          <a:xfrm>
            <a:off x="9601199" y="900953"/>
            <a:ext cx="139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DBAF4-AA45-4D69-9D0C-A0B1707BA5F8}"/>
              </a:ext>
            </a:extLst>
          </p:cNvPr>
          <p:cNvSpPr txBox="1"/>
          <p:nvPr/>
        </p:nvSpPr>
        <p:spPr>
          <a:xfrm>
            <a:off x="806823" y="247666"/>
            <a:ext cx="2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Your site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34DF4A-4C21-4321-A875-812362F040CF}"/>
              </a:ext>
            </a:extLst>
          </p:cNvPr>
          <p:cNvSpPr/>
          <p:nvPr/>
        </p:nvSpPr>
        <p:spPr>
          <a:xfrm>
            <a:off x="0" y="782272"/>
            <a:ext cx="9466728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F14E52-862B-4698-A188-4BB0933A0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1082" y="810749"/>
            <a:ext cx="551612" cy="564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F6D1BF-22F6-4D1F-8821-F67FF97FDF62}"/>
              </a:ext>
            </a:extLst>
          </p:cNvPr>
          <p:cNvSpPr txBox="1"/>
          <p:nvPr/>
        </p:nvSpPr>
        <p:spPr>
          <a:xfrm>
            <a:off x="806823" y="870175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9910C-29CC-4784-8A8D-A81B2B572952}"/>
              </a:ext>
            </a:extLst>
          </p:cNvPr>
          <p:cNvSpPr txBox="1"/>
          <p:nvPr/>
        </p:nvSpPr>
        <p:spPr>
          <a:xfrm>
            <a:off x="9744633" y="1435533"/>
            <a:ext cx="66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9ECB6-A12B-455D-AA51-82FB6FAD3C90}"/>
              </a:ext>
            </a:extLst>
          </p:cNvPr>
          <p:cNvSpPr txBox="1"/>
          <p:nvPr/>
        </p:nvSpPr>
        <p:spPr>
          <a:xfrm>
            <a:off x="9527239" y="2077834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Text box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570E6-843A-4174-B85C-8BC362C8FFDD}"/>
              </a:ext>
            </a:extLst>
          </p:cNvPr>
          <p:cNvSpPr txBox="1"/>
          <p:nvPr/>
        </p:nvSpPr>
        <p:spPr>
          <a:xfrm>
            <a:off x="10873467" y="1466310"/>
            <a:ext cx="83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&lt; 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3CD02-7653-4185-83AC-893EC9706CC0}"/>
              </a:ext>
            </a:extLst>
          </p:cNvPr>
          <p:cNvSpPr txBox="1"/>
          <p:nvPr/>
        </p:nvSpPr>
        <p:spPr>
          <a:xfrm>
            <a:off x="10842812" y="2077833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Embed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309B-C037-4DAC-B31F-3A7DEE8D3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250" y1="36250" x2="42250" y2="36250"/>
                        <a14:foregroundMark x1="67167" y1="35333" x2="67167" y2="35333"/>
                        <a14:foregroundMark x1="11083" y1="23500" x2="11333" y2="31333"/>
                        <a14:backgroundMark x1="30917" y1="65500" x2="30917" y2="65500"/>
                        <a14:backgroundMark x1="36583" y1="58667" x2="44083" y2="60583"/>
                        <a14:backgroundMark x1="23667" y1="56500" x2="37000" y2="6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9670539" y="2632304"/>
            <a:ext cx="811578" cy="811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20A36E-4B38-4D9E-9357-8C4B12B38EED}"/>
              </a:ext>
            </a:extLst>
          </p:cNvPr>
          <p:cNvSpPr txBox="1"/>
          <p:nvPr/>
        </p:nvSpPr>
        <p:spPr>
          <a:xfrm>
            <a:off x="9601199" y="3320826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Images</a:t>
            </a:r>
          </a:p>
        </p:txBody>
      </p:sp>
      <p:pic>
        <p:nvPicPr>
          <p:cNvPr id="36" name="Picture 35">
            <a:hlinkClick r:id="rId10" action="ppaction://hlinksldjump"/>
            <a:extLst>
              <a:ext uri="{FF2B5EF4-FFF2-40B4-BE49-F238E27FC236}">
                <a16:creationId xmlns:a16="http://schemas.microsoft.com/office/drawing/2014/main" id="{6FDBDFC0-7EEB-4DC7-9D38-412CEC1433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999692" y="2778257"/>
            <a:ext cx="580098" cy="5196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ABACC9-B068-4726-AC3E-766D65E3DB8D}"/>
              </a:ext>
            </a:extLst>
          </p:cNvPr>
          <p:cNvSpPr txBox="1"/>
          <p:nvPr/>
        </p:nvSpPr>
        <p:spPr>
          <a:xfrm>
            <a:off x="10905496" y="3360018"/>
            <a:ext cx="76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Drive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DFEFA2-580D-455F-A889-B15F1C334FE9}"/>
              </a:ext>
            </a:extLst>
          </p:cNvPr>
          <p:cNvSpPr/>
          <p:nvPr/>
        </p:nvSpPr>
        <p:spPr>
          <a:xfrm>
            <a:off x="10540787" y="128960"/>
            <a:ext cx="1497906" cy="518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B976578-4772-4B6B-94B6-9EE762093714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97369" y="211945"/>
            <a:ext cx="403079" cy="377494"/>
          </a:xfrm>
          <a:prstGeom prst="rect">
            <a:avLst/>
          </a:prstGeom>
        </p:spPr>
      </p:pic>
      <p:pic>
        <p:nvPicPr>
          <p:cNvPr id="43" name="Picture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18C698-1745-4233-AEC4-7D1BC0E366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68946" y="160011"/>
            <a:ext cx="475687" cy="47568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2A0E5D-1B9B-40C4-A4E3-9351EF9D6A83}"/>
              </a:ext>
            </a:extLst>
          </p:cNvPr>
          <p:cNvSpPr/>
          <p:nvPr/>
        </p:nvSpPr>
        <p:spPr>
          <a:xfrm>
            <a:off x="1613157" y="1120031"/>
            <a:ext cx="8485751" cy="4912425"/>
          </a:xfrm>
          <a:prstGeom prst="roundRect">
            <a:avLst>
              <a:gd name="adj" fmla="val 850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B0624-0825-4767-B551-8EFDB069F2BD}"/>
              </a:ext>
            </a:extLst>
          </p:cNvPr>
          <p:cNvSpPr txBox="1"/>
          <p:nvPr/>
        </p:nvSpPr>
        <p:spPr>
          <a:xfrm>
            <a:off x="1783975" y="1219688"/>
            <a:ext cx="151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Settings</a:t>
            </a:r>
          </a:p>
        </p:txBody>
      </p:sp>
      <p:pic>
        <p:nvPicPr>
          <p:cNvPr id="6" name="Graphic 5">
            <a:hlinkClick r:id="rId17" action="ppaction://hlinksldjump"/>
            <a:extLst>
              <a:ext uri="{FF2B5EF4-FFF2-40B4-BE49-F238E27FC236}">
                <a16:creationId xmlns:a16="http://schemas.microsoft.com/office/drawing/2014/main" id="{3E8D4B73-84F3-4A03-AEA9-32CD6D8096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560633" y="1300545"/>
            <a:ext cx="338277" cy="33827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BED73D-062E-4D8E-9E4E-9B9D777B656F}"/>
              </a:ext>
            </a:extLst>
          </p:cNvPr>
          <p:cNvSpPr/>
          <p:nvPr/>
        </p:nvSpPr>
        <p:spPr>
          <a:xfrm>
            <a:off x="1613157" y="1961986"/>
            <a:ext cx="2716792" cy="50275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012D99-80AA-48FD-B475-7F9FE94F5F9B}"/>
              </a:ext>
            </a:extLst>
          </p:cNvPr>
          <p:cNvSpPr txBox="1"/>
          <p:nvPr/>
        </p:nvSpPr>
        <p:spPr>
          <a:xfrm>
            <a:off x="1613157" y="2013306"/>
            <a:ext cx="151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Navigation</a:t>
            </a:r>
          </a:p>
        </p:txBody>
      </p:sp>
      <p:sp>
        <p:nvSpPr>
          <p:cNvPr id="35" name="Rectangle: Rounded Corners 34">
            <a:hlinkClick r:id="rId21" action="ppaction://hlinksldjump"/>
            <a:extLst>
              <a:ext uri="{FF2B5EF4-FFF2-40B4-BE49-F238E27FC236}">
                <a16:creationId xmlns:a16="http://schemas.microsoft.com/office/drawing/2014/main" id="{AE37B175-4539-4DD8-882F-9C669DED96A2}"/>
              </a:ext>
            </a:extLst>
          </p:cNvPr>
          <p:cNvSpPr/>
          <p:nvPr/>
        </p:nvSpPr>
        <p:spPr>
          <a:xfrm>
            <a:off x="1613157" y="2642770"/>
            <a:ext cx="2716792" cy="50275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9BD47-FBF8-4559-88A6-1C40015B1A03}"/>
              </a:ext>
            </a:extLst>
          </p:cNvPr>
          <p:cNvSpPr txBox="1"/>
          <p:nvPr/>
        </p:nvSpPr>
        <p:spPr>
          <a:xfrm>
            <a:off x="1613162" y="2694090"/>
            <a:ext cx="168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Brand images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E8CE73-EE3D-4259-8B52-4528D012E522}"/>
              </a:ext>
            </a:extLst>
          </p:cNvPr>
          <p:cNvSpPr txBox="1"/>
          <p:nvPr/>
        </p:nvSpPr>
        <p:spPr>
          <a:xfrm>
            <a:off x="4500767" y="1653860"/>
            <a:ext cx="187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Navigation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C8E199-3F07-4740-B3FE-667F4866BB31}"/>
              </a:ext>
            </a:extLst>
          </p:cNvPr>
          <p:cNvSpPr/>
          <p:nvPr/>
        </p:nvSpPr>
        <p:spPr>
          <a:xfrm>
            <a:off x="4656141" y="2358904"/>
            <a:ext cx="3205897" cy="461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B7004-2E6E-4E17-B7B2-D34297031B0D}"/>
              </a:ext>
            </a:extLst>
          </p:cNvPr>
          <p:cNvSpPr txBox="1"/>
          <p:nvPr/>
        </p:nvSpPr>
        <p:spPr>
          <a:xfrm>
            <a:off x="4671131" y="240518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Side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E2024D-0992-42E1-89D7-DA36C624BD16}"/>
              </a:ext>
            </a:extLst>
          </p:cNvPr>
          <p:cNvSpPr/>
          <p:nvPr/>
        </p:nvSpPr>
        <p:spPr>
          <a:xfrm rot="10800000">
            <a:off x="7485693" y="2477943"/>
            <a:ext cx="271066" cy="216147"/>
          </a:xfrm>
          <a:prstGeom prst="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C43C7-088E-42FA-B468-A01EEB3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005" y="128960"/>
            <a:ext cx="475689" cy="6375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E46E41-C30D-4CDC-919D-FC3B039EC88D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0" cy="609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4539B-46F8-4BCD-ADF5-3AD75A0C3D2C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9466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C5C2C-3D87-48D6-8079-F94972B21BCE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2656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98FCFF-552F-4237-AC67-AEBE546FA0CE}"/>
              </a:ext>
            </a:extLst>
          </p:cNvPr>
          <p:cNvSpPr txBox="1"/>
          <p:nvPr/>
        </p:nvSpPr>
        <p:spPr>
          <a:xfrm>
            <a:off x="9601199" y="900953"/>
            <a:ext cx="139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DBAF4-AA45-4D69-9D0C-A0B1707BA5F8}"/>
              </a:ext>
            </a:extLst>
          </p:cNvPr>
          <p:cNvSpPr txBox="1"/>
          <p:nvPr/>
        </p:nvSpPr>
        <p:spPr>
          <a:xfrm>
            <a:off x="806823" y="247666"/>
            <a:ext cx="2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Your site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34DF4A-4C21-4321-A875-812362F040CF}"/>
              </a:ext>
            </a:extLst>
          </p:cNvPr>
          <p:cNvSpPr/>
          <p:nvPr/>
        </p:nvSpPr>
        <p:spPr>
          <a:xfrm>
            <a:off x="0" y="782272"/>
            <a:ext cx="9466728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F14E52-862B-4698-A188-4BB0933A0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1082" y="810749"/>
            <a:ext cx="551612" cy="564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F6D1BF-22F6-4D1F-8821-F67FF97FDF62}"/>
              </a:ext>
            </a:extLst>
          </p:cNvPr>
          <p:cNvSpPr txBox="1"/>
          <p:nvPr/>
        </p:nvSpPr>
        <p:spPr>
          <a:xfrm>
            <a:off x="806823" y="870175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9910C-29CC-4784-8A8D-A81B2B572952}"/>
              </a:ext>
            </a:extLst>
          </p:cNvPr>
          <p:cNvSpPr txBox="1"/>
          <p:nvPr/>
        </p:nvSpPr>
        <p:spPr>
          <a:xfrm>
            <a:off x="9744633" y="1435533"/>
            <a:ext cx="66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9ECB6-A12B-455D-AA51-82FB6FAD3C90}"/>
              </a:ext>
            </a:extLst>
          </p:cNvPr>
          <p:cNvSpPr txBox="1"/>
          <p:nvPr/>
        </p:nvSpPr>
        <p:spPr>
          <a:xfrm>
            <a:off x="9527239" y="2077834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Text box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570E6-843A-4174-B85C-8BC362C8FFDD}"/>
              </a:ext>
            </a:extLst>
          </p:cNvPr>
          <p:cNvSpPr txBox="1"/>
          <p:nvPr/>
        </p:nvSpPr>
        <p:spPr>
          <a:xfrm>
            <a:off x="10873467" y="1466310"/>
            <a:ext cx="83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&lt; 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3CD02-7653-4185-83AC-893EC9706CC0}"/>
              </a:ext>
            </a:extLst>
          </p:cNvPr>
          <p:cNvSpPr txBox="1"/>
          <p:nvPr/>
        </p:nvSpPr>
        <p:spPr>
          <a:xfrm>
            <a:off x="10842812" y="2077833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Embed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309B-C037-4DAC-B31F-3A7DEE8D3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250" y1="36250" x2="42250" y2="36250"/>
                        <a14:foregroundMark x1="67167" y1="35333" x2="67167" y2="35333"/>
                        <a14:foregroundMark x1="11083" y1="23500" x2="11333" y2="31333"/>
                        <a14:backgroundMark x1="30917" y1="65500" x2="30917" y2="65500"/>
                        <a14:backgroundMark x1="36583" y1="58667" x2="44083" y2="60583"/>
                        <a14:backgroundMark x1="23667" y1="56500" x2="37000" y2="6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9670539" y="2632304"/>
            <a:ext cx="811578" cy="811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20A36E-4B38-4D9E-9357-8C4B12B38EED}"/>
              </a:ext>
            </a:extLst>
          </p:cNvPr>
          <p:cNvSpPr txBox="1"/>
          <p:nvPr/>
        </p:nvSpPr>
        <p:spPr>
          <a:xfrm>
            <a:off x="9601199" y="3320826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Images</a:t>
            </a:r>
          </a:p>
        </p:txBody>
      </p:sp>
      <p:pic>
        <p:nvPicPr>
          <p:cNvPr id="36" name="Picture 35">
            <a:hlinkClick r:id="rId10" action="ppaction://hlinksldjump"/>
            <a:extLst>
              <a:ext uri="{FF2B5EF4-FFF2-40B4-BE49-F238E27FC236}">
                <a16:creationId xmlns:a16="http://schemas.microsoft.com/office/drawing/2014/main" id="{6FDBDFC0-7EEB-4DC7-9D38-412CEC1433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999692" y="2778257"/>
            <a:ext cx="580098" cy="5196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ABACC9-B068-4726-AC3E-766D65E3DB8D}"/>
              </a:ext>
            </a:extLst>
          </p:cNvPr>
          <p:cNvSpPr txBox="1"/>
          <p:nvPr/>
        </p:nvSpPr>
        <p:spPr>
          <a:xfrm>
            <a:off x="10905496" y="3360018"/>
            <a:ext cx="76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Drive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DFEFA2-580D-455F-A889-B15F1C334FE9}"/>
              </a:ext>
            </a:extLst>
          </p:cNvPr>
          <p:cNvSpPr/>
          <p:nvPr/>
        </p:nvSpPr>
        <p:spPr>
          <a:xfrm>
            <a:off x="10540787" y="128960"/>
            <a:ext cx="1497906" cy="518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B976578-4772-4B6B-94B6-9EE762093714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97369" y="211945"/>
            <a:ext cx="403079" cy="377494"/>
          </a:xfrm>
          <a:prstGeom prst="rect">
            <a:avLst/>
          </a:prstGeom>
        </p:spPr>
      </p:pic>
      <p:pic>
        <p:nvPicPr>
          <p:cNvPr id="43" name="Picture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18C698-1745-4233-AEC4-7D1BC0E366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68946" y="160011"/>
            <a:ext cx="475687" cy="47568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2A0E5D-1B9B-40C4-A4E3-9351EF9D6A83}"/>
              </a:ext>
            </a:extLst>
          </p:cNvPr>
          <p:cNvSpPr/>
          <p:nvPr/>
        </p:nvSpPr>
        <p:spPr>
          <a:xfrm>
            <a:off x="1613157" y="1120031"/>
            <a:ext cx="8485751" cy="4912425"/>
          </a:xfrm>
          <a:prstGeom prst="roundRect">
            <a:avLst>
              <a:gd name="adj" fmla="val 850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B0624-0825-4767-B551-8EFDB069F2BD}"/>
              </a:ext>
            </a:extLst>
          </p:cNvPr>
          <p:cNvSpPr txBox="1"/>
          <p:nvPr/>
        </p:nvSpPr>
        <p:spPr>
          <a:xfrm>
            <a:off x="1783975" y="1219688"/>
            <a:ext cx="151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Settings</a:t>
            </a:r>
          </a:p>
        </p:txBody>
      </p:sp>
      <p:pic>
        <p:nvPicPr>
          <p:cNvPr id="6" name="Graphic 5">
            <a:hlinkClick r:id="rId17" action="ppaction://hlinksldjump"/>
            <a:extLst>
              <a:ext uri="{FF2B5EF4-FFF2-40B4-BE49-F238E27FC236}">
                <a16:creationId xmlns:a16="http://schemas.microsoft.com/office/drawing/2014/main" id="{3E8D4B73-84F3-4A03-AEA9-32CD6D8096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560633" y="1300545"/>
            <a:ext cx="338277" cy="338277"/>
          </a:xfrm>
          <a:prstGeom prst="rect">
            <a:avLst/>
          </a:prstGeom>
        </p:spPr>
      </p:pic>
      <p:sp>
        <p:nvSpPr>
          <p:cNvPr id="7" name="Rectangle: Rounded Corners 6">
            <a:hlinkClick r:id="rId21" action="ppaction://hlinksldjump"/>
            <a:extLst>
              <a:ext uri="{FF2B5EF4-FFF2-40B4-BE49-F238E27FC236}">
                <a16:creationId xmlns:a16="http://schemas.microsoft.com/office/drawing/2014/main" id="{7BBED73D-062E-4D8E-9E4E-9B9D777B656F}"/>
              </a:ext>
            </a:extLst>
          </p:cNvPr>
          <p:cNvSpPr/>
          <p:nvPr/>
        </p:nvSpPr>
        <p:spPr>
          <a:xfrm>
            <a:off x="1613157" y="1961986"/>
            <a:ext cx="2716792" cy="50275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012D99-80AA-48FD-B475-7F9FE94F5F9B}"/>
              </a:ext>
            </a:extLst>
          </p:cNvPr>
          <p:cNvSpPr txBox="1"/>
          <p:nvPr/>
        </p:nvSpPr>
        <p:spPr>
          <a:xfrm>
            <a:off x="1613157" y="2013306"/>
            <a:ext cx="151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Navigation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E37B175-4539-4DD8-882F-9C669DED96A2}"/>
              </a:ext>
            </a:extLst>
          </p:cNvPr>
          <p:cNvSpPr/>
          <p:nvPr/>
        </p:nvSpPr>
        <p:spPr>
          <a:xfrm>
            <a:off x="1613157" y="2642770"/>
            <a:ext cx="2716792" cy="50275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9BD47-FBF8-4559-88A6-1C40015B1A03}"/>
              </a:ext>
            </a:extLst>
          </p:cNvPr>
          <p:cNvSpPr txBox="1"/>
          <p:nvPr/>
        </p:nvSpPr>
        <p:spPr>
          <a:xfrm>
            <a:off x="1613162" y="2694090"/>
            <a:ext cx="168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Brand images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E8CE73-EE3D-4259-8B52-4528D012E522}"/>
              </a:ext>
            </a:extLst>
          </p:cNvPr>
          <p:cNvSpPr txBox="1"/>
          <p:nvPr/>
        </p:nvSpPr>
        <p:spPr>
          <a:xfrm>
            <a:off x="4500767" y="1653860"/>
            <a:ext cx="23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 images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3D2359-AD7A-42AB-948B-B1B3CB7CEBD4}"/>
              </a:ext>
            </a:extLst>
          </p:cNvPr>
          <p:cNvSpPr txBox="1"/>
          <p:nvPr/>
        </p:nvSpPr>
        <p:spPr>
          <a:xfrm>
            <a:off x="4487362" y="2143419"/>
            <a:ext cx="318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your brand images here.</a:t>
            </a:r>
          </a:p>
        </p:txBody>
      </p:sp>
      <p:sp>
        <p:nvSpPr>
          <p:cNvPr id="3" name="Rectangle 2">
            <a:hlinkClick r:id="rId10" action="ppaction://hlinksldjump"/>
            <a:extLst>
              <a:ext uri="{FF2B5EF4-FFF2-40B4-BE49-F238E27FC236}">
                <a16:creationId xmlns:a16="http://schemas.microsoft.com/office/drawing/2014/main" id="{3041709A-7F65-4827-9A80-8AB0BDBCE9E7}"/>
              </a:ext>
            </a:extLst>
          </p:cNvPr>
          <p:cNvSpPr/>
          <p:nvPr/>
        </p:nvSpPr>
        <p:spPr>
          <a:xfrm>
            <a:off x="4733364" y="2632304"/>
            <a:ext cx="1565836" cy="461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D27D81-2745-43AA-B719-E473B1924FCA}"/>
              </a:ext>
            </a:extLst>
          </p:cNvPr>
          <p:cNvSpPr/>
          <p:nvPr/>
        </p:nvSpPr>
        <p:spPr>
          <a:xfrm>
            <a:off x="6503009" y="2632304"/>
            <a:ext cx="1565836" cy="461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BBA5BE-2A13-4422-99ED-20189852D0ED}"/>
              </a:ext>
            </a:extLst>
          </p:cNvPr>
          <p:cNvSpPr txBox="1"/>
          <p:nvPr/>
        </p:nvSpPr>
        <p:spPr>
          <a:xfrm>
            <a:off x="4500767" y="3429000"/>
            <a:ext cx="23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Favicon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B458DC-9ED2-4FC5-AE0C-D41C489C42B3}"/>
              </a:ext>
            </a:extLst>
          </p:cNvPr>
          <p:cNvSpPr txBox="1"/>
          <p:nvPr/>
        </p:nvSpPr>
        <p:spPr>
          <a:xfrm>
            <a:off x="4500767" y="3979671"/>
            <a:ext cx="389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Currently not supported right now</a:t>
            </a:r>
          </a:p>
        </p:txBody>
      </p:sp>
    </p:spTree>
    <p:extLst>
      <p:ext uri="{BB962C8B-B14F-4D97-AF65-F5344CB8AC3E}">
        <p14:creationId xmlns:p14="http://schemas.microsoft.com/office/powerpoint/2010/main" val="193212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BC43C7-088E-42FA-B468-A01EEB3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005" y="128960"/>
            <a:ext cx="475689" cy="6375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E46E41-C30D-4CDC-919D-FC3B039EC88D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0" cy="609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4539B-46F8-4BCD-ADF5-3AD75A0C3D2C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9466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C5C2C-3D87-48D6-8079-F94972B21BCE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2656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98FCFF-552F-4237-AC67-AEBE546FA0CE}"/>
              </a:ext>
            </a:extLst>
          </p:cNvPr>
          <p:cNvSpPr txBox="1"/>
          <p:nvPr/>
        </p:nvSpPr>
        <p:spPr>
          <a:xfrm>
            <a:off x="9601199" y="900953"/>
            <a:ext cx="139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DBAF4-AA45-4D69-9D0C-A0B1707BA5F8}"/>
              </a:ext>
            </a:extLst>
          </p:cNvPr>
          <p:cNvSpPr txBox="1"/>
          <p:nvPr/>
        </p:nvSpPr>
        <p:spPr>
          <a:xfrm>
            <a:off x="806823" y="247666"/>
            <a:ext cx="2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Welcome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34DF4A-4C21-4321-A875-812362F040CF}"/>
              </a:ext>
            </a:extLst>
          </p:cNvPr>
          <p:cNvSpPr/>
          <p:nvPr/>
        </p:nvSpPr>
        <p:spPr>
          <a:xfrm>
            <a:off x="0" y="782272"/>
            <a:ext cx="9466728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F14E52-862B-4698-A188-4BB0933A0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1082" y="810749"/>
            <a:ext cx="551612" cy="564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F6D1BF-22F6-4D1F-8821-F67FF97FDF62}"/>
              </a:ext>
            </a:extLst>
          </p:cNvPr>
          <p:cNvSpPr txBox="1"/>
          <p:nvPr/>
        </p:nvSpPr>
        <p:spPr>
          <a:xfrm>
            <a:off x="806823" y="870175"/>
            <a:ext cx="469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Welcome to google sites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simulater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9910C-29CC-4784-8A8D-A81B2B572952}"/>
              </a:ext>
            </a:extLst>
          </p:cNvPr>
          <p:cNvSpPr txBox="1"/>
          <p:nvPr/>
        </p:nvSpPr>
        <p:spPr>
          <a:xfrm>
            <a:off x="9744633" y="1435533"/>
            <a:ext cx="66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9ECB6-A12B-455D-AA51-82FB6FAD3C90}"/>
              </a:ext>
            </a:extLst>
          </p:cNvPr>
          <p:cNvSpPr txBox="1"/>
          <p:nvPr/>
        </p:nvSpPr>
        <p:spPr>
          <a:xfrm>
            <a:off x="9527239" y="2077834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Text box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570E6-843A-4174-B85C-8BC362C8FFDD}"/>
              </a:ext>
            </a:extLst>
          </p:cNvPr>
          <p:cNvSpPr txBox="1"/>
          <p:nvPr/>
        </p:nvSpPr>
        <p:spPr>
          <a:xfrm>
            <a:off x="10873467" y="1466310"/>
            <a:ext cx="83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&lt; 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3CD02-7653-4185-83AC-893EC9706CC0}"/>
              </a:ext>
            </a:extLst>
          </p:cNvPr>
          <p:cNvSpPr txBox="1"/>
          <p:nvPr/>
        </p:nvSpPr>
        <p:spPr>
          <a:xfrm>
            <a:off x="10842812" y="2077833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Embed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309B-C037-4DAC-B31F-3A7DEE8D3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250" y1="36250" x2="42250" y2="36250"/>
                        <a14:foregroundMark x1="67167" y1="35333" x2="67167" y2="35333"/>
                        <a14:foregroundMark x1="11083" y1="23500" x2="11333" y2="31333"/>
                        <a14:backgroundMark x1="30917" y1="65500" x2="30917" y2="65500"/>
                        <a14:backgroundMark x1="36583" y1="58667" x2="44083" y2="60583"/>
                        <a14:backgroundMark x1="23667" y1="56500" x2="37000" y2="6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9670539" y="2632304"/>
            <a:ext cx="811578" cy="811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20A36E-4B38-4D9E-9357-8C4B12B38EED}"/>
              </a:ext>
            </a:extLst>
          </p:cNvPr>
          <p:cNvSpPr txBox="1"/>
          <p:nvPr/>
        </p:nvSpPr>
        <p:spPr>
          <a:xfrm>
            <a:off x="9601199" y="3320826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Images</a:t>
            </a:r>
          </a:p>
        </p:txBody>
      </p:sp>
      <p:pic>
        <p:nvPicPr>
          <p:cNvPr id="36" name="Picture 3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DBDFC0-7EEB-4DC7-9D38-412CEC1433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9692" y="2778257"/>
            <a:ext cx="580098" cy="5196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ABACC9-B068-4726-AC3E-766D65E3DB8D}"/>
              </a:ext>
            </a:extLst>
          </p:cNvPr>
          <p:cNvSpPr txBox="1"/>
          <p:nvPr/>
        </p:nvSpPr>
        <p:spPr>
          <a:xfrm>
            <a:off x="10905496" y="3360018"/>
            <a:ext cx="76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Drive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2069C9-1CFF-42C7-9A65-4C8D1C0C2D06}"/>
              </a:ext>
            </a:extLst>
          </p:cNvPr>
          <p:cNvSpPr/>
          <p:nvPr/>
        </p:nvSpPr>
        <p:spPr>
          <a:xfrm>
            <a:off x="0" y="1404002"/>
            <a:ext cx="9453146" cy="5453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3C9B9-7BC7-4B16-80BC-9A3F07163551}"/>
              </a:ext>
            </a:extLst>
          </p:cNvPr>
          <p:cNvSpPr txBox="1"/>
          <p:nvPr/>
        </p:nvSpPr>
        <p:spPr>
          <a:xfrm>
            <a:off x="3542110" y="2247110"/>
            <a:ext cx="309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Google Sites </a:t>
            </a:r>
            <a:r>
              <a:rPr lang="en-US" sz="2400" dirty="0" err="1">
                <a:solidFill>
                  <a:schemeClr val="bg1"/>
                </a:solidFill>
              </a:rPr>
              <a:t>Simulater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07691-FDD1-4C1A-924A-BD5E2F6FD3B7}"/>
              </a:ext>
            </a:extLst>
          </p:cNvPr>
          <p:cNvSpPr txBox="1"/>
          <p:nvPr/>
        </p:nvSpPr>
        <p:spPr>
          <a:xfrm>
            <a:off x="1705470" y="2708775"/>
            <a:ext cx="704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project is made to simulate the google sites editor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260E8B-F34C-4164-83A2-C0D5144ECB79}"/>
              </a:ext>
            </a:extLst>
          </p:cNvPr>
          <p:cNvSpPr txBox="1"/>
          <p:nvPr/>
        </p:nvSpPr>
        <p:spPr>
          <a:xfrm>
            <a:off x="1814101" y="3028383"/>
            <a:ext cx="7048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Not all features can be used as some of them are just for show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3A668F-F205-42D5-9329-7681A548E8C1}"/>
              </a:ext>
            </a:extLst>
          </p:cNvPr>
          <p:cNvSpPr/>
          <p:nvPr/>
        </p:nvSpPr>
        <p:spPr>
          <a:xfrm>
            <a:off x="10540787" y="128960"/>
            <a:ext cx="1497906" cy="518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A92DA33-F2D6-42B9-A0D3-91C878D7C825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97369" y="211945"/>
            <a:ext cx="403079" cy="377494"/>
          </a:xfrm>
          <a:prstGeom prst="rect">
            <a:avLst/>
          </a:prstGeom>
        </p:spPr>
      </p:pic>
      <p:pic>
        <p:nvPicPr>
          <p:cNvPr id="37" name="Picture 3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BCA727-DF8E-4864-8AA4-33708E9B00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268946" y="160011"/>
            <a:ext cx="475687" cy="4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8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7BF90DD-3972-4231-B907-EFCE220722D4}"/>
              </a:ext>
            </a:extLst>
          </p:cNvPr>
          <p:cNvSpPr txBox="1"/>
          <p:nvPr/>
        </p:nvSpPr>
        <p:spPr>
          <a:xfrm>
            <a:off x="1705470" y="2708775"/>
            <a:ext cx="704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project is made to simulate the google sites editor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7651C4-861B-415C-9993-0148E2B4C435}"/>
              </a:ext>
            </a:extLst>
          </p:cNvPr>
          <p:cNvSpPr txBox="1"/>
          <p:nvPr/>
        </p:nvSpPr>
        <p:spPr>
          <a:xfrm>
            <a:off x="1857870" y="2861175"/>
            <a:ext cx="704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project is made to simulate the google sites editor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C3D2E-F8F5-42C9-B844-FDB8E94F6321}"/>
              </a:ext>
            </a:extLst>
          </p:cNvPr>
          <p:cNvSpPr txBox="1"/>
          <p:nvPr/>
        </p:nvSpPr>
        <p:spPr>
          <a:xfrm>
            <a:off x="1814101" y="3028383"/>
            <a:ext cx="7048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Not all features can be used as some of them are just for show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F4965C-91BE-4E00-A716-E6AAE4B33BD0}"/>
              </a:ext>
            </a:extLst>
          </p:cNvPr>
          <p:cNvSpPr/>
          <p:nvPr/>
        </p:nvSpPr>
        <p:spPr>
          <a:xfrm>
            <a:off x="0" y="1404002"/>
            <a:ext cx="9453146" cy="5453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C43C7-088E-42FA-B468-A01EEB3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005" y="128960"/>
            <a:ext cx="475689" cy="6375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E46E41-C30D-4CDC-919D-FC3B039EC88D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0" cy="609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4539B-46F8-4BCD-ADF5-3AD75A0C3D2C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9466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C5C2C-3D87-48D6-8079-F94972B21BCE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2656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98FCFF-552F-4237-AC67-AEBE546FA0CE}"/>
              </a:ext>
            </a:extLst>
          </p:cNvPr>
          <p:cNvSpPr txBox="1"/>
          <p:nvPr/>
        </p:nvSpPr>
        <p:spPr>
          <a:xfrm>
            <a:off x="9601199" y="900953"/>
            <a:ext cx="139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DBAF4-AA45-4D69-9D0C-A0B1707BA5F8}"/>
              </a:ext>
            </a:extLst>
          </p:cNvPr>
          <p:cNvSpPr txBox="1"/>
          <p:nvPr/>
        </p:nvSpPr>
        <p:spPr>
          <a:xfrm>
            <a:off x="806823" y="247666"/>
            <a:ext cx="2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Welcome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34DF4A-4C21-4321-A875-812362F040CF}"/>
              </a:ext>
            </a:extLst>
          </p:cNvPr>
          <p:cNvSpPr/>
          <p:nvPr/>
        </p:nvSpPr>
        <p:spPr>
          <a:xfrm>
            <a:off x="0" y="782272"/>
            <a:ext cx="9466728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F14E52-862B-4698-A188-4BB0933A0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1082" y="810749"/>
            <a:ext cx="551612" cy="564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F6D1BF-22F6-4D1F-8821-F67FF97FDF62}"/>
              </a:ext>
            </a:extLst>
          </p:cNvPr>
          <p:cNvSpPr txBox="1"/>
          <p:nvPr/>
        </p:nvSpPr>
        <p:spPr>
          <a:xfrm>
            <a:off x="806823" y="870175"/>
            <a:ext cx="518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Welcome to google sites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simulater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9910C-29CC-4784-8A8D-A81B2B572952}"/>
              </a:ext>
            </a:extLst>
          </p:cNvPr>
          <p:cNvSpPr txBox="1"/>
          <p:nvPr/>
        </p:nvSpPr>
        <p:spPr>
          <a:xfrm>
            <a:off x="9744633" y="1435533"/>
            <a:ext cx="66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9ECB6-A12B-455D-AA51-82FB6FAD3C90}"/>
              </a:ext>
            </a:extLst>
          </p:cNvPr>
          <p:cNvSpPr txBox="1"/>
          <p:nvPr/>
        </p:nvSpPr>
        <p:spPr>
          <a:xfrm>
            <a:off x="9527239" y="2077834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Text box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570E6-843A-4174-B85C-8BC362C8FFDD}"/>
              </a:ext>
            </a:extLst>
          </p:cNvPr>
          <p:cNvSpPr txBox="1"/>
          <p:nvPr/>
        </p:nvSpPr>
        <p:spPr>
          <a:xfrm>
            <a:off x="10873467" y="1466310"/>
            <a:ext cx="83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&lt; 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3CD02-7653-4185-83AC-893EC9706CC0}"/>
              </a:ext>
            </a:extLst>
          </p:cNvPr>
          <p:cNvSpPr txBox="1"/>
          <p:nvPr/>
        </p:nvSpPr>
        <p:spPr>
          <a:xfrm>
            <a:off x="10842812" y="2077833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Embed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309B-C037-4DAC-B31F-3A7DEE8D3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250" y1="36250" x2="42250" y2="36250"/>
                        <a14:foregroundMark x1="67167" y1="35333" x2="67167" y2="35333"/>
                        <a14:foregroundMark x1="11083" y1="23500" x2="11333" y2="31333"/>
                        <a14:backgroundMark x1="30917" y1="65500" x2="30917" y2="65500"/>
                        <a14:backgroundMark x1="36583" y1="58667" x2="44083" y2="60583"/>
                        <a14:backgroundMark x1="23667" y1="56500" x2="37000" y2="6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H="1">
            <a:off x="9670539" y="2632304"/>
            <a:ext cx="811578" cy="811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20A36E-4B38-4D9E-9357-8C4B12B38EED}"/>
              </a:ext>
            </a:extLst>
          </p:cNvPr>
          <p:cNvSpPr txBox="1"/>
          <p:nvPr/>
        </p:nvSpPr>
        <p:spPr>
          <a:xfrm>
            <a:off x="9601199" y="3320826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FDBDFC0-7EEB-4DC7-9D38-412CEC1433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9692" y="2778257"/>
            <a:ext cx="580098" cy="5196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ABACC9-B068-4726-AC3E-766D65E3DB8D}"/>
              </a:ext>
            </a:extLst>
          </p:cNvPr>
          <p:cNvSpPr txBox="1"/>
          <p:nvPr/>
        </p:nvSpPr>
        <p:spPr>
          <a:xfrm>
            <a:off x="10905496" y="3360018"/>
            <a:ext cx="76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Drive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0E169B-6B08-4638-A71E-63E11675208D}"/>
              </a:ext>
            </a:extLst>
          </p:cNvPr>
          <p:cNvSpPr/>
          <p:nvPr/>
        </p:nvSpPr>
        <p:spPr>
          <a:xfrm>
            <a:off x="2725270" y="2778257"/>
            <a:ext cx="5499840" cy="202234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66A0-426A-40C8-B9B6-3D4E0CA811AC}"/>
              </a:ext>
            </a:extLst>
          </p:cNvPr>
          <p:cNvSpPr txBox="1"/>
          <p:nvPr/>
        </p:nvSpPr>
        <p:spPr>
          <a:xfrm>
            <a:off x="2839571" y="2893316"/>
            <a:ext cx="5188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feature </a:t>
            </a:r>
            <a:r>
              <a:rPr lang="en-US" sz="2000" dirty="0" err="1">
                <a:solidFill>
                  <a:schemeClr val="bg1"/>
                </a:solidFill>
              </a:rPr>
              <a:t>doent</a:t>
            </a:r>
            <a:r>
              <a:rPr lang="en-US" sz="2000" dirty="0">
                <a:solidFill>
                  <a:schemeClr val="bg1"/>
                </a:solidFill>
              </a:rPr>
              <a:t> work on Google Sites </a:t>
            </a:r>
            <a:r>
              <a:rPr lang="en-US" sz="2000" dirty="0" err="1">
                <a:solidFill>
                  <a:schemeClr val="bg1"/>
                </a:solidFill>
              </a:rPr>
              <a:t>Simulater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hlinkClick r:id="rId12" action="ppaction://hlinksldjump"/>
            <a:extLst>
              <a:ext uri="{FF2B5EF4-FFF2-40B4-BE49-F238E27FC236}">
                <a16:creationId xmlns:a16="http://schemas.microsoft.com/office/drawing/2014/main" id="{2A99F860-7096-43FA-8FA7-2B186AFC7796}"/>
              </a:ext>
            </a:extLst>
          </p:cNvPr>
          <p:cNvSpPr/>
          <p:nvPr/>
        </p:nvSpPr>
        <p:spPr>
          <a:xfrm>
            <a:off x="6790765" y="4191357"/>
            <a:ext cx="1237198" cy="476322"/>
          </a:xfrm>
          <a:prstGeom prst="roundRect">
            <a:avLst>
              <a:gd name="adj" fmla="val 1112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8BD20-9E71-4147-A820-DD7A2F945C7F}"/>
              </a:ext>
            </a:extLst>
          </p:cNvPr>
          <p:cNvSpPr/>
          <p:nvPr/>
        </p:nvSpPr>
        <p:spPr>
          <a:xfrm>
            <a:off x="10540787" y="128960"/>
            <a:ext cx="1497906" cy="518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32" name="Picture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90CE55-3982-4B41-B420-6CA3830241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268946" y="160011"/>
            <a:ext cx="475687" cy="4756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6C46A4-607B-49E0-8C36-75D642FF4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897369" y="211945"/>
            <a:ext cx="403079" cy="3774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4C28471-4FCE-4C9B-A10C-7E676E826B2A}"/>
              </a:ext>
            </a:extLst>
          </p:cNvPr>
          <p:cNvSpPr txBox="1"/>
          <p:nvPr/>
        </p:nvSpPr>
        <p:spPr>
          <a:xfrm>
            <a:off x="3542110" y="2247110"/>
            <a:ext cx="309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Google Sites </a:t>
            </a:r>
            <a:r>
              <a:rPr lang="en-US" sz="2400" dirty="0" err="1">
                <a:solidFill>
                  <a:schemeClr val="bg1"/>
                </a:solidFill>
              </a:rPr>
              <a:t>Simulater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1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BC43C7-088E-42FA-B468-A01EEB3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005" y="128960"/>
            <a:ext cx="475689" cy="6375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E46E41-C30D-4CDC-919D-FC3B039EC88D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0" cy="609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4539B-46F8-4BCD-ADF5-3AD75A0C3D2C}"/>
              </a:ext>
            </a:extLst>
          </p:cNvPr>
          <p:cNvCxnSpPr>
            <a:cxnSpLocks/>
          </p:cNvCxnSpPr>
          <p:nvPr/>
        </p:nvCxnSpPr>
        <p:spPr>
          <a:xfrm>
            <a:off x="0" y="766482"/>
            <a:ext cx="9466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C5C2C-3D87-48D6-8079-F94972B21BCE}"/>
              </a:ext>
            </a:extLst>
          </p:cNvPr>
          <p:cNvCxnSpPr>
            <a:cxnSpLocks/>
          </p:cNvCxnSpPr>
          <p:nvPr/>
        </p:nvCxnSpPr>
        <p:spPr>
          <a:xfrm>
            <a:off x="9466729" y="766482"/>
            <a:ext cx="2656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98FCFF-552F-4237-AC67-AEBE546FA0CE}"/>
              </a:ext>
            </a:extLst>
          </p:cNvPr>
          <p:cNvSpPr txBox="1"/>
          <p:nvPr/>
        </p:nvSpPr>
        <p:spPr>
          <a:xfrm>
            <a:off x="9601199" y="900953"/>
            <a:ext cx="139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DBAF4-AA45-4D69-9D0C-A0B1707BA5F8}"/>
              </a:ext>
            </a:extLst>
          </p:cNvPr>
          <p:cNvSpPr txBox="1"/>
          <p:nvPr/>
        </p:nvSpPr>
        <p:spPr>
          <a:xfrm>
            <a:off x="806823" y="247666"/>
            <a:ext cx="2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Your site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34DF4A-4C21-4321-A875-812362F040CF}"/>
              </a:ext>
            </a:extLst>
          </p:cNvPr>
          <p:cNvSpPr/>
          <p:nvPr/>
        </p:nvSpPr>
        <p:spPr>
          <a:xfrm>
            <a:off x="0" y="782272"/>
            <a:ext cx="9466728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hlinkClick r:id="rId4" action="ppaction://hlinksldjump"/>
            <a:extLst>
              <a:ext uri="{FF2B5EF4-FFF2-40B4-BE49-F238E27FC236}">
                <a16:creationId xmlns:a16="http://schemas.microsoft.com/office/drawing/2014/main" id="{15F14E52-862B-4698-A188-4BB0933A0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61082" y="810749"/>
            <a:ext cx="551612" cy="564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F6D1BF-22F6-4D1F-8821-F67FF97FDF62}"/>
              </a:ext>
            </a:extLst>
          </p:cNvPr>
          <p:cNvSpPr txBox="1"/>
          <p:nvPr/>
        </p:nvSpPr>
        <p:spPr>
          <a:xfrm>
            <a:off x="806823" y="870175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9910C-29CC-4784-8A8D-A81B2B572952}"/>
              </a:ext>
            </a:extLst>
          </p:cNvPr>
          <p:cNvSpPr txBox="1"/>
          <p:nvPr/>
        </p:nvSpPr>
        <p:spPr>
          <a:xfrm>
            <a:off x="9744633" y="1435533"/>
            <a:ext cx="66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9ECB6-A12B-455D-AA51-82FB6FAD3C90}"/>
              </a:ext>
            </a:extLst>
          </p:cNvPr>
          <p:cNvSpPr txBox="1"/>
          <p:nvPr/>
        </p:nvSpPr>
        <p:spPr>
          <a:xfrm>
            <a:off x="9527239" y="2077834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Text box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570E6-843A-4174-B85C-8BC362C8FFDD}"/>
              </a:ext>
            </a:extLst>
          </p:cNvPr>
          <p:cNvSpPr txBox="1"/>
          <p:nvPr/>
        </p:nvSpPr>
        <p:spPr>
          <a:xfrm>
            <a:off x="10873467" y="1466310"/>
            <a:ext cx="83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&lt; 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3CD02-7653-4185-83AC-893EC9706CC0}"/>
              </a:ext>
            </a:extLst>
          </p:cNvPr>
          <p:cNvSpPr txBox="1"/>
          <p:nvPr/>
        </p:nvSpPr>
        <p:spPr>
          <a:xfrm>
            <a:off x="10842812" y="2077833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Embed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309B-C037-4DAC-B31F-3A7DEE8D3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2250" y1="36250" x2="42250" y2="36250"/>
                        <a14:foregroundMark x1="67167" y1="35333" x2="67167" y2="35333"/>
                        <a14:foregroundMark x1="11083" y1="23500" x2="11333" y2="31333"/>
                        <a14:backgroundMark x1="30917" y1="65500" x2="30917" y2="65500"/>
                        <a14:backgroundMark x1="36583" y1="58667" x2="44083" y2="60583"/>
                        <a14:backgroundMark x1="23667" y1="56500" x2="37000" y2="6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9670539" y="2632304"/>
            <a:ext cx="811578" cy="8115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20A36E-4B38-4D9E-9357-8C4B12B38EED}"/>
              </a:ext>
            </a:extLst>
          </p:cNvPr>
          <p:cNvSpPr txBox="1"/>
          <p:nvPr/>
        </p:nvSpPr>
        <p:spPr>
          <a:xfrm>
            <a:off x="9601199" y="3320826"/>
            <a:ext cx="10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Images</a:t>
            </a:r>
          </a:p>
        </p:txBody>
      </p:sp>
      <p:pic>
        <p:nvPicPr>
          <p:cNvPr id="36" name="Picture 35">
            <a:hlinkClick r:id="rId11" action="ppaction://hlinksldjump"/>
            <a:extLst>
              <a:ext uri="{FF2B5EF4-FFF2-40B4-BE49-F238E27FC236}">
                <a16:creationId xmlns:a16="http://schemas.microsoft.com/office/drawing/2014/main" id="{6FDBDFC0-7EEB-4DC7-9D38-412CEC1433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99692" y="2778257"/>
            <a:ext cx="580098" cy="5196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ABACC9-B068-4726-AC3E-766D65E3DB8D}"/>
              </a:ext>
            </a:extLst>
          </p:cNvPr>
          <p:cNvSpPr txBox="1"/>
          <p:nvPr/>
        </p:nvSpPr>
        <p:spPr>
          <a:xfrm>
            <a:off x="10905496" y="3360018"/>
            <a:ext cx="76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Drive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DFEFA2-580D-455F-A889-B15F1C334FE9}"/>
              </a:ext>
            </a:extLst>
          </p:cNvPr>
          <p:cNvSpPr/>
          <p:nvPr/>
        </p:nvSpPr>
        <p:spPr>
          <a:xfrm>
            <a:off x="10540787" y="128960"/>
            <a:ext cx="1497906" cy="5187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41" name="Picture 40">
            <a:hlinkClick r:id="rId14" action="ppaction://hlinksldjump"/>
            <a:extLst>
              <a:ext uri="{FF2B5EF4-FFF2-40B4-BE49-F238E27FC236}">
                <a16:creationId xmlns:a16="http://schemas.microsoft.com/office/drawing/2014/main" id="{8B976578-4772-4B6B-94B6-9EE762093714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897369" y="211945"/>
            <a:ext cx="403079" cy="377494"/>
          </a:xfrm>
          <a:prstGeom prst="rect">
            <a:avLst/>
          </a:prstGeom>
        </p:spPr>
      </p:pic>
      <p:pic>
        <p:nvPicPr>
          <p:cNvPr id="43" name="Picture 42">
            <a:hlinkClick r:id="rId17" action="ppaction://hlinksldjump"/>
            <a:extLst>
              <a:ext uri="{FF2B5EF4-FFF2-40B4-BE49-F238E27FC236}">
                <a16:creationId xmlns:a16="http://schemas.microsoft.com/office/drawing/2014/main" id="{F418C698-1745-4233-AEC4-7D1BC0E366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268946" y="160011"/>
            <a:ext cx="475687" cy="4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D70904-E84B-4142-BE9E-34845AB8A35F}"/>
              </a:ext>
            </a:extLst>
          </p:cNvPr>
          <p:cNvSpPr/>
          <p:nvPr/>
        </p:nvSpPr>
        <p:spPr>
          <a:xfrm>
            <a:off x="9574307" y="6104965"/>
            <a:ext cx="2326342" cy="59167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16BE5-3433-47F0-BC9E-3A5A4CD71B7D}"/>
              </a:ext>
            </a:extLst>
          </p:cNvPr>
          <p:cNvSpPr/>
          <p:nvPr/>
        </p:nvSpPr>
        <p:spPr>
          <a:xfrm>
            <a:off x="0" y="0"/>
            <a:ext cx="12192000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0998C3D-FA3C-474B-9C62-E8B174E0A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1082" y="56956"/>
            <a:ext cx="551612" cy="564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CF2AF-49E6-4377-B89D-5C2B49AC2953}"/>
              </a:ext>
            </a:extLst>
          </p:cNvPr>
          <p:cNvSpPr txBox="1"/>
          <p:nvPr/>
        </p:nvSpPr>
        <p:spPr>
          <a:xfrm>
            <a:off x="873776" y="108511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pic>
        <p:nvPicPr>
          <p:cNvPr id="6" name="Graphic 5">
            <a:hlinkClick r:id="rId6" action="ppaction://hlinksldjump"/>
            <a:extLst>
              <a:ext uri="{FF2B5EF4-FFF2-40B4-BE49-F238E27FC236}">
                <a16:creationId xmlns:a16="http://schemas.microsoft.com/office/drawing/2014/main" id="{88EFDC0D-4ACD-43F5-9225-424D09E442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349091" y="6252882"/>
            <a:ext cx="303609" cy="30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1A90D-F66C-43B6-9F7D-5623A8F28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573349" y="6168839"/>
            <a:ext cx="463922" cy="463922"/>
          </a:xfrm>
          <a:prstGeom prst="rect">
            <a:avLst/>
          </a:prstGeom>
        </p:spPr>
      </p:pic>
      <p:pic>
        <p:nvPicPr>
          <p:cNvPr id="10" name="Picture 9">
            <a:hlinkClick r:id="rId12" action="ppaction://hlinksldjump"/>
            <a:extLst>
              <a:ext uri="{FF2B5EF4-FFF2-40B4-BE49-F238E27FC236}">
                <a16:creationId xmlns:a16="http://schemas.microsoft.com/office/drawing/2014/main" id="{51F40619-D4A4-45AF-9604-E10CCC4D35D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790361" y="6080839"/>
            <a:ext cx="650463" cy="6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D70904-E84B-4142-BE9E-34845AB8A35F}"/>
              </a:ext>
            </a:extLst>
          </p:cNvPr>
          <p:cNvSpPr/>
          <p:nvPr/>
        </p:nvSpPr>
        <p:spPr>
          <a:xfrm>
            <a:off x="9574307" y="6104965"/>
            <a:ext cx="2326342" cy="59167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16BE5-3433-47F0-BC9E-3A5A4CD71B7D}"/>
              </a:ext>
            </a:extLst>
          </p:cNvPr>
          <p:cNvSpPr/>
          <p:nvPr/>
        </p:nvSpPr>
        <p:spPr>
          <a:xfrm>
            <a:off x="0" y="0"/>
            <a:ext cx="12192000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0998C3D-FA3C-474B-9C62-E8B174E0A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1082" y="56956"/>
            <a:ext cx="551612" cy="564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CF2AF-49E6-4377-B89D-5C2B49AC2953}"/>
              </a:ext>
            </a:extLst>
          </p:cNvPr>
          <p:cNvSpPr txBox="1"/>
          <p:nvPr/>
        </p:nvSpPr>
        <p:spPr>
          <a:xfrm>
            <a:off x="873776" y="108511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pic>
        <p:nvPicPr>
          <p:cNvPr id="6" name="Graphic 5">
            <a:hlinkClick r:id="rId6" action="ppaction://hlinksldjump"/>
            <a:extLst>
              <a:ext uri="{FF2B5EF4-FFF2-40B4-BE49-F238E27FC236}">
                <a16:creationId xmlns:a16="http://schemas.microsoft.com/office/drawing/2014/main" id="{88EFDC0D-4ACD-43F5-9225-424D09E442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349091" y="6252882"/>
            <a:ext cx="303609" cy="30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1A90D-F66C-43B6-9F7D-5623A8F28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573349" y="6168839"/>
            <a:ext cx="463922" cy="463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40619-D4A4-45AF-9604-E10CCC4D3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790361" y="6080839"/>
            <a:ext cx="650463" cy="6504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88B268-83C2-4AD9-AD99-1C0300DCB0A0}"/>
              </a:ext>
            </a:extLst>
          </p:cNvPr>
          <p:cNvSpPr/>
          <p:nvPr/>
        </p:nvSpPr>
        <p:spPr>
          <a:xfrm>
            <a:off x="0" y="621733"/>
            <a:ext cx="2900081" cy="62362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968EB-FA3C-4ADA-B89E-4479C8D87075}"/>
              </a:ext>
            </a:extLst>
          </p:cNvPr>
          <p:cNvSpPr txBox="1"/>
          <p:nvPr/>
        </p:nvSpPr>
        <p:spPr>
          <a:xfrm>
            <a:off x="161082" y="881109"/>
            <a:ext cx="2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63B52-CE70-4CE7-9706-5ACBD677D90F}"/>
              </a:ext>
            </a:extLst>
          </p:cNvPr>
          <p:cNvSpPr txBox="1"/>
          <p:nvPr/>
        </p:nvSpPr>
        <p:spPr>
          <a:xfrm>
            <a:off x="161082" y="1254187"/>
            <a:ext cx="2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9777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D70904-E84B-4142-BE9E-34845AB8A35F}"/>
              </a:ext>
            </a:extLst>
          </p:cNvPr>
          <p:cNvSpPr/>
          <p:nvPr/>
        </p:nvSpPr>
        <p:spPr>
          <a:xfrm>
            <a:off x="9574307" y="6104965"/>
            <a:ext cx="2326342" cy="59167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16BE5-3433-47F0-BC9E-3A5A4CD71B7D}"/>
              </a:ext>
            </a:extLst>
          </p:cNvPr>
          <p:cNvSpPr/>
          <p:nvPr/>
        </p:nvSpPr>
        <p:spPr>
          <a:xfrm>
            <a:off x="3402105" y="0"/>
            <a:ext cx="4598895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0998C3D-FA3C-474B-9C62-E8B174E0A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9710" y="45093"/>
            <a:ext cx="551612" cy="564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CF2AF-49E6-4377-B89D-5C2B49AC2953}"/>
              </a:ext>
            </a:extLst>
          </p:cNvPr>
          <p:cNvSpPr txBox="1"/>
          <p:nvPr/>
        </p:nvSpPr>
        <p:spPr>
          <a:xfrm>
            <a:off x="4131680" y="96648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pic>
        <p:nvPicPr>
          <p:cNvPr id="6" name="Graphic 5">
            <a:hlinkClick r:id="rId6" action="ppaction://hlinksldjump"/>
            <a:extLst>
              <a:ext uri="{FF2B5EF4-FFF2-40B4-BE49-F238E27FC236}">
                <a16:creationId xmlns:a16="http://schemas.microsoft.com/office/drawing/2014/main" id="{88EFDC0D-4ACD-43F5-9225-424D09E442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349091" y="6252882"/>
            <a:ext cx="303609" cy="30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1A90D-F66C-43B6-9F7D-5623A8F28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573349" y="6168839"/>
            <a:ext cx="463922" cy="463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40619-D4A4-45AF-9604-E10CCC4D3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790361" y="6080839"/>
            <a:ext cx="650463" cy="650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9F88C1-36D0-4EBB-BC3A-60308D0FBC70}"/>
              </a:ext>
            </a:extLst>
          </p:cNvPr>
          <p:cNvSpPr/>
          <p:nvPr/>
        </p:nvSpPr>
        <p:spPr>
          <a:xfrm>
            <a:off x="3402105" y="621732"/>
            <a:ext cx="4598895" cy="619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2825A-3085-4614-8B21-1E79EA88D535}"/>
              </a:ext>
            </a:extLst>
          </p:cNvPr>
          <p:cNvSpPr/>
          <p:nvPr/>
        </p:nvSpPr>
        <p:spPr>
          <a:xfrm>
            <a:off x="3402105" y="6400800"/>
            <a:ext cx="4598895" cy="423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21F116-4AD0-460E-BAB8-D907D3039C2E}"/>
              </a:ext>
            </a:extLst>
          </p:cNvPr>
          <p:cNvSpPr/>
          <p:nvPr/>
        </p:nvSpPr>
        <p:spPr>
          <a:xfrm rot="16200000">
            <a:off x="4561986" y="6512581"/>
            <a:ext cx="255494" cy="242047"/>
          </a:xfrm>
          <a:prstGeom prst="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15" action="ppaction://hlinksldjump"/>
            <a:extLst>
              <a:ext uri="{FF2B5EF4-FFF2-40B4-BE49-F238E27FC236}">
                <a16:creationId xmlns:a16="http://schemas.microsoft.com/office/drawing/2014/main" id="{14A73BCC-096E-481A-982C-07B852121A13}"/>
              </a:ext>
            </a:extLst>
          </p:cNvPr>
          <p:cNvSpPr/>
          <p:nvPr/>
        </p:nvSpPr>
        <p:spPr>
          <a:xfrm>
            <a:off x="5735313" y="6505857"/>
            <a:ext cx="242048" cy="255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E7821-14FB-44A8-99F0-EF910E48847F}"/>
              </a:ext>
            </a:extLst>
          </p:cNvPr>
          <p:cNvSpPr/>
          <p:nvPr/>
        </p:nvSpPr>
        <p:spPr>
          <a:xfrm>
            <a:off x="6854710" y="6505857"/>
            <a:ext cx="242048" cy="255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D70904-E84B-4142-BE9E-34845AB8A35F}"/>
              </a:ext>
            </a:extLst>
          </p:cNvPr>
          <p:cNvSpPr/>
          <p:nvPr/>
        </p:nvSpPr>
        <p:spPr>
          <a:xfrm>
            <a:off x="9574307" y="6104965"/>
            <a:ext cx="2326342" cy="59167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16BE5-3433-47F0-BC9E-3A5A4CD71B7D}"/>
              </a:ext>
            </a:extLst>
          </p:cNvPr>
          <p:cNvSpPr/>
          <p:nvPr/>
        </p:nvSpPr>
        <p:spPr>
          <a:xfrm>
            <a:off x="3402105" y="0"/>
            <a:ext cx="4598895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0998C3D-FA3C-474B-9C62-E8B174E0A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957" r="91739">
                        <a14:foregroundMark x1="46630" y1="25109" x2="46630" y2="25109"/>
                        <a14:foregroundMark x1="6957" y1="25326" x2="6957" y2="25326"/>
                        <a14:foregroundMark x1="90870" y1="24674" x2="90870" y2="24674"/>
                        <a14:foregroundMark x1="91739" y1="51522" x2="91739" y2="51522"/>
                        <a14:foregroundMark x1="91522" y1="25326" x2="91522" y2="25326"/>
                        <a14:foregroundMark x1="48804" y1="77500" x2="48804" y2="7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9710" y="45093"/>
            <a:ext cx="551612" cy="564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CF2AF-49E6-4377-B89D-5C2B49AC2953}"/>
              </a:ext>
            </a:extLst>
          </p:cNvPr>
          <p:cNvSpPr txBox="1"/>
          <p:nvPr/>
        </p:nvSpPr>
        <p:spPr>
          <a:xfrm>
            <a:off x="4131680" y="96648"/>
            <a:ext cx="1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Site 1</a:t>
            </a:r>
          </a:p>
        </p:txBody>
      </p:sp>
      <p:pic>
        <p:nvPicPr>
          <p:cNvPr id="6" name="Graphic 5">
            <a:hlinkClick r:id="rId6" action="ppaction://hlinksldjump"/>
            <a:extLst>
              <a:ext uri="{FF2B5EF4-FFF2-40B4-BE49-F238E27FC236}">
                <a16:creationId xmlns:a16="http://schemas.microsoft.com/office/drawing/2014/main" id="{88EFDC0D-4ACD-43F5-9225-424D09E442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349091" y="6252882"/>
            <a:ext cx="303609" cy="30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1A90D-F66C-43B6-9F7D-5623A8F28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573349" y="6168839"/>
            <a:ext cx="463922" cy="463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40619-D4A4-45AF-9604-E10CCC4D3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790361" y="6080839"/>
            <a:ext cx="650463" cy="650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9F88C1-36D0-4EBB-BC3A-60308D0FBC70}"/>
              </a:ext>
            </a:extLst>
          </p:cNvPr>
          <p:cNvSpPr/>
          <p:nvPr/>
        </p:nvSpPr>
        <p:spPr>
          <a:xfrm>
            <a:off x="3402105" y="621732"/>
            <a:ext cx="4598895" cy="619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2825A-3085-4614-8B21-1E79EA88D535}"/>
              </a:ext>
            </a:extLst>
          </p:cNvPr>
          <p:cNvSpPr/>
          <p:nvPr/>
        </p:nvSpPr>
        <p:spPr>
          <a:xfrm>
            <a:off x="3402105" y="6400800"/>
            <a:ext cx="4598895" cy="423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21F116-4AD0-460E-BAB8-D907D3039C2E}"/>
              </a:ext>
            </a:extLst>
          </p:cNvPr>
          <p:cNvSpPr/>
          <p:nvPr/>
        </p:nvSpPr>
        <p:spPr>
          <a:xfrm rot="16200000">
            <a:off x="4561986" y="6512581"/>
            <a:ext cx="255494" cy="242047"/>
          </a:xfrm>
          <a:prstGeom prst="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15" action="ppaction://hlinksldjump"/>
            <a:extLst>
              <a:ext uri="{FF2B5EF4-FFF2-40B4-BE49-F238E27FC236}">
                <a16:creationId xmlns:a16="http://schemas.microsoft.com/office/drawing/2014/main" id="{14A73BCC-096E-481A-982C-07B852121A13}"/>
              </a:ext>
            </a:extLst>
          </p:cNvPr>
          <p:cNvSpPr/>
          <p:nvPr/>
        </p:nvSpPr>
        <p:spPr>
          <a:xfrm>
            <a:off x="5735313" y="6505857"/>
            <a:ext cx="242048" cy="255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E7821-14FB-44A8-99F0-EF910E48847F}"/>
              </a:ext>
            </a:extLst>
          </p:cNvPr>
          <p:cNvSpPr/>
          <p:nvPr/>
        </p:nvSpPr>
        <p:spPr>
          <a:xfrm>
            <a:off x="6854710" y="6505857"/>
            <a:ext cx="242048" cy="255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0325A4-BB94-4102-8E52-B9909AF1C607}"/>
              </a:ext>
            </a:extLst>
          </p:cNvPr>
          <p:cNvSpPr/>
          <p:nvPr/>
        </p:nvSpPr>
        <p:spPr>
          <a:xfrm>
            <a:off x="3402105" y="621732"/>
            <a:ext cx="1855695" cy="5779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D70904-E84B-4142-BE9E-34845AB8A35F}"/>
              </a:ext>
            </a:extLst>
          </p:cNvPr>
          <p:cNvSpPr/>
          <p:nvPr/>
        </p:nvSpPr>
        <p:spPr>
          <a:xfrm>
            <a:off x="9574307" y="6104965"/>
            <a:ext cx="2326342" cy="59167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16BE5-3433-47F0-BC9E-3A5A4CD71B7D}"/>
              </a:ext>
            </a:extLst>
          </p:cNvPr>
          <p:cNvSpPr/>
          <p:nvPr/>
        </p:nvSpPr>
        <p:spPr>
          <a:xfrm>
            <a:off x="3402104" y="470647"/>
            <a:ext cx="4598895" cy="6217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hlinkClick r:id="rId2" action="ppaction://hlinksldjump"/>
            <a:extLst>
              <a:ext uri="{FF2B5EF4-FFF2-40B4-BE49-F238E27FC236}">
                <a16:creationId xmlns:a16="http://schemas.microsoft.com/office/drawing/2014/main" id="{88EFDC0D-4ACD-43F5-9225-424D09E44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49091" y="6252882"/>
            <a:ext cx="303609" cy="30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1A90D-F66C-43B6-9F7D-5623A8F289E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73349" y="6168839"/>
            <a:ext cx="463922" cy="463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40619-D4A4-45AF-9604-E10CCC4D35D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790361" y="6080839"/>
            <a:ext cx="650463" cy="650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9F88C1-36D0-4EBB-BC3A-60308D0FBC70}"/>
              </a:ext>
            </a:extLst>
          </p:cNvPr>
          <p:cNvSpPr/>
          <p:nvPr/>
        </p:nvSpPr>
        <p:spPr>
          <a:xfrm>
            <a:off x="3402104" y="0"/>
            <a:ext cx="4598895" cy="6812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2825A-3085-4614-8B21-1E79EA88D535}"/>
              </a:ext>
            </a:extLst>
          </p:cNvPr>
          <p:cNvSpPr/>
          <p:nvPr/>
        </p:nvSpPr>
        <p:spPr>
          <a:xfrm>
            <a:off x="3458094" y="6400800"/>
            <a:ext cx="4486913" cy="423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21F116-4AD0-460E-BAB8-D907D3039C2E}"/>
              </a:ext>
            </a:extLst>
          </p:cNvPr>
          <p:cNvSpPr/>
          <p:nvPr/>
        </p:nvSpPr>
        <p:spPr>
          <a:xfrm rot="16200000">
            <a:off x="4561986" y="6512581"/>
            <a:ext cx="255494" cy="242047"/>
          </a:xfrm>
          <a:prstGeom prst="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A73BCC-096E-481A-982C-07B852121A13}"/>
              </a:ext>
            </a:extLst>
          </p:cNvPr>
          <p:cNvSpPr/>
          <p:nvPr/>
        </p:nvSpPr>
        <p:spPr>
          <a:xfrm>
            <a:off x="5735313" y="6505857"/>
            <a:ext cx="242048" cy="255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E7821-14FB-44A8-99F0-EF910E48847F}"/>
              </a:ext>
            </a:extLst>
          </p:cNvPr>
          <p:cNvSpPr/>
          <p:nvPr/>
        </p:nvSpPr>
        <p:spPr>
          <a:xfrm>
            <a:off x="6854710" y="6505857"/>
            <a:ext cx="242048" cy="255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4131A0-7C59-422A-A17A-930E8D77AC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458094" y="45093"/>
            <a:ext cx="4486913" cy="63557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621E90-E344-4392-8915-F0CE503BC45D}"/>
              </a:ext>
            </a:extLst>
          </p:cNvPr>
          <p:cNvSpPr/>
          <p:nvPr/>
        </p:nvSpPr>
        <p:spPr>
          <a:xfrm>
            <a:off x="3843469" y="5674011"/>
            <a:ext cx="725240" cy="6217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hlinkClick r:id="rId13" action="ppaction://hlinksldjump"/>
            <a:extLst>
              <a:ext uri="{FF2B5EF4-FFF2-40B4-BE49-F238E27FC236}">
                <a16:creationId xmlns:a16="http://schemas.microsoft.com/office/drawing/2014/main" id="{05643482-9319-4C47-913C-712A4FE5E8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921385" y="5705503"/>
            <a:ext cx="605354" cy="60535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D5B9201-130F-4EA4-9BC8-02E87D1DEE93}"/>
              </a:ext>
            </a:extLst>
          </p:cNvPr>
          <p:cNvSpPr/>
          <p:nvPr/>
        </p:nvSpPr>
        <p:spPr>
          <a:xfrm>
            <a:off x="4784763" y="5674011"/>
            <a:ext cx="725240" cy="6217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99F6DA-5A3E-4D84-8F33-BB7A1AD7AE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868009" y="5705503"/>
            <a:ext cx="558747" cy="55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239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Mendez, Anthony (CAVA Student)</dc:creator>
  <cp:lastModifiedBy>Mendez, Anthony (CAVA Student)</cp:lastModifiedBy>
  <cp:revision>34</cp:revision>
  <dcterms:created xsi:type="dcterms:W3CDTF">2025-04-09T23:24:59Z</dcterms:created>
  <dcterms:modified xsi:type="dcterms:W3CDTF">2025-05-28T22:44:16Z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K12-1H84270DH5\Student</vt:lpwstr>
  </property>
  <property fmtid="{D5CDD505-2E9C-101B-9397-08002B2CF9AE}" pid="4" name="DLPManualFileClassificationLastModificationDate">
    <vt:lpwstr>1744243032</vt:lpwstr>
  </property>
  <property fmtid="{D5CDD505-2E9C-101B-9397-08002B2CF9AE}" pid="5" name="DLPManualFileClassificationVersion">
    <vt:lpwstr>11.6.600.2</vt:lpwstr>
  </property>
</Properties>
</file>