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7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E0BF7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CD141-674A-48D2-95AB-6C85D51C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C8CD72-62F3-488F-95B9-6C0533C7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D08544-2E68-4DFE-90FD-37F586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329F0-C4BC-4406-9AAB-C9C743B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D42C9-5F02-4802-9858-66BB6BFB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54DA2-62AF-4EB0-AE37-63273B52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62FBD7-6B1D-4F47-B8B8-A68BAE9A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11B73-F5DC-4005-8578-4FDADB61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94DD9-1222-4F17-9A21-E779D6AC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A723EE-DD60-487B-925B-80EA063C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4186E8-9432-40F4-AEFF-5D40F3DB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B96C32-87AB-46F6-B762-10465203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81FBF-75D2-44B3-9A75-9B176D29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98DB4-5DA4-4E09-988C-7F44483B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1A5F5-DA3B-416C-BA56-FC34935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7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E2D70-4490-426F-B484-64C4652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6D540-DB7F-4850-A29C-CF6FBB1A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D11775-CA4B-43A4-B5EC-E9BB6D9C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3BA8-3C72-4A5F-8675-C03AC673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7862A-251C-4FC5-9A04-0E589714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4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9CC8F-25B2-452E-B8C3-E893C7D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1CA7FC-2159-4BA6-A8A7-DE64ABE1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BCCF4-5CAB-495F-9394-6B76FFF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CE8DD-55ED-4756-91D3-38065E46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0FCD7-4CBF-4D14-BC3F-2929350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6CDEF-9133-4E46-956B-65305AA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A4527-9A3B-443E-8D3A-A1D2F242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20DA11-29C5-4C50-9AFE-1FCF2BD79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D7467-C74B-402B-9300-89F59A61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878E6-7DC3-4777-A131-B13336D4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75BEB-C61B-45DB-894F-FD88810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7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EB7E7-376C-4500-B488-A64C1F2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FD587C-AF07-41D0-963F-9C209F77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A41344-AEA5-4B6D-B65C-CD03D40F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AA98B7-3A01-451E-8F10-D6CFCE4DC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B13BEB-7D8C-4A1F-8114-73045EF5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A6DC49-4654-4864-8EE2-11EBB1BB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B7C9D5-E957-405B-84DA-9AF2C2D2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26C93E-FAB0-44C7-AC5B-DEFC886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DC4A3-6BB2-49D2-AB09-B253D270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49D06E-6DAE-4665-8D49-E035AB5E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FC82B6-7D75-426D-AB6F-68E1C4CA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CF983B-E93D-4948-9273-986AEA77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70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04EE0E-B4A2-43B5-A7F2-F288A49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693057-47E1-431C-9794-87EFD92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457517-6AE2-4DEA-B963-90AD071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825C1-5B51-41C7-B7A6-DF1DE04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82504-C32F-4F93-953F-2CAE0E4E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613FA-2E14-4D02-AE1A-88EB09F8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D60EF-4191-488B-AC7A-C03B643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21A3F-0FA8-4234-A6A0-96AD8E5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41FF57-3D2B-47C9-9AE6-45AD4FC7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DC198-A893-4172-8117-04FE0341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8CD8F6-AE81-4C86-BD1E-E5D34169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1963AA-D000-4044-828E-CE91F49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339EA-F103-4E26-9E79-0EC28F85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2DA509-1B65-49C2-B907-2F67B160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AE8C3-4AF6-4337-88B4-B4BFDFE3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42B95C-CB9E-4467-896A-A24341EA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5D7F5A-8C8E-4EE8-8E2B-1F418287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2D7C1-9220-479C-B11D-DFF7E6490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5732-18CD-4EF6-B213-BBD323C8B9B4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78E83-D5D8-4CC0-A242-02DC7BBC5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C4C64-94A3-4BF9-8C80-0D6336137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112B-DBBD-40DE-8303-01BAA1499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DFB2363-7BF7-43C4-BEC6-18931CE3B65F}"/>
              </a:ext>
            </a:extLst>
          </p:cNvPr>
          <p:cNvGrpSpPr/>
          <p:nvPr/>
        </p:nvGrpSpPr>
        <p:grpSpPr>
          <a:xfrm>
            <a:off x="4168150" y="0"/>
            <a:ext cx="3855698" cy="6858000"/>
            <a:chOff x="4168150" y="0"/>
            <a:chExt cx="3855698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DB4DD2-6E16-4E3F-9B4E-A8D007A1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0" y="0"/>
              <a:ext cx="3855698" cy="685800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2A45F69-728B-4E83-8C65-19B4EA8EB0B2}"/>
                </a:ext>
              </a:extLst>
            </p:cNvPr>
            <p:cNvCxnSpPr/>
            <p:nvPr/>
          </p:nvCxnSpPr>
          <p:spPr>
            <a:xfrm>
              <a:off x="4817990" y="428265"/>
              <a:ext cx="1053296" cy="0"/>
            </a:xfrm>
            <a:prstGeom prst="line">
              <a:avLst/>
            </a:prstGeom>
            <a:ln w="1524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728661D-99F3-4252-993D-A70CB43A3C62}"/>
                </a:ext>
              </a:extLst>
            </p:cNvPr>
            <p:cNvGrpSpPr/>
            <p:nvPr/>
          </p:nvGrpSpPr>
          <p:grpSpPr>
            <a:xfrm>
              <a:off x="4294688" y="5281842"/>
              <a:ext cx="3556907" cy="988797"/>
              <a:chOff x="4294688" y="5281842"/>
              <a:chExt cx="3556907" cy="988797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80DC6971-F1DD-4B31-A0BE-CA995EA69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798" y="5281842"/>
                <a:ext cx="988797" cy="9887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FD6943CC-B67C-4CA9-80A6-0790BFA58891}"/>
                  </a:ext>
                </a:extLst>
              </p:cNvPr>
              <p:cNvSpPr txBox="1"/>
              <p:nvPr/>
            </p:nvSpPr>
            <p:spPr>
              <a:xfrm>
                <a:off x="4340407" y="5600355"/>
                <a:ext cx="24064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littlefish's</a:t>
                </a:r>
                <a:r>
                  <a:rPr lang="en-US" altLang="zh-TW" sz="14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 project</a:t>
                </a:r>
              </a:p>
              <a:p>
                <a:r>
                  <a:rPr lang="en-US" altLang="zh-TW" sz="14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rPr>
                  <a:t>LINE_record2datatable</a:t>
                </a:r>
                <a:endParaRPr lang="zh-TW" altLang="en-US" sz="1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微軟正黑體" panose="020B0604030504040204" pitchFamily="34" charset="-120"/>
                  <a:cs typeface="Cascadia Code" panose="020B0609020000020004" pitchFamily="49" charset="0"/>
                </a:endParaRPr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8F405638-E97E-4CA0-8564-14419C69B89E}"/>
                  </a:ext>
                </a:extLst>
              </p:cNvPr>
              <p:cNvSpPr/>
              <p:nvPr/>
            </p:nvSpPr>
            <p:spPr>
              <a:xfrm>
                <a:off x="4294688" y="5600356"/>
                <a:ext cx="45719" cy="523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587EBD7-07A5-42CB-8D6E-6841AAE4DC1E}"/>
                </a:ext>
              </a:extLst>
            </p:cNvPr>
            <p:cNvGrpSpPr/>
            <p:nvPr/>
          </p:nvGrpSpPr>
          <p:grpSpPr>
            <a:xfrm>
              <a:off x="4168151" y="1069611"/>
              <a:ext cx="3855697" cy="1239530"/>
              <a:chOff x="4168151" y="1069611"/>
              <a:chExt cx="3855697" cy="123953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AEDC06-27D5-41E6-A2D5-350263B38C8D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B2B7D0F-2339-474C-AF89-2727753853A7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99B5FBB-9127-4914-9181-F881A5DA2DC1}"/>
                  </a:ext>
                </a:extLst>
              </p:cNvPr>
              <p:cNvSpPr txBox="1"/>
              <p:nvPr/>
            </p:nvSpPr>
            <p:spPr>
              <a:xfrm>
                <a:off x="4542183" y="1618596"/>
                <a:ext cx="3064853" cy="618708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選擇想要聊天紀錄分析的對象</a:t>
                </a:r>
                <a:endPara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點選右上角開啟選單。</a:t>
                </a: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7D072A5-A6F4-47C8-B9AD-49B7B4CD8F2F}"/>
                </a:ext>
              </a:extLst>
            </p:cNvPr>
            <p:cNvGrpSpPr/>
            <p:nvPr/>
          </p:nvGrpSpPr>
          <p:grpSpPr>
            <a:xfrm>
              <a:off x="7156203" y="218095"/>
              <a:ext cx="719569" cy="743992"/>
              <a:chOff x="7156203" y="218095"/>
              <a:chExt cx="719569" cy="743992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8C73552-02E1-4D40-A219-797349103114}"/>
                  </a:ext>
                </a:extLst>
              </p:cNvPr>
              <p:cNvSpPr/>
              <p:nvPr/>
            </p:nvSpPr>
            <p:spPr>
              <a:xfrm>
                <a:off x="7429031" y="218095"/>
                <a:ext cx="446741" cy="446741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箭號: 向右 3">
                <a:extLst>
                  <a:ext uri="{FF2B5EF4-FFF2-40B4-BE49-F238E27FC236}">
                    <a16:creationId xmlns:a16="http://schemas.microsoft.com/office/drawing/2014/main" id="{39DCEC99-0848-4D1E-8851-B72AD588F115}"/>
                  </a:ext>
                </a:extLst>
              </p:cNvPr>
              <p:cNvSpPr/>
              <p:nvPr/>
            </p:nvSpPr>
            <p:spPr>
              <a:xfrm rot="18900000">
                <a:off x="7156203" y="681350"/>
                <a:ext cx="335280" cy="280737"/>
              </a:xfrm>
              <a:prstGeom prst="rightArrow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94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EAD9A9C4-B815-42F4-A1FA-1F9557FB88CB}"/>
              </a:ext>
            </a:extLst>
          </p:cNvPr>
          <p:cNvGrpSpPr/>
          <p:nvPr/>
        </p:nvGrpSpPr>
        <p:grpSpPr>
          <a:xfrm>
            <a:off x="-828127" y="0"/>
            <a:ext cx="13891376" cy="6858000"/>
            <a:chOff x="-828127" y="0"/>
            <a:chExt cx="13891376" cy="68580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C103AD0-A4D3-4DBE-9B79-AC8FFBFE880D}"/>
                </a:ext>
              </a:extLst>
            </p:cNvPr>
            <p:cNvGrpSpPr/>
            <p:nvPr/>
          </p:nvGrpSpPr>
          <p:grpSpPr>
            <a:xfrm>
              <a:off x="-828127" y="0"/>
              <a:ext cx="4460414" cy="6858000"/>
              <a:chOff x="3865793" y="0"/>
              <a:chExt cx="4460414" cy="685800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2D76E4ED-578C-4D28-9406-BBC8D77E9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65793" y="0"/>
                <a:ext cx="4460414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F2829625-7DF9-4A1E-A9AE-163540B4B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ass/>
                        </a14:imgEffect>
                      </a14:imgLayer>
                    </a14:imgProps>
                  </a:ext>
                </a:extLst>
              </a:blip>
              <a:srcRect l="3354" t="5362" r="50520" b="83769"/>
              <a:stretch/>
            </p:blipFill>
            <p:spPr>
              <a:xfrm>
                <a:off x="4038600" y="367748"/>
                <a:ext cx="2057400" cy="745435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108AF6CD-C7C6-4F41-B28B-5A05A6FE64C3}"/>
                  </a:ext>
                </a:extLst>
              </p:cNvPr>
              <p:cNvSpPr/>
              <p:nvPr/>
            </p:nvSpPr>
            <p:spPr>
              <a:xfrm>
                <a:off x="7829772" y="504987"/>
                <a:ext cx="446741" cy="446741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303837B-9201-4613-BC9C-1B0EFD917B9B}"/>
                  </a:ext>
                </a:extLst>
              </p:cNvPr>
              <p:cNvSpPr/>
              <p:nvPr/>
            </p:nvSpPr>
            <p:spPr>
              <a:xfrm rot="18900000">
                <a:off x="7511224" y="972814"/>
                <a:ext cx="335280" cy="280737"/>
              </a:xfrm>
              <a:prstGeom prst="rightArrow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43C1F97-D86E-48CD-9348-86C567D65EF9}"/>
                </a:ext>
              </a:extLst>
            </p:cNvPr>
            <p:cNvGrpSpPr/>
            <p:nvPr/>
          </p:nvGrpSpPr>
          <p:grpSpPr>
            <a:xfrm>
              <a:off x="3887354" y="0"/>
              <a:ext cx="4460414" cy="6858000"/>
              <a:chOff x="3865793" y="0"/>
              <a:chExt cx="4460414" cy="6858000"/>
            </a:xfrm>
          </p:grpSpPr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818BA9AC-A327-4D97-9303-A110869D7538}"/>
                  </a:ext>
                </a:extLst>
              </p:cNvPr>
              <p:cNvGrpSpPr/>
              <p:nvPr/>
            </p:nvGrpSpPr>
            <p:grpSpPr>
              <a:xfrm>
                <a:off x="3865793" y="0"/>
                <a:ext cx="4460414" cy="6858000"/>
                <a:chOff x="3865793" y="0"/>
                <a:chExt cx="4460414" cy="685800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E56D83C5-8095-465F-BE65-D51D2613E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5793" y="0"/>
                  <a:ext cx="4460414" cy="6858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p:spPr>
            </p:pic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43CBC2B4-1CD0-4BF8-BECB-6B55BF281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Glass/>
                          </a14:imgEffect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</a:extLst>
                </a:blip>
                <a:srcRect l="3354" t="5362" r="50520" b="83769"/>
                <a:stretch/>
              </p:blipFill>
              <p:spPr>
                <a:xfrm>
                  <a:off x="4038600" y="367748"/>
                  <a:ext cx="2057400" cy="74543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24BE5481-6EAF-4316-863C-A7368E50C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6889" y="965808"/>
                <a:ext cx="2267266" cy="51251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</p:spPr>
          </p:pic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2ED265DF-1C17-403D-8A1A-BF77F841FF01}"/>
                  </a:ext>
                </a:extLst>
              </p:cNvPr>
              <p:cNvGrpSpPr/>
              <p:nvPr/>
            </p:nvGrpSpPr>
            <p:grpSpPr>
              <a:xfrm>
                <a:off x="5928360" y="3850640"/>
                <a:ext cx="2105990" cy="738183"/>
                <a:chOff x="5928360" y="3850640"/>
                <a:chExt cx="2105990" cy="738183"/>
              </a:xfrm>
            </p:grpSpPr>
            <p:sp>
              <p:nvSpPr>
                <p:cNvPr id="25" name="矩形: 圓角 24">
                  <a:extLst>
                    <a:ext uri="{FF2B5EF4-FFF2-40B4-BE49-F238E27FC236}">
                      <a16:creationId xmlns:a16="http://schemas.microsoft.com/office/drawing/2014/main" id="{4C9C7F5B-F153-4DFA-9260-FAA5025EAD8D}"/>
                    </a:ext>
                  </a:extLst>
                </p:cNvPr>
                <p:cNvSpPr/>
                <p:nvPr/>
              </p:nvSpPr>
              <p:spPr>
                <a:xfrm>
                  <a:off x="5928360" y="3850640"/>
                  <a:ext cx="2105990" cy="352747"/>
                </a:xfrm>
                <a:prstGeom prst="roundRect">
                  <a:avLst/>
                </a:prstGeom>
                <a:noFill/>
                <a:ln w="2540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箭號: 向右 25">
                  <a:extLst>
                    <a:ext uri="{FF2B5EF4-FFF2-40B4-BE49-F238E27FC236}">
                      <a16:creationId xmlns:a16="http://schemas.microsoft.com/office/drawing/2014/main" id="{CE501698-DF7F-47A4-ADAE-07A493D675DE}"/>
                    </a:ext>
                  </a:extLst>
                </p:cNvPr>
                <p:cNvSpPr/>
                <p:nvPr/>
              </p:nvSpPr>
              <p:spPr>
                <a:xfrm rot="13500000">
                  <a:off x="7693817" y="4280814"/>
                  <a:ext cx="335280" cy="280737"/>
                </a:xfrm>
                <a:prstGeom prst="rightArrow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CC4517BC-24FD-463F-AF9E-6BFEE5D1D083}"/>
                </a:ext>
              </a:extLst>
            </p:cNvPr>
            <p:cNvGrpSpPr/>
            <p:nvPr/>
          </p:nvGrpSpPr>
          <p:grpSpPr>
            <a:xfrm>
              <a:off x="8602835" y="0"/>
              <a:ext cx="4460414" cy="6858000"/>
              <a:chOff x="3865793" y="0"/>
              <a:chExt cx="4460414" cy="6858000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6A98D42-C85E-4D4F-A48C-6C3160B11AE1}"/>
                  </a:ext>
                </a:extLst>
              </p:cNvPr>
              <p:cNvGrpSpPr/>
              <p:nvPr/>
            </p:nvGrpSpPr>
            <p:grpSpPr>
              <a:xfrm>
                <a:off x="3865793" y="0"/>
                <a:ext cx="4460414" cy="6858000"/>
                <a:chOff x="3865793" y="0"/>
                <a:chExt cx="4460414" cy="6858000"/>
              </a:xfrm>
            </p:grpSpPr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D07E11F5-D50B-4B8E-A025-198DAAC3C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5793" y="0"/>
                  <a:ext cx="4460414" cy="6858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p:spPr>
            </p:pic>
            <p:pic>
              <p:nvPicPr>
                <p:cNvPr id="33" name="圖片 32">
                  <a:extLst>
                    <a:ext uri="{FF2B5EF4-FFF2-40B4-BE49-F238E27FC236}">
                      <a16:creationId xmlns:a16="http://schemas.microsoft.com/office/drawing/2014/main" id="{2AF378C5-49DF-470F-B014-37B3743248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Glass/>
                          </a14:imgEffect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</a:extLst>
                </a:blip>
                <a:srcRect l="3354" t="5362" r="50520" b="83769"/>
                <a:stretch/>
              </p:blipFill>
              <p:spPr>
                <a:xfrm>
                  <a:off x="4038600" y="367748"/>
                  <a:ext cx="2057400" cy="745435"/>
                </a:xfrm>
                <a:prstGeom prst="rect">
                  <a:avLst/>
                </a:prstGeom>
              </p:spPr>
            </p:pic>
          </p:grpSp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82B149A5-4188-4BD1-A9DB-0C3AB85B5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0327" t="34223" r="11152" b="34666"/>
              <a:stretch/>
            </p:blipFill>
            <p:spPr>
              <a:xfrm>
                <a:off x="4334256" y="2346959"/>
                <a:ext cx="3486912" cy="2133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409569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1F13442-5004-4EE7-A26F-F8373CE7B991}"/>
              </a:ext>
            </a:extLst>
          </p:cNvPr>
          <p:cNvGrpSpPr/>
          <p:nvPr/>
        </p:nvGrpSpPr>
        <p:grpSpPr>
          <a:xfrm>
            <a:off x="1485256" y="499653"/>
            <a:ext cx="9221487" cy="5858693"/>
            <a:chOff x="1485256" y="499653"/>
            <a:chExt cx="9221487" cy="585869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9B413A9-FFAE-4A1D-AEC7-080419B0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256" y="499653"/>
              <a:ext cx="9221487" cy="58586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2ADE5A5-DF6D-402C-A95B-26415F2DA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23482" t="30751" r="661" b="48813"/>
            <a:stretch/>
          </p:blipFill>
          <p:spPr>
            <a:xfrm>
              <a:off x="3535680" y="2301240"/>
              <a:ext cx="6995160" cy="1197334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409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4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445DA05-2050-4E4F-A31C-57BA8C811214}"/>
              </a:ext>
            </a:extLst>
          </p:cNvPr>
          <p:cNvGrpSpPr/>
          <p:nvPr/>
        </p:nvGrpSpPr>
        <p:grpSpPr>
          <a:xfrm>
            <a:off x="4168151" y="0"/>
            <a:ext cx="3855698" cy="6858000"/>
            <a:chOff x="4168151" y="0"/>
            <a:chExt cx="3855698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C63D357-37DA-4E43-BBBF-371591072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2" y="0"/>
              <a:ext cx="3855697" cy="685800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2629CE3-8665-454A-A8A7-A49F784D7C08}"/>
                </a:ext>
              </a:extLst>
            </p:cNvPr>
            <p:cNvCxnSpPr/>
            <p:nvPr/>
          </p:nvCxnSpPr>
          <p:spPr>
            <a:xfrm>
              <a:off x="5569352" y="428265"/>
              <a:ext cx="1053296" cy="0"/>
            </a:xfrm>
            <a:prstGeom prst="line">
              <a:avLst/>
            </a:prstGeom>
            <a:ln w="1524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9D8296B-7019-4CB6-A2D8-396510078905}"/>
                </a:ext>
              </a:extLst>
            </p:cNvPr>
            <p:cNvGrpSpPr/>
            <p:nvPr/>
          </p:nvGrpSpPr>
          <p:grpSpPr>
            <a:xfrm>
              <a:off x="7156203" y="213523"/>
              <a:ext cx="765289" cy="748564"/>
              <a:chOff x="7156203" y="213523"/>
              <a:chExt cx="765289" cy="748564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AC22FB54-BC46-40FE-B2DC-F01834CD92C9}"/>
                  </a:ext>
                </a:extLst>
              </p:cNvPr>
              <p:cNvSpPr/>
              <p:nvPr/>
            </p:nvSpPr>
            <p:spPr>
              <a:xfrm>
                <a:off x="7474751" y="213523"/>
                <a:ext cx="446741" cy="446741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8CFF16EC-A466-493C-969C-54C4E0B28476}"/>
                  </a:ext>
                </a:extLst>
              </p:cNvPr>
              <p:cNvSpPr/>
              <p:nvPr/>
            </p:nvSpPr>
            <p:spPr>
              <a:xfrm rot="18900000">
                <a:off x="7156203" y="681350"/>
                <a:ext cx="335280" cy="280737"/>
              </a:xfrm>
              <a:prstGeom prst="rightArrow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E7642172-B435-435B-95A1-5627D0C4968D}"/>
                </a:ext>
              </a:extLst>
            </p:cNvPr>
            <p:cNvGrpSpPr/>
            <p:nvPr/>
          </p:nvGrpSpPr>
          <p:grpSpPr>
            <a:xfrm>
              <a:off x="4168151" y="1069611"/>
              <a:ext cx="3855697" cy="1239530"/>
              <a:chOff x="4168151" y="1069611"/>
              <a:chExt cx="3855697" cy="123953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BD3F04D-8891-4155-9CD4-F202DFA9A4C7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C585602-184A-4689-9E1C-184DBB407307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9BC76AD-F0D6-402E-A75E-B44EBC18548E}"/>
                  </a:ext>
                </a:extLst>
              </p:cNvPr>
              <p:cNvSpPr txBox="1"/>
              <p:nvPr/>
            </p:nvSpPr>
            <p:spPr>
              <a:xfrm>
                <a:off x="4584962" y="1618596"/>
                <a:ext cx="3187438" cy="618708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點選齒輪「設定</a:t>
                </a:r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其他設定</a:t>
                </a:r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」。</a:t>
                </a:r>
                <a:endPara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有些裝置會在本頁面最下方</a:t>
                </a:r>
                <a:r>
                  <a: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1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85A9D98-BF15-4F2B-9BE0-1FC8E4DD1B1C}"/>
              </a:ext>
            </a:extLst>
          </p:cNvPr>
          <p:cNvGrpSpPr/>
          <p:nvPr/>
        </p:nvGrpSpPr>
        <p:grpSpPr>
          <a:xfrm>
            <a:off x="4168152" y="0"/>
            <a:ext cx="3855697" cy="6858000"/>
            <a:chOff x="4168152" y="0"/>
            <a:chExt cx="3855697" cy="68580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1B0457A0-2FF4-475A-BB46-2A364AF9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2" y="0"/>
              <a:ext cx="3855697" cy="6858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811AA1-A081-4FB4-915B-53CAC867ADD7}"/>
                </a:ext>
              </a:extLst>
            </p:cNvPr>
            <p:cNvGrpSpPr/>
            <p:nvPr/>
          </p:nvGrpSpPr>
          <p:grpSpPr>
            <a:xfrm>
              <a:off x="4168152" y="1069611"/>
              <a:ext cx="3855697" cy="1239530"/>
              <a:chOff x="4168152" y="1069611"/>
              <a:chExt cx="3855697" cy="123953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A7A340B-A0C3-4020-A8DB-922B97E681A6}"/>
                  </a:ext>
                </a:extLst>
              </p:cNvPr>
              <p:cNvSpPr/>
              <p:nvPr/>
            </p:nvSpPr>
            <p:spPr>
              <a:xfrm>
                <a:off x="4168152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2B979F7-DACF-4AE7-BB22-FE950343AC5A}"/>
                  </a:ext>
                </a:extLst>
              </p:cNvPr>
              <p:cNvSpPr txBox="1"/>
              <p:nvPr/>
            </p:nvSpPr>
            <p:spPr>
              <a:xfrm>
                <a:off x="5469064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00701E0-3CC7-444D-9B50-BDB33F8EFC4B}"/>
                  </a:ext>
                </a:extLst>
              </p:cNvPr>
              <p:cNvSpPr txBox="1"/>
              <p:nvPr/>
            </p:nvSpPr>
            <p:spPr>
              <a:xfrm>
                <a:off x="5087178" y="1618596"/>
                <a:ext cx="2017645" cy="618708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點選聊天設定下的</a:t>
                </a:r>
                <a:endParaRPr lang="en-US" altLang="zh-TW" sz="16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「傳送聊天紀錄」。</a:t>
                </a: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EFCDDAD-A522-4017-9D98-B29DCC692722}"/>
                </a:ext>
              </a:extLst>
            </p:cNvPr>
            <p:cNvGrpSpPr/>
            <p:nvPr/>
          </p:nvGrpSpPr>
          <p:grpSpPr>
            <a:xfrm>
              <a:off x="4206251" y="2804407"/>
              <a:ext cx="3738869" cy="821026"/>
              <a:chOff x="4206251" y="2804407"/>
              <a:chExt cx="3738869" cy="821026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E9B9DE52-D5C0-4FF9-B760-2CF2A975958B}"/>
                  </a:ext>
                </a:extLst>
              </p:cNvPr>
              <p:cNvSpPr/>
              <p:nvPr/>
            </p:nvSpPr>
            <p:spPr>
              <a:xfrm>
                <a:off x="4206251" y="2804407"/>
                <a:ext cx="3738869" cy="435591"/>
              </a:xfrm>
              <a:prstGeom prst="round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箭號: 向右 16">
                <a:extLst>
                  <a:ext uri="{FF2B5EF4-FFF2-40B4-BE49-F238E27FC236}">
                    <a16:creationId xmlns:a16="http://schemas.microsoft.com/office/drawing/2014/main" id="{AE29EB15-48D7-4FC8-B837-EF940FE0260B}"/>
                  </a:ext>
                </a:extLst>
              </p:cNvPr>
              <p:cNvSpPr/>
              <p:nvPr/>
            </p:nvSpPr>
            <p:spPr>
              <a:xfrm rot="13500000">
                <a:off x="7171444" y="3317424"/>
                <a:ext cx="335280" cy="280737"/>
              </a:xfrm>
              <a:prstGeom prst="rightArrow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2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61BAE9F-7559-435E-BA81-B813843D74C4}"/>
              </a:ext>
            </a:extLst>
          </p:cNvPr>
          <p:cNvGrpSpPr/>
          <p:nvPr/>
        </p:nvGrpSpPr>
        <p:grpSpPr>
          <a:xfrm>
            <a:off x="4168151" y="0"/>
            <a:ext cx="3855698" cy="6858000"/>
            <a:chOff x="4168151" y="0"/>
            <a:chExt cx="3855698" cy="68580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EABF0C8-1C44-4B73-8909-BF37B471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152" y="0"/>
              <a:ext cx="3855697" cy="6858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AB6AF948-5316-4AE3-BBC4-D342D6BFB438}"/>
                </a:ext>
              </a:extLst>
            </p:cNvPr>
            <p:cNvCxnSpPr/>
            <p:nvPr/>
          </p:nvCxnSpPr>
          <p:spPr>
            <a:xfrm>
              <a:off x="5678975" y="3475300"/>
              <a:ext cx="1053296" cy="0"/>
            </a:xfrm>
            <a:prstGeom prst="line">
              <a:avLst/>
            </a:prstGeom>
            <a:ln w="190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D907C0-6D62-427E-B49F-66109E9ACBF1}"/>
                </a:ext>
              </a:extLst>
            </p:cNvPr>
            <p:cNvGrpSpPr/>
            <p:nvPr/>
          </p:nvGrpSpPr>
          <p:grpSpPr>
            <a:xfrm>
              <a:off x="4168151" y="1069611"/>
              <a:ext cx="3855697" cy="1239530"/>
              <a:chOff x="4168151" y="1069611"/>
              <a:chExt cx="3855697" cy="123953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58B9EFD-1C50-4DAC-B558-CCB6D8832331}"/>
                  </a:ext>
                </a:extLst>
              </p:cNvPr>
              <p:cNvSpPr/>
              <p:nvPr/>
            </p:nvSpPr>
            <p:spPr>
              <a:xfrm>
                <a:off x="4168151" y="1081420"/>
                <a:ext cx="3855697" cy="122772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0F9E2E7-E58B-403F-AEC2-FAC156599D28}"/>
                  </a:ext>
                </a:extLst>
              </p:cNvPr>
              <p:cNvSpPr txBox="1"/>
              <p:nvPr/>
            </p:nvSpPr>
            <p:spPr>
              <a:xfrm>
                <a:off x="5469063" y="1069611"/>
                <a:ext cx="1253873" cy="553581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4</a:t>
                </a:r>
                <a:endParaRPr lang="zh-TW" altLang="en-US" sz="2800" b="1" dirty="0">
                  <a:solidFill>
                    <a:srgbClr val="F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C0A35F2-1DBB-4E8C-A354-66230FBFE1A7}"/>
                  </a:ext>
                </a:extLst>
              </p:cNvPr>
              <p:cNvSpPr txBox="1"/>
              <p:nvPr/>
            </p:nvSpPr>
            <p:spPr>
              <a:xfrm>
                <a:off x="5022345" y="1618596"/>
                <a:ext cx="2147309" cy="358200"/>
              </a:xfrm>
              <a:prstGeom prst="roundRect">
                <a:avLst>
                  <a:gd name="adj" fmla="val 9511"/>
                </a:avLst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選擇要匯出的位置。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0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EEF1563-1E39-4717-8D1A-63FD605B001A}"/>
              </a:ext>
            </a:extLst>
          </p:cNvPr>
          <p:cNvGrpSpPr/>
          <p:nvPr/>
        </p:nvGrpSpPr>
        <p:grpSpPr>
          <a:xfrm>
            <a:off x="-1112991" y="0"/>
            <a:ext cx="15986195" cy="6858000"/>
            <a:chOff x="-1112991" y="0"/>
            <a:chExt cx="15986195" cy="68580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850AC693-3E19-4EF5-B0E5-4CD2516D65FF}"/>
                </a:ext>
              </a:extLst>
            </p:cNvPr>
            <p:cNvGrpSpPr/>
            <p:nvPr/>
          </p:nvGrpSpPr>
          <p:grpSpPr>
            <a:xfrm>
              <a:off x="-1112991" y="0"/>
              <a:ext cx="3855698" cy="6858000"/>
              <a:chOff x="4168150" y="0"/>
              <a:chExt cx="3855698" cy="6858000"/>
            </a:xfrm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33579879-8E14-493C-B16C-DCC6F7AB5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0" y="0"/>
                <a:ext cx="3855698" cy="685800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8C31F100-FD37-44D6-99A7-D8057FE1A610}"/>
                  </a:ext>
                </a:extLst>
              </p:cNvPr>
              <p:cNvCxnSpPr/>
              <p:nvPr/>
            </p:nvCxnSpPr>
            <p:spPr>
              <a:xfrm>
                <a:off x="4817990" y="428265"/>
                <a:ext cx="1053296" cy="0"/>
              </a:xfrm>
              <a:prstGeom prst="line">
                <a:avLst/>
              </a:prstGeom>
              <a:ln w="152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B71887EC-0FEC-4F4C-9EB0-A4AB1C35211A}"/>
                  </a:ext>
                </a:extLst>
              </p:cNvPr>
              <p:cNvGrpSpPr/>
              <p:nvPr/>
            </p:nvGrpSpPr>
            <p:grpSpPr>
              <a:xfrm>
                <a:off x="4294688" y="5281842"/>
                <a:ext cx="3556907" cy="988797"/>
                <a:chOff x="4294688" y="5281842"/>
                <a:chExt cx="3556907" cy="988797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E1848BFE-095B-4C4C-B8A9-69F4B6061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2798" y="5281842"/>
                  <a:ext cx="988797" cy="988797"/>
                </a:xfrm>
                <a:prstGeom prst="rect">
                  <a:avLst/>
                </a:prstGeom>
              </p:spPr>
            </p:pic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54AE90DE-9047-4A8C-9B16-429477389DB8}"/>
                    </a:ext>
                  </a:extLst>
                </p:cNvPr>
                <p:cNvSpPr txBox="1"/>
                <p:nvPr/>
              </p:nvSpPr>
              <p:spPr>
                <a:xfrm>
                  <a:off x="4340407" y="5600355"/>
                  <a:ext cx="24064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err="1">
                      <a:solidFill>
                        <a:schemeClr val="bg1">
                          <a:lumMod val="95000"/>
                        </a:schemeClr>
                      </a:solidFill>
                      <a:latin typeface="Cascadia Code" panose="020B0609020000020004" pitchFamily="49" charset="0"/>
                      <a:ea typeface="微軟正黑體" panose="020B0604030504040204" pitchFamily="34" charset="-120"/>
                      <a:cs typeface="Cascadia Code" panose="020B0609020000020004" pitchFamily="49" charset="0"/>
                    </a:rPr>
                    <a:t>littlefish's</a:t>
                  </a:r>
                  <a:r>
                    <a:rPr lang="en-US" altLang="zh-TW" sz="1400" dirty="0">
                      <a:solidFill>
                        <a:schemeClr val="bg1">
                          <a:lumMod val="95000"/>
                        </a:schemeClr>
                      </a:solidFill>
                      <a:latin typeface="Cascadia Code" panose="020B0609020000020004" pitchFamily="49" charset="0"/>
                      <a:ea typeface="微軟正黑體" panose="020B0604030504040204" pitchFamily="34" charset="-120"/>
                      <a:cs typeface="Cascadia Code" panose="020B0609020000020004" pitchFamily="49" charset="0"/>
                    </a:rPr>
                    <a:t> project</a:t>
                  </a:r>
                </a:p>
                <a:p>
                  <a:r>
                    <a:rPr lang="en-US" altLang="zh-TW" sz="1400" dirty="0">
                      <a:solidFill>
                        <a:schemeClr val="bg1">
                          <a:lumMod val="95000"/>
                        </a:schemeClr>
                      </a:solidFill>
                      <a:latin typeface="Cascadia Code" panose="020B0609020000020004" pitchFamily="49" charset="0"/>
                      <a:ea typeface="微軟正黑體" panose="020B0604030504040204" pitchFamily="34" charset="-120"/>
                      <a:cs typeface="Cascadia Code" panose="020B0609020000020004" pitchFamily="49" charset="0"/>
                    </a:rPr>
                    <a:t>LINE_record2datatable</a:t>
                  </a:r>
                  <a:endParaRPr lang="zh-TW" altLang="en-US" sz="14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ea typeface="微軟正黑體" panose="020B0604030504040204" pitchFamily="34" charset="-12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B8E9A436-AEBC-4157-97B0-0518B120D1F5}"/>
                    </a:ext>
                  </a:extLst>
                </p:cNvPr>
                <p:cNvSpPr/>
                <p:nvPr/>
              </p:nvSpPr>
              <p:spPr>
                <a:xfrm>
                  <a:off x="4294688" y="5600356"/>
                  <a:ext cx="45719" cy="523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62FD5841-E143-47A0-9800-A23A3C6B8446}"/>
                  </a:ext>
                </a:extLst>
              </p:cNvPr>
              <p:cNvGrpSpPr/>
              <p:nvPr/>
            </p:nvGrpSpPr>
            <p:grpSpPr>
              <a:xfrm>
                <a:off x="4168151" y="1069611"/>
                <a:ext cx="3855697" cy="1239530"/>
                <a:chOff x="4168151" y="1069611"/>
                <a:chExt cx="3855697" cy="1239530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84B6F8C-1231-4097-B2DF-E8EA435867BD}"/>
                    </a:ext>
                  </a:extLst>
                </p:cNvPr>
                <p:cNvSpPr/>
                <p:nvPr/>
              </p:nvSpPr>
              <p:spPr>
                <a:xfrm>
                  <a:off x="4168151" y="1081420"/>
                  <a:ext cx="3855697" cy="122772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9228DE99-FAA7-4F81-AC8D-7E72E2B5FB41}"/>
                    </a:ext>
                  </a:extLst>
                </p:cNvPr>
                <p:cNvSpPr txBox="1"/>
                <p:nvPr/>
              </p:nvSpPr>
              <p:spPr>
                <a:xfrm>
                  <a:off x="5469063" y="1069611"/>
                  <a:ext cx="1253873" cy="553581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step 1</a:t>
                  </a:r>
                  <a:endParaRPr lang="zh-TW" altLang="en-US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7F8D8275-2BDE-4208-A70F-888850A14A90}"/>
                    </a:ext>
                  </a:extLst>
                </p:cNvPr>
                <p:cNvSpPr txBox="1"/>
                <p:nvPr/>
              </p:nvSpPr>
              <p:spPr>
                <a:xfrm>
                  <a:off x="4542183" y="1618596"/>
                  <a:ext cx="3064853" cy="618708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</a:t>
                  </a:r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選擇想要聊天紀錄分析的對象</a:t>
                  </a:r>
                  <a:endPara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-</a:t>
                  </a:r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點選右上角開啟選單。</a:t>
                  </a:r>
                </a:p>
              </p:txBody>
            </p:sp>
          </p:grp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43EEB0D6-8B77-44B8-B734-3B887C415C37}"/>
                  </a:ext>
                </a:extLst>
              </p:cNvPr>
              <p:cNvGrpSpPr/>
              <p:nvPr/>
            </p:nvGrpSpPr>
            <p:grpSpPr>
              <a:xfrm>
                <a:off x="7156203" y="218095"/>
                <a:ext cx="719569" cy="743992"/>
                <a:chOff x="7156203" y="218095"/>
                <a:chExt cx="719569" cy="743992"/>
              </a:xfrm>
            </p:grpSpPr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D2C0F993-FBC6-4E4F-914E-05DAA15B3763}"/>
                    </a:ext>
                  </a:extLst>
                </p:cNvPr>
                <p:cNvSpPr/>
                <p:nvPr/>
              </p:nvSpPr>
              <p:spPr>
                <a:xfrm>
                  <a:off x="7429031" y="218095"/>
                  <a:ext cx="446741" cy="446741"/>
                </a:xfrm>
                <a:prstGeom prst="ellipse">
                  <a:avLst/>
                </a:prstGeom>
                <a:noFill/>
                <a:ln w="25400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箭號: 向右 42">
                  <a:extLst>
                    <a:ext uri="{FF2B5EF4-FFF2-40B4-BE49-F238E27FC236}">
                      <a16:creationId xmlns:a16="http://schemas.microsoft.com/office/drawing/2014/main" id="{0F7B4648-C639-4D90-8985-17172250831C}"/>
                    </a:ext>
                  </a:extLst>
                </p:cNvPr>
                <p:cNvSpPr/>
                <p:nvPr/>
              </p:nvSpPr>
              <p:spPr>
                <a:xfrm rot="18900000">
                  <a:off x="7156203" y="681350"/>
                  <a:ext cx="335280" cy="280737"/>
                </a:xfrm>
                <a:prstGeom prst="rightArrow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2FE38F6-7AA3-494A-9CDA-E19390B1E6C7}"/>
                </a:ext>
              </a:extLst>
            </p:cNvPr>
            <p:cNvGrpSpPr/>
            <p:nvPr/>
          </p:nvGrpSpPr>
          <p:grpSpPr>
            <a:xfrm>
              <a:off x="2930508" y="0"/>
              <a:ext cx="3855698" cy="6858000"/>
              <a:chOff x="4168151" y="0"/>
              <a:chExt cx="3855698" cy="6858000"/>
            </a:xfrm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grpSpPr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4A59C0D8-1C6B-4F48-9AF4-1518995D3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2" y="0"/>
                <a:ext cx="3855697" cy="685800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01FE530C-CEEC-4B58-AFD3-7942ECA2DB2E}"/>
                  </a:ext>
                </a:extLst>
              </p:cNvPr>
              <p:cNvCxnSpPr/>
              <p:nvPr/>
            </p:nvCxnSpPr>
            <p:spPr>
              <a:xfrm>
                <a:off x="5569352" y="428265"/>
                <a:ext cx="1053296" cy="0"/>
              </a:xfrm>
              <a:prstGeom prst="line">
                <a:avLst/>
              </a:prstGeom>
              <a:ln w="152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0614E0F8-D4AC-4B47-9698-DAEFA261DE67}"/>
                  </a:ext>
                </a:extLst>
              </p:cNvPr>
              <p:cNvGrpSpPr/>
              <p:nvPr/>
            </p:nvGrpSpPr>
            <p:grpSpPr>
              <a:xfrm>
                <a:off x="7156203" y="213523"/>
                <a:ext cx="765289" cy="748564"/>
                <a:chOff x="7156203" y="213523"/>
                <a:chExt cx="765289" cy="748564"/>
              </a:xfrm>
            </p:grpSpPr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C5C6A702-A6A5-42EC-B924-06D96CC41379}"/>
                    </a:ext>
                  </a:extLst>
                </p:cNvPr>
                <p:cNvSpPr/>
                <p:nvPr/>
              </p:nvSpPr>
              <p:spPr>
                <a:xfrm>
                  <a:off x="7474751" y="213523"/>
                  <a:ext cx="446741" cy="446741"/>
                </a:xfrm>
                <a:prstGeom prst="ellipse">
                  <a:avLst/>
                </a:prstGeom>
                <a:noFill/>
                <a:ln w="25400"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箭號: 向右 58">
                  <a:extLst>
                    <a:ext uri="{FF2B5EF4-FFF2-40B4-BE49-F238E27FC236}">
                      <a16:creationId xmlns:a16="http://schemas.microsoft.com/office/drawing/2014/main" id="{1AF710F6-E6B3-488A-A783-2112FF537728}"/>
                    </a:ext>
                  </a:extLst>
                </p:cNvPr>
                <p:cNvSpPr/>
                <p:nvPr/>
              </p:nvSpPr>
              <p:spPr>
                <a:xfrm rot="18900000">
                  <a:off x="7156203" y="681350"/>
                  <a:ext cx="335280" cy="280737"/>
                </a:xfrm>
                <a:prstGeom prst="rightArrow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B3BD3EB3-29C8-4B0B-89EA-027AC4BED8BB}"/>
                  </a:ext>
                </a:extLst>
              </p:cNvPr>
              <p:cNvGrpSpPr/>
              <p:nvPr/>
            </p:nvGrpSpPr>
            <p:grpSpPr>
              <a:xfrm>
                <a:off x="4168151" y="1069611"/>
                <a:ext cx="3855697" cy="1239530"/>
                <a:chOff x="4168151" y="1069611"/>
                <a:chExt cx="3855697" cy="1239530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589831A5-5A47-4083-9122-2EE4D4F968AD}"/>
                    </a:ext>
                  </a:extLst>
                </p:cNvPr>
                <p:cNvSpPr/>
                <p:nvPr/>
              </p:nvSpPr>
              <p:spPr>
                <a:xfrm>
                  <a:off x="4168151" y="1081420"/>
                  <a:ext cx="3855697" cy="122772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4BA3C05F-605A-4ADE-B3C3-E02D2BD42FE8}"/>
                    </a:ext>
                  </a:extLst>
                </p:cNvPr>
                <p:cNvSpPr txBox="1"/>
                <p:nvPr/>
              </p:nvSpPr>
              <p:spPr>
                <a:xfrm>
                  <a:off x="5469063" y="1069611"/>
                  <a:ext cx="1253873" cy="553581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step 2</a:t>
                  </a:r>
                  <a:endParaRPr lang="zh-TW" altLang="en-US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98A6C28-8F3A-4175-95CF-BE618A678FAC}"/>
                    </a:ext>
                  </a:extLst>
                </p:cNvPr>
                <p:cNvSpPr txBox="1"/>
                <p:nvPr/>
              </p:nvSpPr>
              <p:spPr>
                <a:xfrm>
                  <a:off x="4584962" y="1618596"/>
                  <a:ext cx="3187438" cy="618708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點選齒輪「設定</a:t>
                  </a:r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其他設定</a:t>
                  </a:r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」。</a:t>
                  </a:r>
                  <a:endPara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有些裝置會在本頁面最下方</a:t>
                  </a:r>
                  <a:r>
                    <a:rPr lang="en-US" altLang="zh-TW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endParaRPr lang="zh-TW" altLang="en-US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BD55C1E9-A0D2-4636-A723-8FCCEB887FC8}"/>
                </a:ext>
              </a:extLst>
            </p:cNvPr>
            <p:cNvGrpSpPr/>
            <p:nvPr/>
          </p:nvGrpSpPr>
          <p:grpSpPr>
            <a:xfrm>
              <a:off x="6974007" y="0"/>
              <a:ext cx="3855697" cy="6858000"/>
              <a:chOff x="4168152" y="0"/>
              <a:chExt cx="3855697" cy="6858000"/>
            </a:xfrm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grpSpPr>
          <p:pic>
            <p:nvPicPr>
              <p:cNvPr id="85" name="圖片 84">
                <a:extLst>
                  <a:ext uri="{FF2B5EF4-FFF2-40B4-BE49-F238E27FC236}">
                    <a16:creationId xmlns:a16="http://schemas.microsoft.com/office/drawing/2014/main" id="{62ADB251-5126-47E0-B0B1-555324D33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2" y="0"/>
                <a:ext cx="3855697" cy="6858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765F7D6F-411F-4CA4-A8B2-31D8AEE5006D}"/>
                  </a:ext>
                </a:extLst>
              </p:cNvPr>
              <p:cNvGrpSpPr/>
              <p:nvPr/>
            </p:nvGrpSpPr>
            <p:grpSpPr>
              <a:xfrm>
                <a:off x="4168152" y="1069611"/>
                <a:ext cx="3855697" cy="1239530"/>
                <a:chOff x="4168152" y="1069611"/>
                <a:chExt cx="3855697" cy="1239530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CDCCC1E7-D0A4-4EAA-AB09-C29975B94B27}"/>
                    </a:ext>
                  </a:extLst>
                </p:cNvPr>
                <p:cNvSpPr/>
                <p:nvPr/>
              </p:nvSpPr>
              <p:spPr>
                <a:xfrm>
                  <a:off x="4168152" y="1081420"/>
                  <a:ext cx="3855697" cy="122772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D2CA890C-3084-4391-B601-0C0CDDE33407}"/>
                    </a:ext>
                  </a:extLst>
                </p:cNvPr>
                <p:cNvSpPr txBox="1"/>
                <p:nvPr/>
              </p:nvSpPr>
              <p:spPr>
                <a:xfrm>
                  <a:off x="5469064" y="1069611"/>
                  <a:ext cx="1253873" cy="553581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step 3</a:t>
                  </a:r>
                  <a:endParaRPr lang="zh-TW" altLang="en-US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D0AF45D6-A81A-436C-8396-6610EF6B8EFD}"/>
                    </a:ext>
                  </a:extLst>
                </p:cNvPr>
                <p:cNvSpPr txBox="1"/>
                <p:nvPr/>
              </p:nvSpPr>
              <p:spPr>
                <a:xfrm>
                  <a:off x="5087178" y="1618596"/>
                  <a:ext cx="2017645" cy="618708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點選聊天設定下的</a:t>
                  </a:r>
                  <a:endParaRPr lang="en-US" altLang="zh-TW" sz="16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「傳送聊天紀錄」。</a:t>
                  </a:r>
                </a:p>
              </p:txBody>
            </p: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65B95BD3-A007-40FA-A48C-0F7AA2C9CEA2}"/>
                  </a:ext>
                </a:extLst>
              </p:cNvPr>
              <p:cNvGrpSpPr/>
              <p:nvPr/>
            </p:nvGrpSpPr>
            <p:grpSpPr>
              <a:xfrm>
                <a:off x="4206251" y="2804407"/>
                <a:ext cx="3738869" cy="821026"/>
                <a:chOff x="4206251" y="2804407"/>
                <a:chExt cx="3738869" cy="821026"/>
              </a:xfrm>
            </p:grpSpPr>
            <p:sp>
              <p:nvSpPr>
                <p:cNvPr id="88" name="矩形: 圓角 87">
                  <a:extLst>
                    <a:ext uri="{FF2B5EF4-FFF2-40B4-BE49-F238E27FC236}">
                      <a16:creationId xmlns:a16="http://schemas.microsoft.com/office/drawing/2014/main" id="{3DE99F31-6D62-4D2E-8613-831DA00AEDCA}"/>
                    </a:ext>
                  </a:extLst>
                </p:cNvPr>
                <p:cNvSpPr/>
                <p:nvPr/>
              </p:nvSpPr>
              <p:spPr>
                <a:xfrm>
                  <a:off x="4206251" y="2804407"/>
                  <a:ext cx="3738869" cy="435591"/>
                </a:xfrm>
                <a:prstGeom prst="roundRect">
                  <a:avLst/>
                </a:prstGeom>
                <a:noFill/>
                <a:ln w="2540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箭號: 向右 88">
                  <a:extLst>
                    <a:ext uri="{FF2B5EF4-FFF2-40B4-BE49-F238E27FC236}">
                      <a16:creationId xmlns:a16="http://schemas.microsoft.com/office/drawing/2014/main" id="{015CA55C-AC88-4B55-ABE1-D6545D394CA4}"/>
                    </a:ext>
                  </a:extLst>
                </p:cNvPr>
                <p:cNvSpPr/>
                <p:nvPr/>
              </p:nvSpPr>
              <p:spPr>
                <a:xfrm rot="13500000">
                  <a:off x="7171444" y="3317424"/>
                  <a:ext cx="335280" cy="280737"/>
                </a:xfrm>
                <a:prstGeom prst="rightArrow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0CEC40F-6A51-4966-8CFE-2D76857B0F5E}"/>
                </a:ext>
              </a:extLst>
            </p:cNvPr>
            <p:cNvGrpSpPr/>
            <p:nvPr/>
          </p:nvGrpSpPr>
          <p:grpSpPr>
            <a:xfrm>
              <a:off x="11017506" y="0"/>
              <a:ext cx="3855698" cy="6858000"/>
              <a:chOff x="4168151" y="0"/>
              <a:chExt cx="3855698" cy="6858000"/>
            </a:xfrm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grpSpPr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7CE1B0D5-D5A7-408A-9B96-E30FEABB7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8152" y="0"/>
                <a:ext cx="3855697" cy="6858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7D29E781-B011-4000-AD67-65E8FC361420}"/>
                  </a:ext>
                </a:extLst>
              </p:cNvPr>
              <p:cNvCxnSpPr/>
              <p:nvPr/>
            </p:nvCxnSpPr>
            <p:spPr>
              <a:xfrm>
                <a:off x="5678975" y="3475300"/>
                <a:ext cx="1053296" cy="0"/>
              </a:xfrm>
              <a:prstGeom prst="line">
                <a:avLst/>
              </a:prstGeom>
              <a:ln w="1905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F87C88DE-F2CB-4221-8095-5B132B3EB4B7}"/>
                  </a:ext>
                </a:extLst>
              </p:cNvPr>
              <p:cNvGrpSpPr/>
              <p:nvPr/>
            </p:nvGrpSpPr>
            <p:grpSpPr>
              <a:xfrm>
                <a:off x="4168151" y="1069611"/>
                <a:ext cx="3855697" cy="1239530"/>
                <a:chOff x="4168151" y="1069611"/>
                <a:chExt cx="3855697" cy="123953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313F458-E84D-49E9-A016-76F4C205C7AF}"/>
                    </a:ext>
                  </a:extLst>
                </p:cNvPr>
                <p:cNvSpPr/>
                <p:nvPr/>
              </p:nvSpPr>
              <p:spPr>
                <a:xfrm>
                  <a:off x="4168151" y="1081420"/>
                  <a:ext cx="3855697" cy="1227721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257BBC9F-DA91-470D-9297-585E979E47DE}"/>
                    </a:ext>
                  </a:extLst>
                </p:cNvPr>
                <p:cNvSpPr txBox="1"/>
                <p:nvPr/>
              </p:nvSpPr>
              <p:spPr>
                <a:xfrm>
                  <a:off x="5469063" y="1069611"/>
                  <a:ext cx="1253873" cy="553581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step 4</a:t>
                  </a:r>
                  <a:endParaRPr lang="zh-TW" altLang="en-US" sz="2800" b="1" dirty="0">
                    <a:solidFill>
                      <a:srgbClr val="FFCC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188D0EB1-4515-4228-B1D5-D52B73AFFEA4}"/>
                    </a:ext>
                  </a:extLst>
                </p:cNvPr>
                <p:cNvSpPr txBox="1"/>
                <p:nvPr/>
              </p:nvSpPr>
              <p:spPr>
                <a:xfrm>
                  <a:off x="5022345" y="1618596"/>
                  <a:ext cx="2147309" cy="358200"/>
                </a:xfrm>
                <a:prstGeom prst="roundRect">
                  <a:avLst>
                    <a:gd name="adj" fmla="val 9511"/>
                  </a:avLst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b="1" dirty="0">
                      <a:solidFill>
                        <a:srgbClr val="FFCC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選擇要匯出的位置。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075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07911FB-CB3C-49DA-8087-C8D47D5B5967}"/>
              </a:ext>
            </a:extLst>
          </p:cNvPr>
          <p:cNvGrpSpPr/>
          <p:nvPr/>
        </p:nvGrpSpPr>
        <p:grpSpPr>
          <a:xfrm>
            <a:off x="3865793" y="0"/>
            <a:ext cx="4460414" cy="6858000"/>
            <a:chOff x="3865793" y="0"/>
            <a:chExt cx="4460414" cy="68580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643200F-1E4B-4BCE-BEF7-6BB8A6E85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793" y="0"/>
              <a:ext cx="4460414" cy="685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D22A899-71AE-4B77-ABCE-A21B984A4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3354" t="5362" r="50520" b="83769"/>
            <a:stretch/>
          </p:blipFill>
          <p:spPr>
            <a:xfrm>
              <a:off x="4038600" y="367748"/>
              <a:ext cx="2057400" cy="745435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9104C9D-FC71-43BB-869C-FE2D6E61DC14}"/>
                </a:ext>
              </a:extLst>
            </p:cNvPr>
            <p:cNvSpPr/>
            <p:nvPr/>
          </p:nvSpPr>
          <p:spPr>
            <a:xfrm>
              <a:off x="7829772" y="504987"/>
              <a:ext cx="446741" cy="446741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C2FC7C39-BD8D-46BE-A133-F4868B95CA4E}"/>
                </a:ext>
              </a:extLst>
            </p:cNvPr>
            <p:cNvSpPr/>
            <p:nvPr/>
          </p:nvSpPr>
          <p:spPr>
            <a:xfrm rot="18900000">
              <a:off x="7511224" y="972814"/>
              <a:ext cx="335280" cy="28073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07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424C5-EB8A-422B-AA61-4A53A057DEDF}"/>
              </a:ext>
            </a:extLst>
          </p:cNvPr>
          <p:cNvGrpSpPr/>
          <p:nvPr/>
        </p:nvGrpSpPr>
        <p:grpSpPr>
          <a:xfrm>
            <a:off x="3865793" y="0"/>
            <a:ext cx="4460414" cy="6858000"/>
            <a:chOff x="3865793" y="0"/>
            <a:chExt cx="4460414" cy="685800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51A7024-D723-4525-B1E1-4EDF99A8613B}"/>
                </a:ext>
              </a:extLst>
            </p:cNvPr>
            <p:cNvGrpSpPr/>
            <p:nvPr/>
          </p:nvGrpSpPr>
          <p:grpSpPr>
            <a:xfrm>
              <a:off x="3865793" y="0"/>
              <a:ext cx="4460414" cy="6858000"/>
              <a:chOff x="3865793" y="0"/>
              <a:chExt cx="4460414" cy="6858000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C6511299-B336-48CA-B108-5187C1DDB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65793" y="0"/>
                <a:ext cx="4460414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</p:spPr>
          </p:pic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54F26220-BB28-4594-AFA2-FF59107252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ass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rcRect l="3354" t="5362" r="50520" b="83769"/>
              <a:stretch/>
            </p:blipFill>
            <p:spPr>
              <a:xfrm>
                <a:off x="4038600" y="367748"/>
                <a:ext cx="2057400" cy="745435"/>
              </a:xfrm>
              <a:prstGeom prst="rect">
                <a:avLst/>
              </a:prstGeom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CACA9F3-A557-44B4-BA4C-6B5CA185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6889" y="965808"/>
              <a:ext cx="2267266" cy="51251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FC699FC-93D4-4874-8B68-8BFE09CCC1C1}"/>
                </a:ext>
              </a:extLst>
            </p:cNvPr>
            <p:cNvGrpSpPr/>
            <p:nvPr/>
          </p:nvGrpSpPr>
          <p:grpSpPr>
            <a:xfrm>
              <a:off x="5928360" y="3850640"/>
              <a:ext cx="2105990" cy="738183"/>
              <a:chOff x="5928360" y="3850640"/>
              <a:chExt cx="2105990" cy="738183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42B13AC0-038C-4AC2-904C-DD8C65700840}"/>
                  </a:ext>
                </a:extLst>
              </p:cNvPr>
              <p:cNvSpPr/>
              <p:nvPr/>
            </p:nvSpPr>
            <p:spPr>
              <a:xfrm>
                <a:off x="5928360" y="3850640"/>
                <a:ext cx="2105990" cy="352747"/>
              </a:xfrm>
              <a:prstGeom prst="round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11123AD-CBF5-4147-A276-11D6D789ECC9}"/>
                  </a:ext>
                </a:extLst>
              </p:cNvPr>
              <p:cNvSpPr/>
              <p:nvPr/>
            </p:nvSpPr>
            <p:spPr>
              <a:xfrm rot="13500000">
                <a:off x="7693817" y="4280814"/>
                <a:ext cx="335280" cy="280737"/>
              </a:xfrm>
              <a:prstGeom prst="rightArrow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08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FAD7D480-8072-46BC-B5CE-FC0E107AF184}"/>
              </a:ext>
            </a:extLst>
          </p:cNvPr>
          <p:cNvGrpSpPr/>
          <p:nvPr/>
        </p:nvGrpSpPr>
        <p:grpSpPr>
          <a:xfrm>
            <a:off x="3865793" y="0"/>
            <a:ext cx="4460414" cy="6858000"/>
            <a:chOff x="3865793" y="0"/>
            <a:chExt cx="4460414" cy="685800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EB8C1FB-7904-4534-9102-89904CD54163}"/>
                </a:ext>
              </a:extLst>
            </p:cNvPr>
            <p:cNvGrpSpPr/>
            <p:nvPr/>
          </p:nvGrpSpPr>
          <p:grpSpPr>
            <a:xfrm>
              <a:off x="3865793" y="0"/>
              <a:ext cx="4460414" cy="6858000"/>
              <a:chOff x="3865793" y="0"/>
              <a:chExt cx="4460414" cy="68580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829A65BD-EA34-4E82-8C9A-D83AD5973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65793" y="0"/>
                <a:ext cx="4460414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5DDE55B-CEB1-41D5-9449-AB174016B4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ass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rcRect l="3354" t="5362" r="50520" b="83769"/>
              <a:stretch/>
            </p:blipFill>
            <p:spPr>
              <a:xfrm>
                <a:off x="4038600" y="367748"/>
                <a:ext cx="2057400" cy="745435"/>
              </a:xfrm>
              <a:prstGeom prst="rect">
                <a:avLst/>
              </a:prstGeom>
            </p:spPr>
          </p:pic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F0C94DD-5DAA-4F4A-8274-1B222F789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327" t="34223" r="11152" b="34666"/>
            <a:stretch/>
          </p:blipFill>
          <p:spPr>
            <a:xfrm>
              <a:off x="4334256" y="2346959"/>
              <a:ext cx="3486912" cy="213360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0604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1F13442-5004-4EE7-A26F-F8373CE7B991}"/>
              </a:ext>
            </a:extLst>
          </p:cNvPr>
          <p:cNvGrpSpPr/>
          <p:nvPr/>
        </p:nvGrpSpPr>
        <p:grpSpPr>
          <a:xfrm>
            <a:off x="1485256" y="499653"/>
            <a:ext cx="9221487" cy="5858693"/>
            <a:chOff x="1485256" y="499653"/>
            <a:chExt cx="9221487" cy="585869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39B413A9-FFAE-4A1D-AEC7-080419B0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256" y="499653"/>
              <a:ext cx="9221487" cy="58586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2ADE5A5-DF6D-402C-A95B-26415F2DA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23482" t="30751" r="661" b="48813"/>
            <a:stretch/>
          </p:blipFill>
          <p:spPr>
            <a:xfrm>
              <a:off x="3535680" y="2301240"/>
              <a:ext cx="6995160" cy="1197334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698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128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Cascadia Code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14</cp:revision>
  <dcterms:created xsi:type="dcterms:W3CDTF">2020-05-08T11:43:16Z</dcterms:created>
  <dcterms:modified xsi:type="dcterms:W3CDTF">2020-10-01T07:29:18Z</dcterms:modified>
</cp:coreProperties>
</file>