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  <a:srgbClr val="E0BF71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4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CD141-674A-48D2-95AB-6C85D51C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C8CD72-62F3-488F-95B9-6C0533C7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D08544-2E68-4DFE-90FD-37F586B6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329F0-C4BC-4406-9AAB-C9C743B6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1D42C9-5F02-4802-9858-66BB6BFB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54DA2-62AF-4EB0-AE37-63273B52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62FBD7-6B1D-4F47-B8B8-A68BAE9A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11B73-F5DC-4005-8578-4FDADB61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94DD9-1222-4F17-9A21-E779D6AC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A723EE-DD60-487B-925B-80EA063C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4186E8-9432-40F4-AEFF-5D40F3DB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B96C32-87AB-46F6-B762-10465203A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81FBF-75D2-44B3-9A75-9B176D29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98DB4-5DA4-4E09-988C-7F44483B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1A5F5-DA3B-416C-BA56-FC349357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76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E2D70-4490-426F-B484-64C4652B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D540-DB7F-4850-A29C-CF6FBB1A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D11775-CA4B-43A4-B5EC-E9BB6D9C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D3BA8-3C72-4A5F-8675-C03AC673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7862A-251C-4FC5-9A04-0E589714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4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9CC8F-25B2-452E-B8C3-E893C7D7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1CA7FC-2159-4BA6-A8A7-DE64ABE1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BCCF4-5CAB-495F-9394-6B76FFF0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CE8DD-55ED-4756-91D3-38065E46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0FCD7-4CBF-4D14-BC3F-29293501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2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6CDEF-9133-4E46-956B-65305AA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A4527-9A3B-443E-8D3A-A1D2F242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20DA11-29C5-4C50-9AFE-1FCF2BD79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D7467-C74B-402B-9300-89F59A61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D878E6-7DC3-4777-A131-B13336D4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75BEB-C61B-45DB-894F-FD888105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27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EB7E7-376C-4500-B488-A64C1F2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FD587C-AF07-41D0-963F-9C209F77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A41344-AEA5-4B6D-B65C-CD03D40F1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AA98B7-3A01-451E-8F10-D6CFCE4DC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B13BEB-7D8C-4A1F-8114-73045EF56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A6DC49-4654-4864-8EE2-11EBB1BB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B7C9D5-E957-405B-84DA-9AF2C2D2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26C93E-FAB0-44C7-AC5B-DEFC886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4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DC4A3-6BB2-49D2-AB09-B253D270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49D06E-6DAE-4665-8D49-E035AB5E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FC82B6-7D75-426D-AB6F-68E1C4CA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CF983B-E93D-4948-9273-986AEA77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70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04EE0E-B4A2-43B5-A7F2-F288A49A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693057-47E1-431C-9794-87EFD92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457517-6AE2-4DEA-B963-90AD071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2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825C1-5B51-41C7-B7A6-DF1DE044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182504-C32F-4F93-953F-2CAE0E4E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B613FA-2E14-4D02-AE1A-88EB09F86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ED60EF-4191-488B-AC7A-C03B643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21A3F-0FA8-4234-A6A0-96AD8E5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41FF57-3D2B-47C9-9AE6-45AD4FC7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9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DC198-A893-4172-8117-04FE0341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8CD8F6-AE81-4C86-BD1E-E5D34169C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1963AA-D000-4044-828E-CE91F491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B339EA-F103-4E26-9E79-0EC28F85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2DA509-1B65-49C2-B907-2F67B160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0AE8C3-4AF6-4337-88B4-B4BFDFE3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7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42B95C-CB9E-4467-896A-A24341EA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5D7F5A-8C8E-4EE8-8E2B-1F418287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2D7C1-9220-479C-B11D-DFF7E6490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5732-18CD-4EF6-B213-BBD323C8B9B4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78E83-D5D8-4CC0-A242-02DC7BBC5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C4C64-94A3-4BF9-8C80-0D6336137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838513F-A6B2-48E4-982B-8187C97AF1CC}"/>
              </a:ext>
            </a:extLst>
          </p:cNvPr>
          <p:cNvGrpSpPr/>
          <p:nvPr/>
        </p:nvGrpSpPr>
        <p:grpSpPr>
          <a:xfrm>
            <a:off x="4168150" y="0"/>
            <a:ext cx="3855698" cy="6858000"/>
            <a:chOff x="4168150" y="0"/>
            <a:chExt cx="3855698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7DB4DD2-6E16-4E3F-9B4E-A8D007A1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150" y="0"/>
              <a:ext cx="3855698" cy="685800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2A45F69-728B-4E83-8C65-19B4EA8EB0B2}"/>
                </a:ext>
              </a:extLst>
            </p:cNvPr>
            <p:cNvCxnSpPr/>
            <p:nvPr/>
          </p:nvCxnSpPr>
          <p:spPr>
            <a:xfrm>
              <a:off x="4817990" y="428265"/>
              <a:ext cx="1053296" cy="0"/>
            </a:xfrm>
            <a:prstGeom prst="line">
              <a:avLst/>
            </a:prstGeom>
            <a:ln w="1524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80DC6971-F1DD-4B31-A0BE-CA995EA6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798" y="5281842"/>
              <a:ext cx="988797" cy="988797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6943CC-B67C-4CA9-80A6-0790BFA58891}"/>
                </a:ext>
              </a:extLst>
            </p:cNvPr>
            <p:cNvSpPr txBox="1"/>
            <p:nvPr/>
          </p:nvSpPr>
          <p:spPr>
            <a:xfrm>
              <a:off x="4340407" y="5600355"/>
              <a:ext cx="2300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ea typeface="微軟正黑體" panose="020B0604030504040204" pitchFamily="34" charset="-120"/>
                  <a:cs typeface="Cascadia Code" panose="020B0609020000020004" pitchFamily="49" charset="0"/>
                </a:rPr>
                <a:t>littlefish's</a:t>
              </a: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ea typeface="微軟正黑體" panose="020B0604030504040204" pitchFamily="34" charset="-120"/>
                  <a:cs typeface="Cascadia Code" panose="020B0609020000020004" pitchFamily="49" charset="0"/>
                </a:rPr>
                <a:t> project</a:t>
              </a:r>
            </a:p>
            <a:p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ea typeface="微軟正黑體" panose="020B0604030504040204" pitchFamily="34" charset="-120"/>
                  <a:cs typeface="Cascadia Code" panose="020B0609020000020004" pitchFamily="49" charset="0"/>
                </a:rPr>
                <a:t>LINE chat analysis</a:t>
              </a:r>
              <a:endParaRPr lang="zh-TW" altLang="en-US" sz="14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3AEDC06-27D5-41E6-A2D5-350263B38C8D}"/>
                </a:ext>
              </a:extLst>
            </p:cNvPr>
            <p:cNvSpPr/>
            <p:nvPr/>
          </p:nvSpPr>
          <p:spPr>
            <a:xfrm>
              <a:off x="4168151" y="1081420"/>
              <a:ext cx="3855697" cy="122772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F405638-E97E-4CA0-8564-14419C69B89E}"/>
                </a:ext>
              </a:extLst>
            </p:cNvPr>
            <p:cNvSpPr/>
            <p:nvPr/>
          </p:nvSpPr>
          <p:spPr>
            <a:xfrm>
              <a:off x="4294688" y="5600356"/>
              <a:ext cx="45719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B2B7D0F-2339-474C-AF89-2727753853A7}"/>
                </a:ext>
              </a:extLst>
            </p:cNvPr>
            <p:cNvSpPr txBox="1"/>
            <p:nvPr/>
          </p:nvSpPr>
          <p:spPr>
            <a:xfrm>
              <a:off x="5469063" y="1069611"/>
              <a:ext cx="1253873" cy="553581"/>
            </a:xfrm>
            <a:prstGeom prst="roundRect">
              <a:avLst>
                <a:gd name="adj" fmla="val 9511"/>
              </a:avLst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step 1</a:t>
              </a:r>
              <a:endParaRPr lang="zh-TW" altLang="en-US" sz="2800" b="1" dirty="0">
                <a:solidFill>
                  <a:srgbClr val="F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99B5FBB-9127-4914-9181-F881A5DA2DC1}"/>
                </a:ext>
              </a:extLst>
            </p:cNvPr>
            <p:cNvSpPr txBox="1"/>
            <p:nvPr/>
          </p:nvSpPr>
          <p:spPr>
            <a:xfrm>
              <a:off x="4584962" y="1618596"/>
              <a:ext cx="3022074" cy="618708"/>
            </a:xfrm>
            <a:prstGeom prst="roundRect">
              <a:avLst>
                <a:gd name="adj" fmla="val 9511"/>
              </a:avLst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選擇想要聊天紀錄分析的對象</a:t>
              </a:r>
              <a:endParaRPr lang="en-US" altLang="zh-TW" sz="1600" b="1" dirty="0">
                <a:solidFill>
                  <a:srgbClr val="F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點選右上角開啟選單。</a:t>
              </a:r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8C73552-02E1-4D40-A219-797349103114}"/>
                </a:ext>
              </a:extLst>
            </p:cNvPr>
            <p:cNvSpPr/>
            <p:nvPr/>
          </p:nvSpPr>
          <p:spPr>
            <a:xfrm>
              <a:off x="7429031" y="218095"/>
              <a:ext cx="446741" cy="446741"/>
            </a:xfrm>
            <a:prstGeom prst="ellipse">
              <a:avLst/>
            </a:prstGeom>
            <a:noFill/>
            <a:ln w="254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箭號: 向右 3">
              <a:extLst>
                <a:ext uri="{FF2B5EF4-FFF2-40B4-BE49-F238E27FC236}">
                  <a16:creationId xmlns:a16="http://schemas.microsoft.com/office/drawing/2014/main" id="{39DCEC99-0848-4D1E-8851-B72AD588F115}"/>
                </a:ext>
              </a:extLst>
            </p:cNvPr>
            <p:cNvSpPr/>
            <p:nvPr/>
          </p:nvSpPr>
          <p:spPr>
            <a:xfrm rot="18900000">
              <a:off x="7156203" y="681350"/>
              <a:ext cx="335280" cy="280737"/>
            </a:xfrm>
            <a:prstGeom prst="rightArrow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9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B549B8D-73C8-40CD-BCFD-4B5C32AC6ABB}"/>
              </a:ext>
            </a:extLst>
          </p:cNvPr>
          <p:cNvGrpSpPr/>
          <p:nvPr/>
        </p:nvGrpSpPr>
        <p:grpSpPr>
          <a:xfrm>
            <a:off x="4168151" y="0"/>
            <a:ext cx="3855698" cy="6858000"/>
            <a:chOff x="4168151" y="0"/>
            <a:chExt cx="3855698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C63D357-37DA-4E43-BBBF-371591072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152" y="0"/>
              <a:ext cx="3855697" cy="685800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2629CE3-8665-454A-A8A7-A49F784D7C08}"/>
                </a:ext>
              </a:extLst>
            </p:cNvPr>
            <p:cNvCxnSpPr/>
            <p:nvPr/>
          </p:nvCxnSpPr>
          <p:spPr>
            <a:xfrm>
              <a:off x="5569352" y="428265"/>
              <a:ext cx="1053296" cy="0"/>
            </a:xfrm>
            <a:prstGeom prst="line">
              <a:avLst/>
            </a:prstGeom>
            <a:ln w="1524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AC22FB54-BC46-40FE-B2DC-F01834CD92C9}"/>
                </a:ext>
              </a:extLst>
            </p:cNvPr>
            <p:cNvSpPr/>
            <p:nvPr/>
          </p:nvSpPr>
          <p:spPr>
            <a:xfrm>
              <a:off x="7474751" y="213523"/>
              <a:ext cx="446741" cy="446741"/>
            </a:xfrm>
            <a:prstGeom prst="ellipse">
              <a:avLst/>
            </a:prstGeom>
            <a:noFill/>
            <a:ln w="254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8CFF16EC-A466-493C-969C-54C4E0B28476}"/>
                </a:ext>
              </a:extLst>
            </p:cNvPr>
            <p:cNvSpPr/>
            <p:nvPr/>
          </p:nvSpPr>
          <p:spPr>
            <a:xfrm rot="18900000">
              <a:off x="7156203" y="681350"/>
              <a:ext cx="335280" cy="280737"/>
            </a:xfrm>
            <a:prstGeom prst="rightArrow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D3F04D-8891-4155-9CD4-F202DFA9A4C7}"/>
                </a:ext>
              </a:extLst>
            </p:cNvPr>
            <p:cNvSpPr/>
            <p:nvPr/>
          </p:nvSpPr>
          <p:spPr>
            <a:xfrm>
              <a:off x="4168151" y="1081420"/>
              <a:ext cx="3855697" cy="122772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C585602-184A-4689-9E1C-184DBB407307}"/>
                </a:ext>
              </a:extLst>
            </p:cNvPr>
            <p:cNvSpPr txBox="1"/>
            <p:nvPr/>
          </p:nvSpPr>
          <p:spPr>
            <a:xfrm>
              <a:off x="5469063" y="1069611"/>
              <a:ext cx="1253873" cy="553581"/>
            </a:xfrm>
            <a:prstGeom prst="roundRect">
              <a:avLst>
                <a:gd name="adj" fmla="val 9511"/>
              </a:avLst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step 2</a:t>
              </a:r>
              <a:endParaRPr lang="zh-TW" altLang="en-US" sz="2800" b="1" dirty="0">
                <a:solidFill>
                  <a:srgbClr val="F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9BC76AD-F0D6-402E-A75E-B44EBC18548E}"/>
                </a:ext>
              </a:extLst>
            </p:cNvPr>
            <p:cNvSpPr txBox="1"/>
            <p:nvPr/>
          </p:nvSpPr>
          <p:spPr>
            <a:xfrm>
              <a:off x="4584962" y="1618596"/>
              <a:ext cx="3187438" cy="618708"/>
            </a:xfrm>
            <a:prstGeom prst="roundRect">
              <a:avLst>
                <a:gd name="adj" fmla="val 9511"/>
              </a:avLst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點選齒輪「設定」。</a:t>
              </a:r>
              <a:endParaRPr lang="en-US" altLang="zh-TW" sz="1600" b="1" dirty="0">
                <a:solidFill>
                  <a:srgbClr val="F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有些裝置會在本頁面最下方</a:t>
              </a:r>
              <a:r>
                <a: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600" b="1" dirty="0">
                <a:solidFill>
                  <a:srgbClr val="F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1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18FDA59-D683-45BE-97A1-7BB72CC84E3D}"/>
              </a:ext>
            </a:extLst>
          </p:cNvPr>
          <p:cNvGrpSpPr/>
          <p:nvPr/>
        </p:nvGrpSpPr>
        <p:grpSpPr>
          <a:xfrm>
            <a:off x="4168151" y="0"/>
            <a:ext cx="3855698" cy="6858000"/>
            <a:chOff x="4168151" y="0"/>
            <a:chExt cx="3855698" cy="685800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1B0457A0-2FF4-475A-BB46-2A364AF94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152" y="0"/>
              <a:ext cx="3855697" cy="6858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A7A340B-A0C3-4020-A8DB-922B97E681A6}"/>
                </a:ext>
              </a:extLst>
            </p:cNvPr>
            <p:cNvSpPr/>
            <p:nvPr/>
          </p:nvSpPr>
          <p:spPr>
            <a:xfrm>
              <a:off x="4168151" y="1081420"/>
              <a:ext cx="3855697" cy="122772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B979F7-DACF-4AE7-BB22-FE950343AC5A}"/>
                </a:ext>
              </a:extLst>
            </p:cNvPr>
            <p:cNvSpPr txBox="1"/>
            <p:nvPr/>
          </p:nvSpPr>
          <p:spPr>
            <a:xfrm>
              <a:off x="5469063" y="1069611"/>
              <a:ext cx="1253873" cy="553581"/>
            </a:xfrm>
            <a:prstGeom prst="roundRect">
              <a:avLst>
                <a:gd name="adj" fmla="val 9511"/>
              </a:avLst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step 3</a:t>
              </a:r>
              <a:endParaRPr lang="zh-TW" altLang="en-US" sz="2800" b="1" dirty="0">
                <a:solidFill>
                  <a:srgbClr val="F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00701E0-3CC7-444D-9B50-BDB33F8EFC4B}"/>
                </a:ext>
              </a:extLst>
            </p:cNvPr>
            <p:cNvSpPr txBox="1"/>
            <p:nvPr/>
          </p:nvSpPr>
          <p:spPr>
            <a:xfrm>
              <a:off x="4584962" y="1618596"/>
              <a:ext cx="3187438" cy="358200"/>
            </a:xfrm>
            <a:prstGeom prst="roundRect">
              <a:avLst>
                <a:gd name="adj" fmla="val 9511"/>
              </a:avLst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點選「傳送聊天紀錄」。</a:t>
              </a:r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E9B9DE52-D5C0-4FF9-B760-2CF2A975958B}"/>
                </a:ext>
              </a:extLst>
            </p:cNvPr>
            <p:cNvSpPr/>
            <p:nvPr/>
          </p:nvSpPr>
          <p:spPr>
            <a:xfrm>
              <a:off x="4206251" y="2804407"/>
              <a:ext cx="3738869" cy="435591"/>
            </a:xfrm>
            <a:prstGeom prst="round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AE29EB15-48D7-4FC8-B837-EF940FE0260B}"/>
                </a:ext>
              </a:extLst>
            </p:cNvPr>
            <p:cNvSpPr/>
            <p:nvPr/>
          </p:nvSpPr>
          <p:spPr>
            <a:xfrm rot="13500000">
              <a:off x="7171444" y="3317424"/>
              <a:ext cx="335280" cy="28073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28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95E283-2DF2-4A55-B058-B3604ADF347C}"/>
              </a:ext>
            </a:extLst>
          </p:cNvPr>
          <p:cNvGrpSpPr/>
          <p:nvPr/>
        </p:nvGrpSpPr>
        <p:grpSpPr>
          <a:xfrm>
            <a:off x="4168151" y="0"/>
            <a:ext cx="3855698" cy="6858000"/>
            <a:chOff x="4168151" y="0"/>
            <a:chExt cx="3855698" cy="68580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5F737FF-3DF2-463D-9052-2A805C3EA7D8}"/>
                </a:ext>
              </a:extLst>
            </p:cNvPr>
            <p:cNvGrpSpPr/>
            <p:nvPr/>
          </p:nvGrpSpPr>
          <p:grpSpPr>
            <a:xfrm>
              <a:off x="4168152" y="0"/>
              <a:ext cx="3855697" cy="6858000"/>
              <a:chOff x="11078715" y="0"/>
              <a:chExt cx="3855697" cy="6858000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EABF0C8-1C44-4B73-8909-BF37B4719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78715" y="0"/>
                <a:ext cx="3855697" cy="6858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AB6AF948-5316-4AE3-BBC4-D342D6BFB438}"/>
                  </a:ext>
                </a:extLst>
              </p:cNvPr>
              <p:cNvCxnSpPr/>
              <p:nvPr/>
            </p:nvCxnSpPr>
            <p:spPr>
              <a:xfrm>
                <a:off x="12589538" y="3475300"/>
                <a:ext cx="1053296" cy="0"/>
              </a:xfrm>
              <a:prstGeom prst="line">
                <a:avLst/>
              </a:prstGeom>
              <a:ln w="1905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8B9EFD-1C50-4DAC-B558-CCB6D8832331}"/>
                </a:ext>
              </a:extLst>
            </p:cNvPr>
            <p:cNvSpPr/>
            <p:nvPr/>
          </p:nvSpPr>
          <p:spPr>
            <a:xfrm>
              <a:off x="4168151" y="1081420"/>
              <a:ext cx="3855697" cy="122772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0F9E2E7-E58B-403F-AEC2-FAC156599D28}"/>
                </a:ext>
              </a:extLst>
            </p:cNvPr>
            <p:cNvSpPr txBox="1"/>
            <p:nvPr/>
          </p:nvSpPr>
          <p:spPr>
            <a:xfrm>
              <a:off x="5469063" y="1069611"/>
              <a:ext cx="1253873" cy="553581"/>
            </a:xfrm>
            <a:prstGeom prst="roundRect">
              <a:avLst>
                <a:gd name="adj" fmla="val 9511"/>
              </a:avLst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step 4</a:t>
              </a:r>
              <a:endParaRPr lang="zh-TW" altLang="en-US" sz="2800" b="1" dirty="0">
                <a:solidFill>
                  <a:srgbClr val="F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C0A35F2-1DBB-4E8C-A354-66230FBFE1A7}"/>
                </a:ext>
              </a:extLst>
            </p:cNvPr>
            <p:cNvSpPr txBox="1"/>
            <p:nvPr/>
          </p:nvSpPr>
          <p:spPr>
            <a:xfrm>
              <a:off x="4584962" y="1618596"/>
              <a:ext cx="3187438" cy="358200"/>
            </a:xfrm>
            <a:prstGeom prst="roundRect">
              <a:avLst>
                <a:gd name="adj" fmla="val 9511"/>
              </a:avLst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選擇要匯出的位置。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01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7FCE8FC-C4AC-4D29-B61B-F5C56DD011CC}"/>
              </a:ext>
            </a:extLst>
          </p:cNvPr>
          <p:cNvGrpSpPr/>
          <p:nvPr/>
        </p:nvGrpSpPr>
        <p:grpSpPr>
          <a:xfrm>
            <a:off x="-797389" y="0"/>
            <a:ext cx="15993111" cy="6858000"/>
            <a:chOff x="-797389" y="0"/>
            <a:chExt cx="15993111" cy="6858000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A9879D00-55C2-4431-8C15-EA9351A1831E}"/>
                </a:ext>
              </a:extLst>
            </p:cNvPr>
            <p:cNvGrpSpPr/>
            <p:nvPr/>
          </p:nvGrpSpPr>
          <p:grpSpPr>
            <a:xfrm>
              <a:off x="3248415" y="0"/>
              <a:ext cx="3855698" cy="6858000"/>
              <a:chOff x="4168151" y="0"/>
              <a:chExt cx="3855698" cy="6858000"/>
            </a:xfrm>
          </p:grpSpPr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16D72F3B-3400-4135-80F0-308B56E81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8152" y="0"/>
                <a:ext cx="3855697" cy="685800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F0BC0DEB-70B5-4CDF-8C59-3BAB72DE2815}"/>
                  </a:ext>
                </a:extLst>
              </p:cNvPr>
              <p:cNvCxnSpPr/>
              <p:nvPr/>
            </p:nvCxnSpPr>
            <p:spPr>
              <a:xfrm>
                <a:off x="5569352" y="428265"/>
                <a:ext cx="1053296" cy="0"/>
              </a:xfrm>
              <a:prstGeom prst="line">
                <a:avLst/>
              </a:prstGeom>
              <a:ln w="152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9657B2E5-6ECA-45CB-A545-4AF1F71478E1}"/>
                  </a:ext>
                </a:extLst>
              </p:cNvPr>
              <p:cNvSpPr/>
              <p:nvPr/>
            </p:nvSpPr>
            <p:spPr>
              <a:xfrm>
                <a:off x="7474751" y="213523"/>
                <a:ext cx="446741" cy="446741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箭號: 向右 72">
                <a:extLst>
                  <a:ext uri="{FF2B5EF4-FFF2-40B4-BE49-F238E27FC236}">
                    <a16:creationId xmlns:a16="http://schemas.microsoft.com/office/drawing/2014/main" id="{B492B85A-23DC-4CC1-83B2-D75F06AB726A}"/>
                  </a:ext>
                </a:extLst>
              </p:cNvPr>
              <p:cNvSpPr/>
              <p:nvPr/>
            </p:nvSpPr>
            <p:spPr>
              <a:xfrm rot="18900000">
                <a:off x="7156203" y="681350"/>
                <a:ext cx="335280" cy="280737"/>
              </a:xfrm>
              <a:prstGeom prst="rightArrow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F00AF04-E8C3-4CB4-BE7B-FB7542832BF8}"/>
                  </a:ext>
                </a:extLst>
              </p:cNvPr>
              <p:cNvSpPr/>
              <p:nvPr/>
            </p:nvSpPr>
            <p:spPr>
              <a:xfrm>
                <a:off x="4168151" y="1081420"/>
                <a:ext cx="3855697" cy="1227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D3FCA17F-BC8F-4D81-A97B-7C422B527D7F}"/>
                  </a:ext>
                </a:extLst>
              </p:cNvPr>
              <p:cNvSpPr txBox="1"/>
              <p:nvPr/>
            </p:nvSpPr>
            <p:spPr>
              <a:xfrm>
                <a:off x="5469063" y="1069611"/>
                <a:ext cx="1253873" cy="553581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</a:t>
                </a:r>
                <a:endParaRPr lang="zh-TW" altLang="en-US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57A10E1-A8BF-4923-9285-02653970C013}"/>
                  </a:ext>
                </a:extLst>
              </p:cNvPr>
              <p:cNvSpPr txBox="1"/>
              <p:nvPr/>
            </p:nvSpPr>
            <p:spPr>
              <a:xfrm>
                <a:off x="4584962" y="1618596"/>
                <a:ext cx="3187438" cy="618708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點選齒輪「設定」。</a:t>
                </a:r>
                <a:endPara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有些裝置會在本頁面最下方</a:t>
                </a:r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5EC1673A-3EAE-42B2-B761-7BF4D9380B8A}"/>
                </a:ext>
              </a:extLst>
            </p:cNvPr>
            <p:cNvGrpSpPr/>
            <p:nvPr/>
          </p:nvGrpSpPr>
          <p:grpSpPr>
            <a:xfrm>
              <a:off x="7294219" y="0"/>
              <a:ext cx="3855698" cy="6858000"/>
              <a:chOff x="4168151" y="0"/>
              <a:chExt cx="3855698" cy="6858000"/>
            </a:xfrm>
          </p:grpSpPr>
          <p:pic>
            <p:nvPicPr>
              <p:cNvPr id="78" name="圖片 77">
                <a:extLst>
                  <a:ext uri="{FF2B5EF4-FFF2-40B4-BE49-F238E27FC236}">
                    <a16:creationId xmlns:a16="http://schemas.microsoft.com/office/drawing/2014/main" id="{4C08F4AF-DAA2-42A7-8680-7463F701D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8152" y="0"/>
                <a:ext cx="3855697" cy="6858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AA1AA35-D410-4FDE-A2B7-41A30B18CBDF}"/>
                  </a:ext>
                </a:extLst>
              </p:cNvPr>
              <p:cNvSpPr/>
              <p:nvPr/>
            </p:nvSpPr>
            <p:spPr>
              <a:xfrm>
                <a:off x="4168151" y="1081420"/>
                <a:ext cx="3855697" cy="1227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D7D6674E-E5F3-4945-9323-CA19FF662060}"/>
                  </a:ext>
                </a:extLst>
              </p:cNvPr>
              <p:cNvSpPr txBox="1"/>
              <p:nvPr/>
            </p:nvSpPr>
            <p:spPr>
              <a:xfrm>
                <a:off x="5469063" y="1069611"/>
                <a:ext cx="1253873" cy="553581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</a:t>
                </a:r>
                <a:endParaRPr lang="zh-TW" altLang="en-US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62B5DD31-49BF-4D2C-A152-3EAC532A5F01}"/>
                  </a:ext>
                </a:extLst>
              </p:cNvPr>
              <p:cNvSpPr txBox="1"/>
              <p:nvPr/>
            </p:nvSpPr>
            <p:spPr>
              <a:xfrm>
                <a:off x="4584962" y="1618596"/>
                <a:ext cx="3187438" cy="358200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點選「傳送聊天紀錄」。</a:t>
                </a:r>
              </a:p>
            </p:txBody>
          </p:sp>
          <p:sp>
            <p:nvSpPr>
              <p:cNvPr id="82" name="矩形: 圓角 81">
                <a:extLst>
                  <a:ext uri="{FF2B5EF4-FFF2-40B4-BE49-F238E27FC236}">
                    <a16:creationId xmlns:a16="http://schemas.microsoft.com/office/drawing/2014/main" id="{AF306CB3-B054-4795-8710-D053A662A62A}"/>
                  </a:ext>
                </a:extLst>
              </p:cNvPr>
              <p:cNvSpPr/>
              <p:nvPr/>
            </p:nvSpPr>
            <p:spPr>
              <a:xfrm>
                <a:off x="4206251" y="2804407"/>
                <a:ext cx="3738869" cy="435591"/>
              </a:xfrm>
              <a:prstGeom prst="roundRect">
                <a:avLst/>
              </a:prstGeom>
              <a:noFill/>
              <a:ln w="254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箭號: 向右 82">
                <a:extLst>
                  <a:ext uri="{FF2B5EF4-FFF2-40B4-BE49-F238E27FC236}">
                    <a16:creationId xmlns:a16="http://schemas.microsoft.com/office/drawing/2014/main" id="{80861879-5C63-4BF1-8465-655EAEB1DF9C}"/>
                  </a:ext>
                </a:extLst>
              </p:cNvPr>
              <p:cNvSpPr/>
              <p:nvPr/>
            </p:nvSpPr>
            <p:spPr>
              <a:xfrm rot="13500000">
                <a:off x="7171444" y="3317424"/>
                <a:ext cx="335280" cy="280737"/>
              </a:xfrm>
              <a:prstGeom prst="rightArrow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9A949857-6471-4345-899A-994EC49B5400}"/>
                </a:ext>
              </a:extLst>
            </p:cNvPr>
            <p:cNvGrpSpPr/>
            <p:nvPr/>
          </p:nvGrpSpPr>
          <p:grpSpPr>
            <a:xfrm>
              <a:off x="11340024" y="0"/>
              <a:ext cx="3855698" cy="6858000"/>
              <a:chOff x="4168151" y="0"/>
              <a:chExt cx="3855698" cy="6858000"/>
            </a:xfrm>
          </p:grpSpPr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FAD8DE7C-15CA-4C3D-A62F-ADE9D33B35EF}"/>
                  </a:ext>
                </a:extLst>
              </p:cNvPr>
              <p:cNvGrpSpPr/>
              <p:nvPr/>
            </p:nvGrpSpPr>
            <p:grpSpPr>
              <a:xfrm>
                <a:off x="4168152" y="0"/>
                <a:ext cx="3855697" cy="6858000"/>
                <a:chOff x="11078715" y="0"/>
                <a:chExt cx="3855697" cy="6858000"/>
              </a:xfrm>
            </p:grpSpPr>
            <p:pic>
              <p:nvPicPr>
                <p:cNvPr id="96" name="圖片 95">
                  <a:extLst>
                    <a:ext uri="{FF2B5EF4-FFF2-40B4-BE49-F238E27FC236}">
                      <a16:creationId xmlns:a16="http://schemas.microsoft.com/office/drawing/2014/main" id="{EF348823-16DC-49DE-B0E9-3B9E03797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8715" y="0"/>
                  <a:ext cx="3855697" cy="68580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cxnSp>
              <p:nvCxnSpPr>
                <p:cNvPr id="97" name="直線接點 96">
                  <a:extLst>
                    <a:ext uri="{FF2B5EF4-FFF2-40B4-BE49-F238E27FC236}">
                      <a16:creationId xmlns:a16="http://schemas.microsoft.com/office/drawing/2014/main" id="{2D0536FC-4E0C-4BE7-94AC-9438227291E6}"/>
                    </a:ext>
                  </a:extLst>
                </p:cNvPr>
                <p:cNvCxnSpPr/>
                <p:nvPr/>
              </p:nvCxnSpPr>
              <p:spPr>
                <a:xfrm>
                  <a:off x="12589538" y="3475300"/>
                  <a:ext cx="1053296" cy="0"/>
                </a:xfrm>
                <a:prstGeom prst="line">
                  <a:avLst/>
                </a:prstGeom>
                <a:ln w="190500" cap="rnd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031AE7C-0B69-4E7D-9FB0-FBEFED43691D}"/>
                  </a:ext>
                </a:extLst>
              </p:cNvPr>
              <p:cNvSpPr/>
              <p:nvPr/>
            </p:nvSpPr>
            <p:spPr>
              <a:xfrm>
                <a:off x="4168151" y="1081420"/>
                <a:ext cx="3855697" cy="1227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DAC5451E-0EEA-4BB0-A22E-DE29DE39CD4F}"/>
                  </a:ext>
                </a:extLst>
              </p:cNvPr>
              <p:cNvSpPr txBox="1"/>
              <p:nvPr/>
            </p:nvSpPr>
            <p:spPr>
              <a:xfrm>
                <a:off x="5469063" y="1069611"/>
                <a:ext cx="1253873" cy="553581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4</a:t>
                </a:r>
                <a:endParaRPr lang="zh-TW" altLang="en-US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2E43D0C1-F043-4A15-98D7-19F8FCC895F3}"/>
                  </a:ext>
                </a:extLst>
              </p:cNvPr>
              <p:cNvSpPr txBox="1"/>
              <p:nvPr/>
            </p:nvSpPr>
            <p:spPr>
              <a:xfrm>
                <a:off x="4584962" y="1618596"/>
                <a:ext cx="3187438" cy="358200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選擇要匯出的位置。</a:t>
                </a:r>
              </a:p>
            </p:txBody>
          </p:sp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325E7EFD-F650-4C26-92EF-4316A5605336}"/>
                </a:ext>
              </a:extLst>
            </p:cNvPr>
            <p:cNvGrpSpPr/>
            <p:nvPr/>
          </p:nvGrpSpPr>
          <p:grpSpPr>
            <a:xfrm>
              <a:off x="-797389" y="0"/>
              <a:ext cx="3855698" cy="6858000"/>
              <a:chOff x="4168150" y="0"/>
              <a:chExt cx="3855698" cy="6858000"/>
            </a:xfrm>
          </p:grpSpPr>
          <p:pic>
            <p:nvPicPr>
              <p:cNvPr id="121" name="圖片 120">
                <a:extLst>
                  <a:ext uri="{FF2B5EF4-FFF2-40B4-BE49-F238E27FC236}">
                    <a16:creationId xmlns:a16="http://schemas.microsoft.com/office/drawing/2014/main" id="{C9F188EE-63FB-43B4-8C6B-AB8103095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8150" y="0"/>
                <a:ext cx="3855698" cy="685800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6176B0C9-08CC-4E12-98BE-F8AB4BCFAF15}"/>
                  </a:ext>
                </a:extLst>
              </p:cNvPr>
              <p:cNvCxnSpPr/>
              <p:nvPr/>
            </p:nvCxnSpPr>
            <p:spPr>
              <a:xfrm>
                <a:off x="4817990" y="428265"/>
                <a:ext cx="1053296" cy="0"/>
              </a:xfrm>
              <a:prstGeom prst="line">
                <a:avLst/>
              </a:prstGeom>
              <a:ln w="152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3" name="圖片 122">
                <a:extLst>
                  <a:ext uri="{FF2B5EF4-FFF2-40B4-BE49-F238E27FC236}">
                    <a16:creationId xmlns:a16="http://schemas.microsoft.com/office/drawing/2014/main" id="{43F1CABA-EFA4-4BBA-B58C-0D3D71BA4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2798" y="5281842"/>
                <a:ext cx="988797" cy="988797"/>
              </a:xfrm>
              <a:prstGeom prst="rect">
                <a:avLst/>
              </a:prstGeom>
            </p:spPr>
          </p:pic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2CB4C33D-519C-41BD-BF92-C12EF873E9B6}"/>
                  </a:ext>
                </a:extLst>
              </p:cNvPr>
              <p:cNvSpPr txBox="1"/>
              <p:nvPr/>
            </p:nvSpPr>
            <p:spPr>
              <a:xfrm>
                <a:off x="4340407" y="5600355"/>
                <a:ext cx="2300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ea typeface="微軟正黑體" panose="020B0604030504040204" pitchFamily="34" charset="-120"/>
                    <a:cs typeface="Cascadia Code" panose="020B0609020000020004" pitchFamily="49" charset="0"/>
                  </a:rPr>
                  <a:t>littlefish's</a:t>
                </a:r>
                <a:r>
                  <a:rPr lang="en-US" altLang="zh-TW" sz="14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ea typeface="微軟正黑體" panose="020B0604030504040204" pitchFamily="34" charset="-120"/>
                    <a:cs typeface="Cascadia Code" panose="020B0609020000020004" pitchFamily="49" charset="0"/>
                  </a:rPr>
                  <a:t> project</a:t>
                </a:r>
              </a:p>
              <a:p>
                <a:r>
                  <a:rPr lang="en-US" altLang="zh-TW" sz="14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ea typeface="微軟正黑體" panose="020B0604030504040204" pitchFamily="34" charset="-120"/>
                    <a:cs typeface="Cascadia Code" panose="020B0609020000020004" pitchFamily="49" charset="0"/>
                  </a:rPr>
                  <a:t>LINE chat analysis</a:t>
                </a:r>
                <a:endParaRPr lang="zh-TW" altLang="en-US" sz="1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ea typeface="微軟正黑體" panose="020B0604030504040204" pitchFamily="34" charset="-120"/>
                  <a:cs typeface="Cascadia Code" panose="020B0609020000020004" pitchFamily="49" charset="0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A6DAEC7-9BC3-4EAA-8CC0-8D41BFA73AE7}"/>
                  </a:ext>
                </a:extLst>
              </p:cNvPr>
              <p:cNvSpPr/>
              <p:nvPr/>
            </p:nvSpPr>
            <p:spPr>
              <a:xfrm>
                <a:off x="4168151" y="1081420"/>
                <a:ext cx="3855697" cy="1227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6" name="矩形: 圓角 125">
                <a:extLst>
                  <a:ext uri="{FF2B5EF4-FFF2-40B4-BE49-F238E27FC236}">
                    <a16:creationId xmlns:a16="http://schemas.microsoft.com/office/drawing/2014/main" id="{20261CB8-8CE6-4ACA-898D-88ADDD2F5B38}"/>
                  </a:ext>
                </a:extLst>
              </p:cNvPr>
              <p:cNvSpPr/>
              <p:nvPr/>
            </p:nvSpPr>
            <p:spPr>
              <a:xfrm>
                <a:off x="4294688" y="5600356"/>
                <a:ext cx="45719" cy="523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C425BD0C-D7C9-4876-BE26-6412665699E4}"/>
                  </a:ext>
                </a:extLst>
              </p:cNvPr>
              <p:cNvSpPr txBox="1"/>
              <p:nvPr/>
            </p:nvSpPr>
            <p:spPr>
              <a:xfrm>
                <a:off x="5469063" y="1069611"/>
                <a:ext cx="1253873" cy="553581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</a:t>
                </a:r>
                <a:endParaRPr lang="zh-TW" altLang="en-US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21FCB11A-AC30-4D83-839D-DD949D364B72}"/>
                  </a:ext>
                </a:extLst>
              </p:cNvPr>
              <p:cNvSpPr txBox="1"/>
              <p:nvPr/>
            </p:nvSpPr>
            <p:spPr>
              <a:xfrm>
                <a:off x="4584962" y="1618596"/>
                <a:ext cx="3022074" cy="618708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選擇想要聊天紀錄分析的對象</a:t>
                </a:r>
                <a:endPara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點選右上角開啟選單。</a:t>
                </a:r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E5B6CBA6-167A-4D40-8DAD-814DE9469740}"/>
                  </a:ext>
                </a:extLst>
              </p:cNvPr>
              <p:cNvSpPr/>
              <p:nvPr/>
            </p:nvSpPr>
            <p:spPr>
              <a:xfrm>
                <a:off x="7429031" y="218095"/>
                <a:ext cx="446741" cy="446741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箭號: 向右 129">
                <a:extLst>
                  <a:ext uri="{FF2B5EF4-FFF2-40B4-BE49-F238E27FC236}">
                    <a16:creationId xmlns:a16="http://schemas.microsoft.com/office/drawing/2014/main" id="{6D7C08F0-BE37-4955-949A-BDC682E45322}"/>
                  </a:ext>
                </a:extLst>
              </p:cNvPr>
              <p:cNvSpPr/>
              <p:nvPr/>
            </p:nvSpPr>
            <p:spPr>
              <a:xfrm rot="18900000">
                <a:off x="7156203" y="681350"/>
                <a:ext cx="335280" cy="280737"/>
              </a:xfrm>
              <a:prstGeom prst="rightArrow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51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116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Cascadia Code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佑駿 余</dc:creator>
  <cp:lastModifiedBy>佑駿 余</cp:lastModifiedBy>
  <cp:revision>9</cp:revision>
  <dcterms:created xsi:type="dcterms:W3CDTF">2020-05-08T11:43:16Z</dcterms:created>
  <dcterms:modified xsi:type="dcterms:W3CDTF">2020-05-09T00:54:15Z</dcterms:modified>
</cp:coreProperties>
</file>