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80" y="-19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92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99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88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90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57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99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96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36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3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11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38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36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NCHC\project2020\NCCU_logout\image\NCC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0"/>
            <a:ext cx="4680520" cy="457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NCHC\project2020\NCCU_logout\image\logout (4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52" y="2932797"/>
            <a:ext cx="1646312" cy="164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23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ssets.juksy.com/files/articles/77188/800x_100_w-5abe0fca2ce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648" y="-1395536"/>
            <a:ext cx="7620000" cy="1135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508104" y="-963488"/>
            <a:ext cx="50405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2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assets.juksy.com/files/articles/77188/800x_100_w-5abe0fca5b43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6415088"/>
            <a:ext cx="7620000" cy="1337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572000" y="-3483768"/>
            <a:ext cx="72008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97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28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096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如螢幕大小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NCHC</dc:creator>
  <cp:lastModifiedBy>NCHC</cp:lastModifiedBy>
  <cp:revision>2</cp:revision>
  <dcterms:created xsi:type="dcterms:W3CDTF">2020-06-17T02:02:59Z</dcterms:created>
  <dcterms:modified xsi:type="dcterms:W3CDTF">2020-06-17T07:28:02Z</dcterms:modified>
</cp:coreProperties>
</file>