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2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9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3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3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4708-44D2-4984-BAFD-653BCF70FD4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6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CHC\project2020\NCCU_logout\image\NCC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4680520" cy="45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NCHC\project2020\NCCU_logout\image\logout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2932797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4D767E70-44D0-461B-9BC4-E15A2BF395A9}"/>
              </a:ext>
            </a:extLst>
          </p:cNvPr>
          <p:cNvGrpSpPr/>
          <p:nvPr/>
        </p:nvGrpSpPr>
        <p:grpSpPr>
          <a:xfrm>
            <a:off x="-1260648" y="-1395536"/>
            <a:ext cx="7620000" cy="11353800"/>
            <a:chOff x="-1260648" y="-1395536"/>
            <a:chExt cx="7620000" cy="11353800"/>
          </a:xfrm>
        </p:grpSpPr>
        <p:pic>
          <p:nvPicPr>
            <p:cNvPr id="1026" name="Picture 2" descr="https://assets.juksy.com/files/articles/77188/800x_100_w-5abe0fca2cee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60648" y="-1395536"/>
              <a:ext cx="7620000" cy="113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580112" y="-963488"/>
              <a:ext cx="504056" cy="17281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xmlns="" id="{12AF378C-2747-4502-BCFF-9E1E7DC9C97B}"/>
                </a:ext>
              </a:extLst>
            </p:cNvPr>
            <p:cNvSpPr txBox="1"/>
            <p:nvPr/>
          </p:nvSpPr>
          <p:spPr>
            <a:xfrm flipH="1">
              <a:off x="5417512" y="-531440"/>
              <a:ext cx="738664" cy="10801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8499482E-43AB-462E-9D5C-5AAA9FCFE26D}"/>
              </a:ext>
            </a:extLst>
          </p:cNvPr>
          <p:cNvGrpSpPr/>
          <p:nvPr/>
        </p:nvGrpSpPr>
        <p:grpSpPr>
          <a:xfrm>
            <a:off x="155575" y="-6415088"/>
            <a:ext cx="7620000" cy="13373101"/>
            <a:chOff x="155575" y="-6415088"/>
            <a:chExt cx="7620000" cy="13373101"/>
          </a:xfrm>
        </p:grpSpPr>
        <p:pic>
          <p:nvPicPr>
            <p:cNvPr id="2050" name="Picture 2" descr="https://assets.juksy.com/files/articles/77188/800x_100_w-5abe0fca5b43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6415088"/>
              <a:ext cx="7620000" cy="1337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41A6A2A-E48D-4456-AEF3-BAB49ADF50AA}"/>
                </a:ext>
              </a:extLst>
            </p:cNvPr>
            <p:cNvSpPr/>
            <p:nvPr/>
          </p:nvSpPr>
          <p:spPr>
            <a:xfrm>
              <a:off x="4572000" y="-3699792"/>
              <a:ext cx="792088" cy="17281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D552C6A4-EAF8-4BFF-8F7D-62B2B5DE4C16}"/>
                </a:ext>
              </a:extLst>
            </p:cNvPr>
            <p:cNvSpPr txBox="1"/>
            <p:nvPr/>
          </p:nvSpPr>
          <p:spPr>
            <a:xfrm flipH="1">
              <a:off x="4355976" y="-3915816"/>
              <a:ext cx="1046440" cy="23762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我很想現在就</a:t>
              </a:r>
              <a:endParaRPr lang="en-US" altLang="zh-TW" sz="2800" b="1" dirty="0">
                <a:solidFill>
                  <a:srgbClr val="2F2F2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畢業阿 </a:t>
              </a:r>
              <a:r>
                <a:rPr lang="en-US" altLang="zh-TW" sz="28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‧ ‧ ‧</a:t>
              </a:r>
              <a:endParaRPr lang="zh-TW" altLang="en-US" sz="2800" b="1" dirty="0">
                <a:solidFill>
                  <a:srgbClr val="2F2F2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676" y="692696"/>
            <a:ext cx="10090547" cy="488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ctr" rotWithShape="0">
              <a:schemeClr val="tx1">
                <a:alpha val="7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2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9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如螢幕大小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NCHC</dc:creator>
  <cp:lastModifiedBy>NCHC</cp:lastModifiedBy>
  <cp:revision>4</cp:revision>
  <dcterms:created xsi:type="dcterms:W3CDTF">2020-06-17T02:02:59Z</dcterms:created>
  <dcterms:modified xsi:type="dcterms:W3CDTF">2020-06-18T05:19:13Z</dcterms:modified>
</cp:coreProperties>
</file>