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580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2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0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7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9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36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3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6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NCHC\project2020\NCCU_logout\image\NCC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4680520" cy="457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NCHC\project2020\NCCU_logout\image\logout 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2" y="2932797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3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2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NCHC</dc:creator>
  <cp:lastModifiedBy>NCHC</cp:lastModifiedBy>
  <cp:revision>1</cp:revision>
  <dcterms:created xsi:type="dcterms:W3CDTF">2020-06-17T02:02:59Z</dcterms:created>
  <dcterms:modified xsi:type="dcterms:W3CDTF">2020-06-17T02:09:38Z</dcterms:modified>
</cp:coreProperties>
</file>