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8925F-7C20-45E6-B9BB-9490E3FE3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F08451-4A57-4E4F-AF48-052ABB1CF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B0624B-73F9-45E4-9164-65683078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AC61-9541-4B1C-81D7-E278FF6FF326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D3596-BA19-48A8-8295-0A036585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D41F85-3A27-4AF4-B4FF-E88BEE6F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306D-F011-4534-982D-9526EB7B5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36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D1D6A-E166-4803-AA86-5F736027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6E84E4-8E1F-4BB0-94EE-84DF23476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1A0B5D-FF60-4072-BEE2-A8F61B16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AC61-9541-4B1C-81D7-E278FF6FF326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742D54-03F5-4691-BA18-F30706F8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E27A19-2460-4B43-B450-550F601A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306D-F011-4534-982D-9526EB7B5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88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EA5A60-F9DA-41C4-A6AE-9A345981E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F8AE77-2121-4477-82FB-942F1EEF6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489038-7C4C-46A3-A776-F4651FBC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AC61-9541-4B1C-81D7-E278FF6FF326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4B0EB8-255E-447F-8985-71770CE7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05F2F0-1298-4FB4-80C4-E2FFFDD3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306D-F011-4534-982D-9526EB7B5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88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46BEF8-678A-4EEA-B87C-046D9523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FC4A21-63ED-4CF0-8769-3418E07A4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3A369D-F1CB-4270-AFE7-E5B91F81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AC61-9541-4B1C-81D7-E278FF6FF326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616EAA-EA62-44B7-97F6-4FD4E3A2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39ECC2-6DA4-4FAD-A930-1C00EEFB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306D-F011-4534-982D-9526EB7B5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20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5518C-EADA-4683-ADBA-0452FE31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893B65-1377-45F0-8384-8DE1E508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8DBB5C-EFC8-4630-BB7B-A587FB79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AC61-9541-4B1C-81D7-E278FF6FF326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C802DA-CC6C-4C6B-ACCC-F38B2836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7F3354-A92D-4BE3-9EB1-18535B30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306D-F011-4534-982D-9526EB7B5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61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5B364-D5CA-4578-9CA1-5BF2F990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A5355A-F14C-4497-AB18-763786619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AC4DD6-B25B-4B1C-BE57-43F835B45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431BE5-501E-4938-AFA1-B3A6796D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AC61-9541-4B1C-81D7-E278FF6FF326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403D9F-A19E-4FB1-9513-668115DB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AC55D7-DA67-4B3D-B6E6-327BF227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306D-F011-4534-982D-9526EB7B5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74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0947D6-53EC-47D3-8FEF-DC22E005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5F8DD4-1B09-4FE7-9017-3444DB6F0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DA4CFA-B3B6-492A-A49B-A5792DB07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23F9482-22F2-4B9B-A39E-A4A432E6D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920086-77A2-4330-9347-68D24D69D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AF9C89C-15AA-4298-922A-0DA8FC78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AC61-9541-4B1C-81D7-E278FF6FF326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976F42-C3EC-4D9E-BEB5-000A1B64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B82324-A2BF-4C9B-8D45-58B6FB37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306D-F011-4534-982D-9526EB7B5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8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DD8A51-5CD8-47D0-A763-595B4FD3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30BE2ED-7567-41CB-AEF5-0B129A6B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AC61-9541-4B1C-81D7-E278FF6FF326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710F36-359D-4B93-BE12-D53491AA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77030C-2DB3-4096-8520-E5AF953D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306D-F011-4534-982D-9526EB7B5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88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6D459CE-6EA0-4FAF-B9B0-0DA169B1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AC61-9541-4B1C-81D7-E278FF6FF326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BE08E2-AD75-47E8-9672-744DDB23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09CD32-FF23-4207-801E-A5016CAA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306D-F011-4534-982D-9526EB7B5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34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27E39A-9B8F-401F-A6B0-0D5BA8CED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1D5474-279D-44D7-AFD4-03B3BD8D1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207E41-31A2-4D51-AC7E-2974B8B31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09075E-239F-480D-A08E-D1051DC0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AC61-9541-4B1C-81D7-E278FF6FF326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B8160D-E7DB-429B-9546-0A587EED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83D6C6-07B3-450E-BD61-9976AF82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306D-F011-4534-982D-9526EB7B5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54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243E30-C158-4AB7-BA46-6431FDD1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BD2AD6-66DF-40DD-9341-FED4AE853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9F53EC-2109-4201-9FF7-5C21C7CD3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E30080-CF6F-4FDA-9F98-49775FB7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AC61-9541-4B1C-81D7-E278FF6FF326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93BFC8-8231-4BEE-AD13-98DD1A1B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9A9D0C-22A5-4AFB-A83E-C808D982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306D-F011-4534-982D-9526EB7B5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08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525E069-461F-406A-BD41-7672D63A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73F8BD-8E09-4CA9-995D-10608B4B9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D388EF-DCC9-4A41-B70C-6EE7A5E85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AAC61-9541-4B1C-81D7-E278FF6FF326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E41A15-9B5A-46B8-BA57-83BD1610C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8BA474-7AAA-44F2-9DFE-F08493F35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A306D-F011-4534-982D-9526EB7B5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30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A65A87D-3621-421A-9D04-1205E8802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0" y="1914966"/>
            <a:ext cx="1141653" cy="114165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41EA699-BB22-4820-8A96-853C69E9E129}"/>
              </a:ext>
            </a:extLst>
          </p:cNvPr>
          <p:cNvSpPr txBox="1"/>
          <p:nvPr/>
        </p:nvSpPr>
        <p:spPr>
          <a:xfrm>
            <a:off x="690998" y="3090446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server</a:t>
            </a:r>
            <a:endParaRPr lang="zh-TW" altLang="en-US" sz="1600" dirty="0"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742F675-CC50-4245-884E-A441B9122283}"/>
              </a:ext>
            </a:extLst>
          </p:cNvPr>
          <p:cNvSpPr txBox="1"/>
          <p:nvPr/>
        </p:nvSpPr>
        <p:spPr>
          <a:xfrm>
            <a:off x="2248352" y="1317394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5 min</a:t>
            </a:r>
            <a:endParaRPr lang="zh-TW" altLang="en-US" sz="1600" dirty="0"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13A0D77-5FE2-4B20-962B-B4EBA8572D5D}"/>
              </a:ext>
            </a:extLst>
          </p:cNvPr>
          <p:cNvSpPr txBox="1"/>
          <p:nvPr/>
        </p:nvSpPr>
        <p:spPr>
          <a:xfrm>
            <a:off x="3875714" y="489068"/>
            <a:ext cx="6406622" cy="2082046"/>
          </a:xfrm>
          <a:prstGeom prst="roundRect">
            <a:avLst>
              <a:gd name="adj" fmla="val 2801"/>
            </a:avLst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[batch]</a:t>
            </a:r>
          </a:p>
          <a:p>
            <a:pPr marL="342900" indent="-342900">
              <a:buFontTx/>
              <a:buChar char="-"/>
            </a:pPr>
            <a:r>
              <a:rPr lang="en-US" altLang="zh-TW" sz="1600" dirty="0" err="1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tasklist</a:t>
            </a:r>
            <a:r>
              <a:rPr lang="en-US" altLang="zh-TW" sz="1600" dirty="0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/V</a:t>
            </a:r>
          </a:p>
          <a:p>
            <a:pPr marL="342900" indent="-342900">
              <a:buFontTx/>
              <a:buChar char="-"/>
            </a:pPr>
            <a:r>
              <a:rPr lang="en-US" altLang="zh-TW" sz="1600" dirty="0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overwrite &gt;</a:t>
            </a:r>
            <a:r>
              <a:rPr lang="zh-TW" altLang="en-US" sz="1600" dirty="0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600" dirty="0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5min/overwrite-check.csv</a:t>
            </a:r>
          </a:p>
          <a:p>
            <a:endParaRPr lang="en-US" altLang="zh-TW" sz="1600" dirty="0"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  <a:p>
            <a:r>
              <a:rPr lang="en-US" altLang="zh-TW" sz="1600" dirty="0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[</a:t>
            </a:r>
            <a:r>
              <a:rPr lang="en-US" altLang="zh-TW" sz="1600" dirty="0" err="1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Rcode</a:t>
            </a:r>
            <a:r>
              <a:rPr lang="en-US" altLang="zh-TW" sz="1600" dirty="0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]:</a:t>
            </a:r>
          </a:p>
          <a:p>
            <a:pPr marL="342900" indent="-342900">
              <a:buFontTx/>
              <a:buChar char="-"/>
            </a:pPr>
            <a:r>
              <a:rPr lang="en-US" altLang="zh-TW" sz="1600" dirty="0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summarize for [process, </a:t>
            </a:r>
            <a:r>
              <a:rPr lang="en-US" altLang="zh-TW" sz="1600" dirty="0" err="1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memusage</a:t>
            </a:r>
            <a:r>
              <a:rPr lang="en-US" altLang="zh-TW" sz="1600" dirty="0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]</a:t>
            </a:r>
          </a:p>
          <a:p>
            <a:pPr marL="342900" indent="-342900">
              <a:buFontTx/>
              <a:buChar char="-"/>
            </a:pPr>
            <a:r>
              <a:rPr lang="en-US" altLang="zh-TW" sz="1600" dirty="0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mark in txt if </a:t>
            </a:r>
            <a:r>
              <a:rPr lang="en-US" altLang="zh-TW" sz="1600" u="sng" dirty="0" err="1">
                <a:solidFill>
                  <a:srgbClr val="C00000"/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process_num</a:t>
            </a:r>
            <a:r>
              <a:rPr lang="en-US" altLang="zh-TW" sz="1600" u="sng" dirty="0">
                <a:solidFill>
                  <a:srgbClr val="C00000"/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&gt;=1200 or </a:t>
            </a:r>
            <a:r>
              <a:rPr lang="en-US" altLang="zh-TW" sz="1600" u="sng" dirty="0" err="1">
                <a:solidFill>
                  <a:srgbClr val="C00000"/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memusage</a:t>
            </a:r>
            <a:r>
              <a:rPr lang="en-US" altLang="zh-TW" sz="1600" u="sng" dirty="0">
                <a:solidFill>
                  <a:srgbClr val="C00000"/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&gt;=?</a:t>
            </a:r>
          </a:p>
          <a:p>
            <a:pPr marL="342900" indent="-342900">
              <a:buFontTx/>
              <a:buChar char="-"/>
            </a:pPr>
            <a:r>
              <a:rPr lang="en-US" altLang="zh-TW" sz="1600" dirty="0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alarm for 3 mark continuously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E0B3C25-796B-442C-815E-EDD15D3C492B}"/>
              </a:ext>
            </a:extLst>
          </p:cNvPr>
          <p:cNvSpPr txBox="1"/>
          <p:nvPr/>
        </p:nvSpPr>
        <p:spPr>
          <a:xfrm>
            <a:off x="2248352" y="3580217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30 min</a:t>
            </a:r>
            <a:endParaRPr lang="zh-TW" altLang="en-US" sz="1600" dirty="0"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E185A51-404D-45B6-9C5A-5ECB27985FB5}"/>
              </a:ext>
            </a:extLst>
          </p:cNvPr>
          <p:cNvSpPr txBox="1"/>
          <p:nvPr/>
        </p:nvSpPr>
        <p:spPr>
          <a:xfrm>
            <a:off x="3875714" y="2761583"/>
            <a:ext cx="5296278" cy="2352973"/>
          </a:xfrm>
          <a:prstGeom prst="roundRect">
            <a:avLst>
              <a:gd name="adj" fmla="val 2721"/>
            </a:avLst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[batch]</a:t>
            </a:r>
          </a:p>
          <a:p>
            <a:pPr marL="342900" indent="-342900">
              <a:buFontTx/>
              <a:buChar char="-"/>
            </a:pPr>
            <a:r>
              <a:rPr lang="en-US" altLang="zh-TW" sz="1600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tasklist /V</a:t>
            </a:r>
          </a:p>
          <a:p>
            <a:pPr marL="342900" indent="-342900">
              <a:buFontTx/>
              <a:buChar char="-"/>
            </a:pPr>
            <a:r>
              <a:rPr lang="en-US" altLang="zh-TW" sz="1600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write &gt;</a:t>
            </a:r>
            <a:r>
              <a:rPr lang="zh-TW" altLang="en-US" sz="1600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600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30min/hhmmss.csv(000500~233500)</a:t>
            </a:r>
          </a:p>
          <a:p>
            <a:endParaRPr lang="en-US" altLang="zh-TW" sz="1600"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  <a:p>
            <a:r>
              <a:rPr lang="en-US" altLang="zh-TW" sz="1600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[Rcode in 23:35:00]:</a:t>
            </a:r>
          </a:p>
          <a:p>
            <a:pPr marL="342900" indent="-342900">
              <a:buFontTx/>
              <a:buChar char="-"/>
            </a:pPr>
            <a:r>
              <a:rPr lang="en-US" altLang="zh-TW" sz="1600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summerize for all table</a:t>
            </a:r>
          </a:p>
          <a:p>
            <a:pPr marL="342900" indent="-342900">
              <a:buFontTx/>
              <a:buChar char="-"/>
            </a:pPr>
            <a:r>
              <a:rPr lang="en-US" altLang="zh-TW" sz="1600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plot, racing-bar, </a:t>
            </a:r>
          </a:p>
          <a:p>
            <a:pPr marL="342900" indent="-342900">
              <a:buFontTx/>
              <a:buChar char="-"/>
            </a:pPr>
            <a:r>
              <a:rPr lang="en-US" altLang="zh-TW" sz="1600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SMS</a:t>
            </a:r>
          </a:p>
          <a:p>
            <a:pPr marL="342900" indent="-342900">
              <a:buFontTx/>
              <a:buChar char="-"/>
            </a:pPr>
            <a:r>
              <a:rPr lang="en-US" altLang="zh-TW" sz="1600"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Upload to DB</a:t>
            </a:r>
            <a:endParaRPr lang="en-US" altLang="zh-TW" sz="1600" dirty="0"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6AA4DBB0-7103-4097-BC11-A293324ED3C9}"/>
              </a:ext>
            </a:extLst>
          </p:cNvPr>
          <p:cNvSpPr/>
          <p:nvPr/>
        </p:nvSpPr>
        <p:spPr>
          <a:xfrm>
            <a:off x="3243543" y="1208079"/>
            <a:ext cx="419877" cy="44786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6A84998C-8C3E-4803-B4B9-A32183EFFF94}"/>
              </a:ext>
            </a:extLst>
          </p:cNvPr>
          <p:cNvSpPr/>
          <p:nvPr/>
        </p:nvSpPr>
        <p:spPr>
          <a:xfrm>
            <a:off x="3282020" y="3490200"/>
            <a:ext cx="419877" cy="44786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26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98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78</Words>
  <Application>Microsoft Office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Cascadia Mono SemiLight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佑駿 余</dc:creator>
  <cp:lastModifiedBy>佑駿 余</cp:lastModifiedBy>
  <cp:revision>6</cp:revision>
  <dcterms:created xsi:type="dcterms:W3CDTF">2020-11-12T01:24:47Z</dcterms:created>
  <dcterms:modified xsi:type="dcterms:W3CDTF">2020-11-12T02:11:11Z</dcterms:modified>
</cp:coreProperties>
</file>