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55394-B2C7-4A6C-ACAC-7087A04E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8CBE18-D0C5-473A-A69F-BFC0DF3F3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63292E-8D76-439F-BE87-61F29DA7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C7C2F-FE39-4E64-A840-4CBF1D98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038D6-6D6C-4B6F-A8FC-FA1DB548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8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5009D-BDFC-4439-AA50-9B8F1417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BD4CA8-0E04-4BCA-94EB-87D0786F0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67FF5F-CE6B-4E14-A999-714E493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64F76-EFDC-4473-B27C-A38F1E8F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3B96B-3B56-41EC-B57E-0954AD83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5FC5D6-B0AB-4AFF-A98C-1A2041087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3AEE0D-F3BE-4B19-BB61-DC64C868C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F9C30-0750-4722-B9FE-C27764AE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AFE142-59FC-4EA8-9F29-D8C2386A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6FCAE3-E9B9-463F-85A5-D5E50C86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8357C-0A78-41FC-ABAC-C6FD93C0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E4C0A-7193-4EEF-AB75-6BBFA276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2102B3-82B9-4BB3-B661-6633F1CE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5F99F5-7EF7-40FB-9784-47290B60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732B5-EFBC-43B0-AC43-2DB6B917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6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91004-D86A-4773-812F-95C30246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8927B4-5A5A-492E-AA56-065EF726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F16F1-7683-47A4-9D98-56CAC7FF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A42EF2-080C-4E4F-A64B-2AF3AF79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55F67E-6617-45CB-A1EB-206CB105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3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0B009-B0D8-4751-9C39-3E700C48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E042A-B907-48DD-A7EB-3E1D4149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8DB4EE-F21A-441C-A957-A2944EE6A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21DBF9-37CB-4FAD-87BA-49B863E4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93DC9B-B557-4232-A6F3-DC393B7B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0FF1B4-93AB-4E9F-8430-E7948C20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471D0-A4B5-4482-9B62-CB1F565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796E1E-F694-4B2E-86EB-68CFF296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5414B6-AE0C-432B-8295-41877C50D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AED213-A6AE-4CA6-A0AF-91178A93D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F05F6D-08E1-4BB0-9D03-A232C1CF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5C00B8-2399-424D-9BEB-FC5553DB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34BA93-8D76-4470-883B-D2A4E7A4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56C52F-3C01-4B0A-95E6-C49404B7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9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941BF-FD6D-498E-B41A-4F5E717E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47AEB7-FD07-4DD9-AC05-87FBA8E6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31EA4E-FD86-4725-A810-69F13A73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DE454C-A008-4DDE-9BDA-4025A4A2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0EC053-278A-42BE-8FC9-D98BC5B7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EF687B-455C-48FB-AEB8-4B99FB1D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9EA8BA-A149-4188-966B-E56055EB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82300-AF27-4870-A6BD-6EA8FD18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77D7F-3B8B-4583-B746-87785736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52B750-77A4-4217-B250-13CAF0E27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D9EDD2-BED5-4C3F-9E74-21D94BF9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C10F80-90C3-4B70-8DDD-F53D28F6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7473B8-7CEC-4957-8223-7555613A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51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ADA0C-7235-4D7E-96A1-74A4F6B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635B4F-AA45-41C4-8F7A-09694A2B6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7735B2-E8CC-4E44-BA25-796F65F1A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2238A1-55DE-47EC-B93A-48E51CAB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375A53-F0B9-45E8-A758-8B04E6E7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24828A-A293-474A-9EC2-93B7B36E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0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043CE3-2B13-45BD-AEE4-B014B854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BEFC0C-FA2A-4A22-BCE3-1D80E42F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FAF85-451E-42B8-9ABE-23CE83B37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75BC-1DFD-4C32-814C-E1FCB7AFCD27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0AC14-67D6-45F0-BF4F-89429C65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C61C44-74BF-4F0F-BE60-E6EE6DDF9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F257-9291-4BBB-A239-DAE022259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1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44E763-5197-4D95-A99E-C81A8C24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E9E080-E357-427F-BF53-820612C4E473}"/>
              </a:ext>
            </a:extLst>
          </p:cNvPr>
          <p:cNvSpPr/>
          <p:nvPr/>
        </p:nvSpPr>
        <p:spPr>
          <a:xfrm>
            <a:off x="1" y="2"/>
            <a:ext cx="376238" cy="68103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98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44E763-5197-4D95-A99E-C81A8C24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E9E080-E357-427F-BF53-820612C4E473}"/>
              </a:ext>
            </a:extLst>
          </p:cNvPr>
          <p:cNvSpPr/>
          <p:nvPr/>
        </p:nvSpPr>
        <p:spPr>
          <a:xfrm>
            <a:off x="0" y="1"/>
            <a:ext cx="6478210" cy="411721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67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44E763-5197-4D95-A99E-C81A8C24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E9E080-E357-427F-BF53-820612C4E473}"/>
              </a:ext>
            </a:extLst>
          </p:cNvPr>
          <p:cNvSpPr/>
          <p:nvPr/>
        </p:nvSpPr>
        <p:spPr>
          <a:xfrm>
            <a:off x="0" y="1"/>
            <a:ext cx="6858000" cy="914399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8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9B17-02CB-4D25-8A6C-AAEE62556402}"/>
              </a:ext>
            </a:extLst>
          </p:cNvPr>
          <p:cNvSpPr/>
          <p:nvPr/>
        </p:nvSpPr>
        <p:spPr>
          <a:xfrm>
            <a:off x="519830" y="2967841"/>
            <a:ext cx="58183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x1 &lt;- 1.05</a:t>
            </a:r>
          </a:p>
          <a:p>
            <a:r>
              <a:rPr lang="zh-TW" altLang="en-US" dirty="0"/>
              <a:t>y1 &lt;- 1.89</a:t>
            </a:r>
          </a:p>
          <a:p>
            <a:r>
              <a:rPr lang="zh-TW" altLang="en-US" dirty="0"/>
              <a:t>x2 &lt;- 18</a:t>
            </a:r>
          </a:p>
          <a:p>
            <a:r>
              <a:rPr lang="zh-TW" altLang="en-US" dirty="0"/>
              <a:t>y2 &lt;- 11.44</a:t>
            </a:r>
          </a:p>
          <a:p>
            <a:r>
              <a:rPr lang="zh-TW" altLang="en-US" dirty="0"/>
              <a:t>str_geo &lt;- paste0((x2-x1)/19.05*img_info$width, "x", </a:t>
            </a:r>
          </a:p>
          <a:p>
            <a:r>
              <a:rPr lang="zh-TW" altLang="en-US" dirty="0"/>
              <a:t>                  (y2-y1)/25.4*img_info$height, "+", </a:t>
            </a:r>
          </a:p>
          <a:p>
            <a:r>
              <a:rPr lang="zh-TW" altLang="en-US" dirty="0"/>
              <a:t>                  (x1)/19.05*img_info$width, "+", </a:t>
            </a:r>
          </a:p>
          <a:p>
            <a:r>
              <a:rPr lang="zh-TW" altLang="en-US" dirty="0"/>
              <a:t>                  (y1)/25.4*img_info$height)</a:t>
            </a:r>
          </a:p>
          <a:p>
            <a:r>
              <a:rPr lang="zh-TW" altLang="en-US" dirty="0"/>
              <a:t>img_fix &lt;- image_crop(image = img, geometry = str_geo)</a:t>
            </a:r>
          </a:p>
        </p:txBody>
      </p:sp>
    </p:spTree>
    <p:extLst>
      <p:ext uri="{BB962C8B-B14F-4D97-AF65-F5344CB8AC3E}">
        <p14:creationId xmlns:p14="http://schemas.microsoft.com/office/powerpoint/2010/main" val="339944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113</Words>
  <Application>Microsoft Office PowerPoint</Application>
  <PresentationFormat>A4 紙張 (210x297 公釐)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Youjun Yu</dc:creator>
  <cp:lastModifiedBy>Youjun Yu</cp:lastModifiedBy>
  <cp:revision>3</cp:revision>
  <dcterms:created xsi:type="dcterms:W3CDTF">2022-01-14T13:34:02Z</dcterms:created>
  <dcterms:modified xsi:type="dcterms:W3CDTF">2022-01-14T14:09:29Z</dcterms:modified>
</cp:coreProperties>
</file>