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11B6A1-70FF-4651-A5DC-8A3351DD4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0EEDF1-41AA-4D47-A41C-91167B227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2DF66D-652F-4559-A7AC-D28ECF27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4BB1-3022-4971-9503-7803EA0981E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C616FD-11CF-4AC4-9AB7-0DB34DF7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F62D87-041D-45DE-9D08-A35A911B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E4-D123-49DF-8F4B-CF397D511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14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97683-B4FD-44E6-8495-7B2487B5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F9DF27-E1C9-43F5-B8F5-3CA2544E9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18BA13-72B2-481A-8D76-125B7285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4BB1-3022-4971-9503-7803EA0981E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64F40-9099-461D-A990-686557DA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E0296D-FC77-4818-A0F3-87E2B6E2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E4-D123-49DF-8F4B-CF397D511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74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BFC453-55C5-45A5-8BC6-E2CE40305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FF55F0-3387-4E72-A8CA-B66697BBB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C77D79-B723-4924-9213-66ECA6F7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4BB1-3022-4971-9503-7803EA0981E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09AC8A-A00E-40CE-A2DD-DCEA3301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BDF77C-E41A-4B3D-AD34-66D39870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E4-D123-49DF-8F4B-CF397D511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89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58BCF-2E95-4E51-9AAE-52F2BC82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5B528F-CB68-432F-8167-A0203234D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CC5CBD-C20E-4CFA-A1D6-EBBEA3E5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4BB1-3022-4971-9503-7803EA0981E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6A936A-44D9-4846-B0AC-DFF89EFB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FAE51A-8889-4847-8F32-B1F11E53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E4-D123-49DF-8F4B-CF397D511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45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4DA3F-807D-4364-A125-75120E9E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AFB21A-11EE-4920-9BA6-67F327C35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1CA57F-0CA7-488E-9DCF-7324CC45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4BB1-3022-4971-9503-7803EA0981E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F9C0A8-6304-4B01-9652-5B3CE49E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CC5582-DCDC-46BD-A6F8-94F8C8B1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E4-D123-49DF-8F4B-CF397D511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93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646D2-C115-49F4-B97B-4A5C5A40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B03A3-3A24-4D19-BEA7-A4D3DF6F9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207CFE-59A9-4692-899D-593D118E7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079522-D1F8-4E60-A53D-7DAE7069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4BB1-3022-4971-9503-7803EA0981E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13818F-3AB8-4376-8DEF-CA8B5CDD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CD9CEB-6F38-4680-A94F-9E9C86B9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E4-D123-49DF-8F4B-CF397D511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25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F9A0F-B75A-4749-9880-89443A41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F0FDE5-D1C7-4048-B92D-D214EFD87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5D9E55-E5B3-4E1B-8352-97C40311A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739CAE-301A-465A-BF15-819729D89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8CB2CD7-A25D-4662-9ECF-7234D082E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CED346-438A-45B7-9E8A-BB017B78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4BB1-3022-4971-9503-7803EA0981E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8F9BA0-77D4-46A4-8356-1665977D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DF51ADF-64C4-4A38-8E60-AFE7AD94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E4-D123-49DF-8F4B-CF397D511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9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58834-AA70-4394-9AE3-A77463EA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30E335E-4610-49C2-9542-86204629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4BB1-3022-4971-9503-7803EA0981E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31F31A-D78C-4CE0-927C-E8A1E1C0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D9BE7E-A8C9-405C-B8E8-C853FE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E4-D123-49DF-8F4B-CF397D511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40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27E92D-8A95-4AAF-801B-E618D2F3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4BB1-3022-4971-9503-7803EA0981E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871F46B-2C34-409B-B892-893D0B45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288F7C-1FCE-46F0-A4CF-64FA8236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E4-D123-49DF-8F4B-CF397D511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50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9CBDD-933B-4723-9878-2528D238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17389F-6089-4992-82B6-AEA49572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F8B2B5-E2BA-451B-A6C8-3863597D3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864877-0733-4F06-AEE7-CBA4A910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4BB1-3022-4971-9503-7803EA0981E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90EBB2-23FE-492C-AFFC-3C2AE4AD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7ECB32-6FA6-4AEA-B803-94CDEF57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E4-D123-49DF-8F4B-CF397D511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70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14C726-46D8-4A11-B6B9-3C3AF3DE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319ABE9-8884-4B23-9974-937F41371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E08B6E-9C0E-479C-87DA-95BC07046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C1109F-EF3F-4EB1-B99F-DBB13D2A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4BB1-3022-4971-9503-7803EA0981E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6A2AA7-6146-4AE0-86AA-4E195F68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31F7D1-A3D4-4EB8-923F-885E2A74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E4-D123-49DF-8F4B-CF397D511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03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5F83A63-5B34-430B-B092-30D0F106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B99D15-1720-46AE-93EA-8247E40A7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F6F914-BEEA-432E-B8FA-E5E13AE85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B4BB1-3022-4971-9503-7803EA0981E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5BB4F0-0846-40B5-A895-326C8A71C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A2B46B-9948-4261-99B6-B0953D80A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C32E4-D123-49DF-8F4B-CF397D511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00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52F3E4F-6FC7-4231-91A5-0172ACF41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F4A64CA-25CA-4E5E-ADDA-E3578E84683A}"/>
              </a:ext>
            </a:extLst>
          </p:cNvPr>
          <p:cNvSpPr/>
          <p:nvPr/>
        </p:nvSpPr>
        <p:spPr>
          <a:xfrm>
            <a:off x="0" y="0"/>
            <a:ext cx="3124800" cy="116681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91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52F3E4F-6FC7-4231-91A5-0172ACF41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F4A64CA-25CA-4E5E-ADDA-E3578E84683A}"/>
              </a:ext>
            </a:extLst>
          </p:cNvPr>
          <p:cNvSpPr/>
          <p:nvPr/>
        </p:nvSpPr>
        <p:spPr>
          <a:xfrm>
            <a:off x="0" y="0"/>
            <a:ext cx="11709400" cy="638175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8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Youjun Yu</dc:creator>
  <cp:lastModifiedBy>Youjun Yu</cp:lastModifiedBy>
  <cp:revision>1</cp:revision>
  <dcterms:created xsi:type="dcterms:W3CDTF">2022-01-15T13:21:45Z</dcterms:created>
  <dcterms:modified xsi:type="dcterms:W3CDTF">2022-01-15T13:22:25Z</dcterms:modified>
</cp:coreProperties>
</file>