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128DF-165C-43D4-B733-97F90B5C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3F8138-1B2E-4ED6-8BD8-44611EF7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B15D0-AE60-4987-89DD-4B3F812B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D03DA-8149-454F-A677-E99241AD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5B6BF-7A2E-4FA3-9836-E6287B9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51D6D-9D00-4603-B3C2-E36B8C6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8693A4-4481-4960-80D3-23B74FED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33D6D-8C4C-40A5-83D1-C062BD1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22F06-17B0-4CF0-A057-AD1CC547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64AFB-1B37-4628-80C9-BB6043F8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08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4E79EB-9F36-4C35-80E6-8CD535B9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54ABF0-9B4D-4A03-A986-B91C6EE0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B2F02-C4EF-42AD-A0B0-0D92AF5E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80154-F32F-45D6-BDDE-F035F3D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2C863-984F-4D17-A5AE-DEDB762E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2BADF-EECD-41F0-93A8-8D3C16ED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1FFAD-3580-4379-BE8E-B22E897D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81ECAC-1FBE-44DA-9B0A-10FAD60D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D09C8-1B23-4A4E-9579-23D36EF3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F7141-8320-4AD2-9045-2E0712B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1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D7D7B-33EA-4471-B88D-544AB16B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ECB30-E2B8-4D12-85DF-03DD5E8E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0F419-9751-46A4-A8F9-EEBBE362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45F76-98EB-43EE-8146-CBBE0BC7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9D7984-7C4A-4B4A-A10E-2A0E455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1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D3E27-4D0B-476C-A96E-DAD37945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B403A-C704-4C96-99B4-F09580AC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B9DC6A-AC50-4869-B13F-A7DAA6E9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0C48AC-ABF2-4D79-B6E6-2028611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059EC-AA85-4910-A5B4-11885658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152D46-C9B1-43ED-8B5D-CF8231F9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4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91760-61D1-4CE5-BBE3-AF4D6A9B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3B582-7ED9-427D-978B-72D064FB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84D6E2-A205-4746-B256-D80CC315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37C742-1C9A-4225-89AA-1F3A58B72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5415C5-2094-4E03-A291-056253D97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62AA58-687A-4619-8888-AA3C0EE9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1A0FA2-26C5-4461-A9DD-7EF38B20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D54469-244E-4574-9A72-0D2EEBC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2E301-29F7-4537-9209-907371D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E0BB39-F2BC-4D85-96AF-26C535F1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530AC2-1B85-4807-ABFE-99A1F7B2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4C28D2-BC07-43B8-93A3-A9906209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26B0D1-11F8-46DE-834E-B2241EDC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5D71CF-7F1F-4CD0-86EC-A9FFA8C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360B5D-A4BF-4BA4-B8D5-75468105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2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3EA86-672F-4C77-AB17-F1438070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E2753-31D1-485C-BC7C-D417BB9A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C12ACA-8EEC-4140-94D1-7E89B422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4252A-345F-496D-8ED2-0E28BE42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020E08-C42D-4F38-8C20-FD354ED4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6BF162-A337-4FC5-AF22-26A1178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4D170-89AF-4C6B-A7B7-92FC63DD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9E5489-F665-4E7F-BFE8-5BFB9F64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C094E-3EC1-43E1-A1EC-899FAC2F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220CDE-218B-44C6-8087-F1960449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CE21AF-2CA3-4C59-A96C-E02BAAD7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2BFC83-B5B0-4BF2-A315-33B8963A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1B11A7-8109-4020-9634-2D75C01A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F1AA4-1B93-408A-B5FA-296759AA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48325-AE48-4CB8-A1E7-DFD022D30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542B-4D96-4800-BDFC-3E10EA64EC5E}" type="datetimeFigureOut">
              <a:rPr lang="zh-TW" altLang="en-US" smtClean="0"/>
              <a:t>2021/7/23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E60C3B-2BCC-46A1-8F82-D8B22C5A4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57CC2-AD3E-4082-BA9F-13EF572B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2F20-7650-47EA-94E8-EF174359F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EA2E6-0568-482B-9066-C4C5949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E3AB1C-CE69-4B01-B146-D759D60EECAF}"/>
              </a:ext>
            </a:extLst>
          </p:cNvPr>
          <p:cNvSpPr/>
          <p:nvPr/>
        </p:nvSpPr>
        <p:spPr>
          <a:xfrm>
            <a:off x="0" y="0"/>
            <a:ext cx="478971" cy="11012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508F2A-AE6F-4D92-9922-141ACCDFE817}"/>
              </a:ext>
            </a:extLst>
          </p:cNvPr>
          <p:cNvSpPr/>
          <p:nvPr/>
        </p:nvSpPr>
        <p:spPr>
          <a:xfrm>
            <a:off x="478971" y="1101271"/>
            <a:ext cx="9327430" cy="525417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EA2E6-0568-482B-9066-C4C5949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F0E2E9-C5AC-416C-9B49-339A19E1BDD3}"/>
              </a:ext>
            </a:extLst>
          </p:cNvPr>
          <p:cNvSpPr/>
          <p:nvPr/>
        </p:nvSpPr>
        <p:spPr>
          <a:xfrm>
            <a:off x="1" y="0"/>
            <a:ext cx="9806400" cy="635544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7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EC4E92-917D-4EB9-A0AA-3D885EDD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D3D81C18-7760-46B3-A3B3-37DE9992F3ED}"/>
              </a:ext>
            </a:extLst>
          </p:cNvPr>
          <p:cNvSpPr/>
          <p:nvPr/>
        </p:nvSpPr>
        <p:spPr>
          <a:xfrm>
            <a:off x="2222938" y="1455313"/>
            <a:ext cx="1138448" cy="17901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D75C93-44EB-4D33-8839-1E72F4C14F3C}"/>
              </a:ext>
            </a:extLst>
          </p:cNvPr>
          <p:cNvCxnSpPr>
            <a:cxnSpLocks/>
          </p:cNvCxnSpPr>
          <p:nvPr/>
        </p:nvCxnSpPr>
        <p:spPr>
          <a:xfrm flipV="1">
            <a:off x="3563007" y="1133825"/>
            <a:ext cx="5565227" cy="821099"/>
          </a:xfrm>
          <a:prstGeom prst="straightConnector1">
            <a:avLst/>
          </a:prstGeom>
          <a:ln w="635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F2D6D11A-EE38-4E86-A142-73CD49D6E9FE}"/>
              </a:ext>
            </a:extLst>
          </p:cNvPr>
          <p:cNvSpPr/>
          <p:nvPr/>
        </p:nvSpPr>
        <p:spPr>
          <a:xfrm>
            <a:off x="9348952" y="378373"/>
            <a:ext cx="1150883" cy="11668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5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D95582F-0AFE-41AE-B991-0F6F1A6E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38BB3C8C-D04F-47D4-A3F8-84C723AA4924}"/>
              </a:ext>
            </a:extLst>
          </p:cNvPr>
          <p:cNvSpPr/>
          <p:nvPr/>
        </p:nvSpPr>
        <p:spPr>
          <a:xfrm>
            <a:off x="2222938" y="1455313"/>
            <a:ext cx="7474854" cy="49326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CA3297-F7A5-4C3B-B05C-BA2A83F6DD6B}"/>
              </a:ext>
            </a:extLst>
          </p:cNvPr>
          <p:cNvCxnSpPr>
            <a:cxnSpLocks/>
          </p:cNvCxnSpPr>
          <p:nvPr/>
        </p:nvCxnSpPr>
        <p:spPr>
          <a:xfrm flipV="1">
            <a:off x="8461420" y="1171977"/>
            <a:ext cx="887532" cy="618187"/>
          </a:xfrm>
          <a:prstGeom prst="straightConnector1">
            <a:avLst/>
          </a:prstGeom>
          <a:ln w="635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E7871754-08E3-4459-9030-3ECE7B08D5E8}"/>
              </a:ext>
            </a:extLst>
          </p:cNvPr>
          <p:cNvSpPr/>
          <p:nvPr/>
        </p:nvSpPr>
        <p:spPr>
          <a:xfrm>
            <a:off x="9348952" y="378373"/>
            <a:ext cx="1150883" cy="11668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6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8AD399A-44F7-48A0-A64E-9658BCA8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FB2D05-F9B7-46BC-AAF3-277F29657821}"/>
              </a:ext>
            </a:extLst>
          </p:cNvPr>
          <p:cNvSpPr txBox="1"/>
          <p:nvPr/>
        </p:nvSpPr>
        <p:spPr>
          <a:xfrm>
            <a:off x="1889813" y="846802"/>
            <a:ext cx="8584401" cy="568762"/>
          </a:xfrm>
          <a:prstGeom prst="roundRect">
            <a:avLst>
              <a:gd name="adj" fmla="val 13943"/>
            </a:avLst>
          </a:prstGeom>
          <a:solidFill>
            <a:schemeClr val="tx1"/>
          </a:solidFill>
          <a:ln w="317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0.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change the layout to make slide clear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FEF20D-C2E3-44F7-9734-4D7D5978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4837A05-6236-40ED-8E1B-CC4E907E8225}"/>
              </a:ext>
            </a:extLst>
          </p:cNvPr>
          <p:cNvSpPr txBox="1"/>
          <p:nvPr/>
        </p:nvSpPr>
        <p:spPr>
          <a:xfrm>
            <a:off x="1889813" y="846802"/>
            <a:ext cx="9634369" cy="568762"/>
          </a:xfrm>
          <a:prstGeom prst="roundRect">
            <a:avLst>
              <a:gd name="adj" fmla="val 13943"/>
            </a:avLst>
          </a:prstGeom>
          <a:solidFill>
            <a:schemeClr val="tx1"/>
          </a:solidFill>
          <a:ln w="317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 Check the section that you want to capture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55D782-0051-4DF9-A8B9-3E502571B328}"/>
              </a:ext>
            </a:extLst>
          </p:cNvPr>
          <p:cNvSpPr/>
          <p:nvPr/>
        </p:nvSpPr>
        <p:spPr>
          <a:xfrm>
            <a:off x="553792" y="1571223"/>
            <a:ext cx="8873544" cy="427578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0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FEF20D-C2E3-44F7-9734-4D7D5978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20B9341-37B6-432D-A188-C33D19CF4D95}"/>
              </a:ext>
            </a:extLst>
          </p:cNvPr>
          <p:cNvSpPr/>
          <p:nvPr/>
        </p:nvSpPr>
        <p:spPr>
          <a:xfrm>
            <a:off x="0" y="0"/>
            <a:ext cx="553791" cy="157122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06235B-560B-4B7B-96A2-A25701B59C12}"/>
              </a:ext>
            </a:extLst>
          </p:cNvPr>
          <p:cNvSpPr txBox="1"/>
          <p:nvPr/>
        </p:nvSpPr>
        <p:spPr>
          <a:xfrm>
            <a:off x="1889813" y="846802"/>
            <a:ext cx="9634369" cy="568762"/>
          </a:xfrm>
          <a:prstGeom prst="roundRect">
            <a:avLst>
              <a:gd name="adj" fmla="val 13943"/>
            </a:avLst>
          </a:prstGeom>
          <a:solidFill>
            <a:schemeClr val="tx1"/>
          </a:solidFill>
          <a:ln w="317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 get the length and width of this rectangle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45F87E6-4F99-4406-9E02-F637216B33CC}"/>
              </a:ext>
            </a:extLst>
          </p:cNvPr>
          <p:cNvCxnSpPr>
            <a:cxnSpLocks/>
          </p:cNvCxnSpPr>
          <p:nvPr/>
        </p:nvCxnSpPr>
        <p:spPr>
          <a:xfrm flipH="1" flipV="1">
            <a:off x="667818" y="1010992"/>
            <a:ext cx="1019092" cy="120191"/>
          </a:xfrm>
          <a:prstGeom prst="straightConnector1">
            <a:avLst/>
          </a:prstGeom>
          <a:ln w="12700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4BBB2AE-68E1-4D3C-887A-3A605B2C2EBF}"/>
              </a:ext>
            </a:extLst>
          </p:cNvPr>
          <p:cNvSpPr/>
          <p:nvPr/>
        </p:nvSpPr>
        <p:spPr>
          <a:xfrm>
            <a:off x="553792" y="1571223"/>
            <a:ext cx="8873544" cy="427578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99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FEF20D-C2E3-44F7-9734-4D7D5978C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E5DFCE-C589-443A-9AC0-B42D69167BC8}"/>
              </a:ext>
            </a:extLst>
          </p:cNvPr>
          <p:cNvSpPr/>
          <p:nvPr/>
        </p:nvSpPr>
        <p:spPr>
          <a:xfrm>
            <a:off x="553792" y="1571223"/>
            <a:ext cx="8873544" cy="427578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324F1B-5DFA-442A-A2BC-E4F2726AEAE9}"/>
              </a:ext>
            </a:extLst>
          </p:cNvPr>
          <p:cNvSpPr/>
          <p:nvPr/>
        </p:nvSpPr>
        <p:spPr>
          <a:xfrm>
            <a:off x="0" y="1"/>
            <a:ext cx="9427336" cy="584700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0346A6-6699-45C3-887D-136A5A5BE3E4}"/>
              </a:ext>
            </a:extLst>
          </p:cNvPr>
          <p:cNvSpPr txBox="1"/>
          <p:nvPr/>
        </p:nvSpPr>
        <p:spPr>
          <a:xfrm>
            <a:off x="1889813" y="846802"/>
            <a:ext cx="9634369" cy="568762"/>
          </a:xfrm>
          <a:prstGeom prst="roundRect">
            <a:avLst>
              <a:gd name="adj" fmla="val 13943"/>
            </a:avLst>
          </a:prstGeom>
          <a:solidFill>
            <a:schemeClr val="tx1"/>
          </a:solidFill>
          <a:ln w="317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 get the length and width of this rectangle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042723-BD00-4C46-B337-2839BFC63AD9}"/>
              </a:ext>
            </a:extLst>
          </p:cNvPr>
          <p:cNvCxnSpPr>
            <a:cxnSpLocks/>
          </p:cNvCxnSpPr>
          <p:nvPr/>
        </p:nvCxnSpPr>
        <p:spPr>
          <a:xfrm flipH="1" flipV="1">
            <a:off x="9622632" y="1767737"/>
            <a:ext cx="1019092" cy="120191"/>
          </a:xfrm>
          <a:prstGeom prst="straightConnector1">
            <a:avLst/>
          </a:prstGeom>
          <a:ln w="12700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39</Words>
  <Application>Microsoft Office PowerPoint</Application>
  <PresentationFormat>寬螢幕</PresentationFormat>
  <Paragraphs>4</Paragraphs>
  <Slides>8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Cascadia Code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Youjun Yu</dc:creator>
  <cp:lastModifiedBy>Youjun Yu</cp:lastModifiedBy>
  <cp:revision>4</cp:revision>
  <dcterms:created xsi:type="dcterms:W3CDTF">2021-07-23T14:07:18Z</dcterms:created>
  <dcterms:modified xsi:type="dcterms:W3CDTF">2021-07-23T19:09:53Z</dcterms:modified>
</cp:coreProperties>
</file>