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65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55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67866-8AC7-4A63-B81F-CFE3461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39D095-87C8-4E3A-9E6B-64213F16D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F2D6A-C495-47F2-9E04-0DCFA677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A92BB7-B3AC-4BE2-B349-52967644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FB4948-04C0-4E21-A703-E55FE00F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6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84A32-B151-4417-8015-0471D400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F4011E-2457-46D4-BDF4-87158424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BBA9DA-8E25-4ED0-99ED-5E75E1A1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2E5C56-BB22-49DE-8757-C9E3B2A3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0CF84D-9697-4934-8E80-D54CD70D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8D5ACC-B7D8-461B-BD2A-38B52CA47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7FB796-D1A4-4E82-8A7A-B8192808E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8AE912-C1CF-4EB5-A8AE-9649BD34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2A7B17-D429-4429-BC68-EECCB66D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2021DA-8A34-4F84-A221-159BCA19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F38C1-2D1E-440F-95EA-AA467C82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0F302-9098-4755-B0DD-C6FBF6CF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2ADD4F-5E81-42DE-BE69-56DDFD58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CA4AE9-10C7-43C5-8ABD-13EFF9BC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19F06-47B2-4403-9BE0-D7745F17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5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AF120-C24D-4601-8494-A90CAAD5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D47435-AA4D-4260-BE9E-B7204624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13F12-6EC5-49D9-BB0D-94ACE7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88E3F-A917-4224-95B6-06C70568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4DB2A4-F963-4880-BD37-AF2921F7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0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EB163-E0F1-4F7F-AAE6-A9574135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D66C0-47A3-4240-97FE-21B55AC15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91220F-7B70-4714-BC34-213B04D77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123837-D298-4E7E-9C77-2B017650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636FC3-01A2-4F1D-837F-36479FC5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48CDA-7EB7-43AB-B823-5CF16D9E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33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1082D-E96D-4EE3-9404-5FBC186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E6581F-9160-445E-A2E9-C3FADB45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D3F494-62FF-4A32-8D03-5CB5AD4F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ABBD7B-7D10-499F-8CC0-FF55B35AF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22FC24-8C28-42F7-8D40-C945F18E9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BAF526-7CEF-4E06-B030-DCA21FED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DD5386-27B2-4E4D-A972-F770BFE6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618593-6F15-4857-829F-638F0EC6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0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37C76-97C7-4B3B-AC74-BAC718DE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91EF7D-B7CB-4990-B8F6-F0384D9A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DA5B9E-DD69-4636-82B4-3611C522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58FFD-D809-4F2E-9C8B-9CF8F7D4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28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54AE50-DAF4-4CA6-8F50-DC0B8B40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767F86-022F-4238-8D20-2D5BFB1C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B03E85-96A5-448B-A82F-7428CAD4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2915A-D806-4980-9976-3361E6AB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948448-B4DA-4924-8789-AA0566E3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1660E1-BA22-477C-8BE8-1CB08D8C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732ADD-221E-4F3F-A151-841B1AE6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07A6FB-72B5-4381-B3A1-19A5C87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FF8008-759E-4195-9FEA-AC827D9D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05ABB-E306-4665-8A57-79B98182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1F44DD-678A-4CE1-86DC-3F0557D99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7F731B-B8B0-4019-912B-721F3DA2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5BA2ED-C49D-4DDE-9AB5-79B02DFD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2A678D-2F9B-4469-841C-8DDC4B3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91F6D5-BD90-4DF4-A55B-89BA706D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32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D30264-8F0F-4224-8FAD-367F457F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ED9D86-DAAB-41AD-B01C-7C310328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DA66D0-8873-427F-BFA6-1559A1B53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C680-A09B-4797-A665-DC2B6E5552F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F1CC7-604F-4CA8-A390-F4C507002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EFAA-20FE-4806-9EC0-36531BBF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889B-12AE-48BF-B25E-F1AF78FF2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1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B6CF650E-6142-4663-9698-D5BFF0EA01D3}"/>
              </a:ext>
            </a:extLst>
          </p:cNvPr>
          <p:cNvSpPr txBox="1"/>
          <p:nvPr/>
        </p:nvSpPr>
        <p:spPr>
          <a:xfrm>
            <a:off x="127191" y="6212690"/>
            <a:ext cx="695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為了方便解釋不混淆，假設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的對應是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8080:80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10301:3306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3A5C4EB2-EF89-4763-9065-5B7AAB72DB0A}"/>
              </a:ext>
            </a:extLst>
          </p:cNvPr>
          <p:cNvGrpSpPr/>
          <p:nvPr/>
        </p:nvGrpSpPr>
        <p:grpSpPr>
          <a:xfrm>
            <a:off x="493386" y="625669"/>
            <a:ext cx="5400000" cy="4973724"/>
            <a:chOff x="493386" y="625669"/>
            <a:chExt cx="5400000" cy="497372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6A70E7-5D59-4B7C-87AC-20025D5FDD81}"/>
                </a:ext>
              </a:extLst>
            </p:cNvPr>
            <p:cNvSpPr/>
            <p:nvPr/>
          </p:nvSpPr>
          <p:spPr>
            <a:xfrm>
              <a:off x="493386" y="3561595"/>
              <a:ext cx="5400000" cy="9628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VM(203.145.xx.xx)</a:t>
              </a:r>
              <a:endPara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866E89A-522A-4B10-8BAB-8EDEC0C85638}"/>
                </a:ext>
              </a:extLst>
            </p:cNvPr>
            <p:cNvSpPr/>
            <p:nvPr/>
          </p:nvSpPr>
          <p:spPr>
            <a:xfrm>
              <a:off x="493386" y="625669"/>
              <a:ext cx="2520000" cy="12050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container</a:t>
              </a:r>
            </a:p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phpmyadmin</a:t>
              </a:r>
              <a:endPara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6D339B5-E59C-48A6-BE19-BBC48C5FCC89}"/>
                </a:ext>
              </a:extLst>
            </p:cNvPr>
            <p:cNvSpPr/>
            <p:nvPr/>
          </p:nvSpPr>
          <p:spPr>
            <a:xfrm>
              <a:off x="3373386" y="625669"/>
              <a:ext cx="2520000" cy="12050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container</a:t>
              </a:r>
            </a:p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mysql</a:t>
              </a:r>
              <a:endPara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275D746-D92B-437A-A296-4F4A77E8A0FA}"/>
                </a:ext>
              </a:extLst>
            </p:cNvPr>
            <p:cNvSpPr txBox="1"/>
            <p:nvPr/>
          </p:nvSpPr>
          <p:spPr>
            <a:xfrm>
              <a:off x="4242895" y="1910095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3306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9234739-C1AA-40D0-8564-B2F9468BB7D0}"/>
                </a:ext>
              </a:extLst>
            </p:cNvPr>
            <p:cNvSpPr txBox="1"/>
            <p:nvPr/>
          </p:nvSpPr>
          <p:spPr>
            <a:xfrm>
              <a:off x="1511974" y="191009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BC6261BB-C823-4D41-BA07-DFBD622D9A29}"/>
                </a:ext>
              </a:extLst>
            </p:cNvPr>
            <p:cNvSpPr txBox="1"/>
            <p:nvPr/>
          </p:nvSpPr>
          <p:spPr>
            <a:xfrm>
              <a:off x="1362895" y="5199283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8080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8F9BE756-A253-4937-8D3F-653D10BEBFBC}"/>
                </a:ext>
              </a:extLst>
            </p:cNvPr>
            <p:cNvSpPr txBox="1"/>
            <p:nvPr/>
          </p:nvSpPr>
          <p:spPr>
            <a:xfrm>
              <a:off x="4168355" y="5199283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10301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E8D17D6-20B3-4ED6-B89D-EC6532826430}"/>
                </a:ext>
              </a:extLst>
            </p:cNvPr>
            <p:cNvSpPr/>
            <p:nvPr/>
          </p:nvSpPr>
          <p:spPr>
            <a:xfrm>
              <a:off x="493386" y="2697436"/>
              <a:ext cx="5400000" cy="64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Docker network</a:t>
              </a:r>
              <a:endPara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1186EB97-5B8D-41E5-9A4C-F782B4BEB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3386" y="2433315"/>
              <a:ext cx="0" cy="27659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1892715-5E54-4183-A869-379760819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386" y="2433315"/>
              <a:ext cx="0" cy="27659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8A4349E-C1B3-44B2-AB62-43366D35F3D8}"/>
              </a:ext>
            </a:extLst>
          </p:cNvPr>
          <p:cNvCxnSpPr>
            <a:cxnSpLocks/>
          </p:cNvCxnSpPr>
          <p:nvPr/>
        </p:nvCxnSpPr>
        <p:spPr>
          <a:xfrm>
            <a:off x="6096000" y="1377387"/>
            <a:ext cx="0" cy="402195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5618452-94AC-49D6-B601-AA879AC17C5E}"/>
              </a:ext>
            </a:extLst>
          </p:cNvPr>
          <p:cNvSpPr txBox="1"/>
          <p:nvPr/>
        </p:nvSpPr>
        <p:spPr>
          <a:xfrm>
            <a:off x="6298615" y="529528"/>
            <a:ext cx="5542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附註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network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我有設定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192.168.0.3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192.168.0.2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但這有點太技術細節，我也沒到很懂，寫法在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docker-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compose.yml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上面。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239F6F9-9ABC-4B73-9055-B26CA1F5785B}"/>
              </a:ext>
            </a:extLst>
          </p:cNvPr>
          <p:cNvSpPr txBox="1"/>
          <p:nvPr/>
        </p:nvSpPr>
        <p:spPr>
          <a:xfrm>
            <a:off x="6298615" y="4199009"/>
            <a:ext cx="5229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學長的教學會有兩個情境要滿足，以下闡述</a:t>
            </a:r>
          </a:p>
        </p:txBody>
      </p:sp>
    </p:spTree>
    <p:extLst>
      <p:ext uri="{BB962C8B-B14F-4D97-AF65-F5344CB8AC3E}">
        <p14:creationId xmlns:p14="http://schemas.microsoft.com/office/powerpoint/2010/main" val="168154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5A8A47BB-494C-45B5-B7A8-50687D340E0C}"/>
              </a:ext>
            </a:extLst>
          </p:cNvPr>
          <p:cNvGrpSpPr/>
          <p:nvPr/>
        </p:nvGrpSpPr>
        <p:grpSpPr>
          <a:xfrm>
            <a:off x="493386" y="625669"/>
            <a:ext cx="5400000" cy="4973724"/>
            <a:chOff x="493386" y="625669"/>
            <a:chExt cx="5400000" cy="4973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73B0177-3D5B-4CB0-87FD-7B8423D695D3}"/>
                </a:ext>
              </a:extLst>
            </p:cNvPr>
            <p:cNvSpPr/>
            <p:nvPr/>
          </p:nvSpPr>
          <p:spPr>
            <a:xfrm>
              <a:off x="493386" y="3561595"/>
              <a:ext cx="5400000" cy="9628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VM(203.145.xx.xx)</a:t>
              </a:r>
              <a:endPara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BB9431-D792-4891-8A8B-E1D0F338F070}"/>
                </a:ext>
              </a:extLst>
            </p:cNvPr>
            <p:cNvSpPr/>
            <p:nvPr/>
          </p:nvSpPr>
          <p:spPr>
            <a:xfrm>
              <a:off x="493386" y="625669"/>
              <a:ext cx="2520000" cy="12050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container</a:t>
              </a:r>
            </a:p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phpmyadmin</a:t>
              </a:r>
              <a:endPara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C407DFD-F2FD-4FE0-BBBB-74D59BCFCE59}"/>
                </a:ext>
              </a:extLst>
            </p:cNvPr>
            <p:cNvSpPr/>
            <p:nvPr/>
          </p:nvSpPr>
          <p:spPr>
            <a:xfrm>
              <a:off x="3373386" y="625669"/>
              <a:ext cx="2520000" cy="12050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container</a:t>
              </a:r>
            </a:p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mysql</a:t>
              </a:r>
              <a:endPara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9065B99-0DE0-4A4B-A035-FFFA353DDC6C}"/>
                </a:ext>
              </a:extLst>
            </p:cNvPr>
            <p:cNvSpPr txBox="1"/>
            <p:nvPr/>
          </p:nvSpPr>
          <p:spPr>
            <a:xfrm>
              <a:off x="4242895" y="1910095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3306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DC374-ECEF-496D-9D14-839BDD3936BC}"/>
                </a:ext>
              </a:extLst>
            </p:cNvPr>
            <p:cNvSpPr txBox="1"/>
            <p:nvPr/>
          </p:nvSpPr>
          <p:spPr>
            <a:xfrm>
              <a:off x="1511974" y="191009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A44551A-52C9-4D22-8E5D-6EE39F2AA00D}"/>
                </a:ext>
              </a:extLst>
            </p:cNvPr>
            <p:cNvSpPr txBox="1"/>
            <p:nvPr/>
          </p:nvSpPr>
          <p:spPr>
            <a:xfrm>
              <a:off x="1362895" y="5199283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8080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4863E99-EC95-42B2-8F9E-11D4094A37EC}"/>
                </a:ext>
              </a:extLst>
            </p:cNvPr>
            <p:cNvSpPr txBox="1"/>
            <p:nvPr/>
          </p:nvSpPr>
          <p:spPr>
            <a:xfrm>
              <a:off x="4168355" y="5199283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10301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45CFF10-3557-4E42-A7E1-BF1FC452F5EA}"/>
                </a:ext>
              </a:extLst>
            </p:cNvPr>
            <p:cNvSpPr/>
            <p:nvPr/>
          </p:nvSpPr>
          <p:spPr>
            <a:xfrm>
              <a:off x="493386" y="2697436"/>
              <a:ext cx="5400000" cy="64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Docker network</a:t>
              </a:r>
              <a:endPara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15ECD30-DCA4-4F38-A9A9-B15A23F32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3386" y="2433315"/>
              <a:ext cx="0" cy="27659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8DA37BEA-F180-4F30-BDD8-D13AF8327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386" y="2433315"/>
              <a:ext cx="0" cy="27659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237ABB0-9B69-4577-91A2-14F0123E2105}"/>
              </a:ext>
            </a:extLst>
          </p:cNvPr>
          <p:cNvCxnSpPr>
            <a:cxnSpLocks/>
          </p:cNvCxnSpPr>
          <p:nvPr/>
        </p:nvCxnSpPr>
        <p:spPr>
          <a:xfrm>
            <a:off x="6096000" y="1377387"/>
            <a:ext cx="0" cy="402195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77B804-902F-4B8B-B7B6-D774E70A5C43}"/>
              </a:ext>
            </a:extLst>
          </p:cNvPr>
          <p:cNvSpPr txBox="1"/>
          <p:nvPr/>
        </p:nvSpPr>
        <p:spPr>
          <a:xfrm>
            <a:off x="6298615" y="2893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情境一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B35665-7D56-46F6-A566-CDE72B46D887}"/>
              </a:ext>
            </a:extLst>
          </p:cNvPr>
          <p:cNvSpPr txBox="1"/>
          <p:nvPr/>
        </p:nvSpPr>
        <p:spPr>
          <a:xfrm>
            <a:off x="6298615" y="997384"/>
            <a:ext cx="554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東吳的</a:t>
            </a:r>
            <a:r>
              <a:rPr lang="en-US" altLang="zh-TW" sz="24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 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phpMyAdmin(8080)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</a:t>
            </a:r>
            <a:r>
              <a:rPr lang="en-US" altLang="zh-TW" sz="24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(3306)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登入方式為使用者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user001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左中括弧 30">
            <a:extLst>
              <a:ext uri="{FF2B5EF4-FFF2-40B4-BE49-F238E27FC236}">
                <a16:creationId xmlns:a16="http://schemas.microsoft.com/office/drawing/2014/main" id="{0C4DAD0D-56E1-4E55-A454-336E12E746C4}"/>
              </a:ext>
            </a:extLst>
          </p:cNvPr>
          <p:cNvSpPr/>
          <p:nvPr/>
        </p:nvSpPr>
        <p:spPr>
          <a:xfrm rot="16200000">
            <a:off x="2668391" y="1215001"/>
            <a:ext cx="900907" cy="2248088"/>
          </a:xfrm>
          <a:prstGeom prst="leftBracket">
            <a:avLst>
              <a:gd name="adj" fmla="val 0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6AEDC83-AA60-410C-97B7-D0561F6CC275}"/>
              </a:ext>
            </a:extLst>
          </p:cNvPr>
          <p:cNvSpPr txBox="1"/>
          <p:nvPr/>
        </p:nvSpPr>
        <p:spPr>
          <a:xfrm>
            <a:off x="6298614" y="2680123"/>
            <a:ext cx="57043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因為使用東吳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TWCC-VM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須將 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8080 port 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163.0.0.0/8</a:t>
            </a:r>
          </a:p>
          <a:p>
            <a:pPr marL="457200" indent="-45720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(3306)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，是走內網，所以 </a:t>
            </a:r>
            <a:r>
              <a:rPr lang="en-US" altLang="zh-TW" sz="24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設定使用者 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user001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要開啟 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192.168.0.3/32</a:t>
            </a:r>
            <a:endParaRPr lang="zh-TW" altLang="en-US" sz="2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C51FEF6-81FB-4E0B-95C6-662575EA69AF}"/>
              </a:ext>
            </a:extLst>
          </p:cNvPr>
          <p:cNvSpPr txBox="1"/>
          <p:nvPr/>
        </p:nvSpPr>
        <p:spPr>
          <a:xfrm>
            <a:off x="127191" y="6212690"/>
            <a:ext cx="718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因為是走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network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內網，所以像紅線一樣，是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3306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863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5A8A47BB-494C-45B5-B7A8-50687D340E0C}"/>
              </a:ext>
            </a:extLst>
          </p:cNvPr>
          <p:cNvGrpSpPr/>
          <p:nvPr/>
        </p:nvGrpSpPr>
        <p:grpSpPr>
          <a:xfrm>
            <a:off x="493386" y="625669"/>
            <a:ext cx="5400000" cy="4973724"/>
            <a:chOff x="493386" y="625669"/>
            <a:chExt cx="5400000" cy="4973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73B0177-3D5B-4CB0-87FD-7B8423D695D3}"/>
                </a:ext>
              </a:extLst>
            </p:cNvPr>
            <p:cNvSpPr/>
            <p:nvPr/>
          </p:nvSpPr>
          <p:spPr>
            <a:xfrm>
              <a:off x="493386" y="3561595"/>
              <a:ext cx="5400000" cy="9628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VM(203.145.xx.xx)</a:t>
              </a:r>
              <a:endPara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BB9431-D792-4891-8A8B-E1D0F338F070}"/>
                </a:ext>
              </a:extLst>
            </p:cNvPr>
            <p:cNvSpPr/>
            <p:nvPr/>
          </p:nvSpPr>
          <p:spPr>
            <a:xfrm>
              <a:off x="493386" y="625669"/>
              <a:ext cx="2520000" cy="12050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container</a:t>
              </a:r>
            </a:p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phpmyadmin</a:t>
              </a:r>
              <a:endPara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C407DFD-F2FD-4FE0-BBBB-74D59BCFCE59}"/>
                </a:ext>
              </a:extLst>
            </p:cNvPr>
            <p:cNvSpPr/>
            <p:nvPr/>
          </p:nvSpPr>
          <p:spPr>
            <a:xfrm>
              <a:off x="3373386" y="625669"/>
              <a:ext cx="2520000" cy="12050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container</a:t>
              </a:r>
            </a:p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mysql</a:t>
              </a:r>
              <a:endPara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9065B99-0DE0-4A4B-A035-FFFA353DDC6C}"/>
                </a:ext>
              </a:extLst>
            </p:cNvPr>
            <p:cNvSpPr txBox="1"/>
            <p:nvPr/>
          </p:nvSpPr>
          <p:spPr>
            <a:xfrm>
              <a:off x="4242895" y="1910095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3306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DC374-ECEF-496D-9D14-839BDD3936BC}"/>
                </a:ext>
              </a:extLst>
            </p:cNvPr>
            <p:cNvSpPr txBox="1"/>
            <p:nvPr/>
          </p:nvSpPr>
          <p:spPr>
            <a:xfrm>
              <a:off x="1511974" y="191009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A44551A-52C9-4D22-8E5D-6EE39F2AA00D}"/>
                </a:ext>
              </a:extLst>
            </p:cNvPr>
            <p:cNvSpPr txBox="1"/>
            <p:nvPr/>
          </p:nvSpPr>
          <p:spPr>
            <a:xfrm>
              <a:off x="1362895" y="5199283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8080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4863E99-EC95-42B2-8F9E-11D4094A37EC}"/>
                </a:ext>
              </a:extLst>
            </p:cNvPr>
            <p:cNvSpPr txBox="1"/>
            <p:nvPr/>
          </p:nvSpPr>
          <p:spPr>
            <a:xfrm>
              <a:off x="4168355" y="5199283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10301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45CFF10-3557-4E42-A7E1-BF1FC452F5EA}"/>
                </a:ext>
              </a:extLst>
            </p:cNvPr>
            <p:cNvSpPr/>
            <p:nvPr/>
          </p:nvSpPr>
          <p:spPr>
            <a:xfrm>
              <a:off x="493386" y="2697436"/>
              <a:ext cx="5400000" cy="64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Docker network</a:t>
              </a:r>
              <a:endPara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15ECD30-DCA4-4F38-A9A9-B15A23F32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3386" y="2433315"/>
              <a:ext cx="0" cy="27659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8DA37BEA-F180-4F30-BDD8-D13AF8327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386" y="2433315"/>
              <a:ext cx="0" cy="27659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237ABB0-9B69-4577-91A2-14F0123E2105}"/>
              </a:ext>
            </a:extLst>
          </p:cNvPr>
          <p:cNvCxnSpPr>
            <a:cxnSpLocks/>
          </p:cNvCxnSpPr>
          <p:nvPr/>
        </p:nvCxnSpPr>
        <p:spPr>
          <a:xfrm>
            <a:off x="6096000" y="1377387"/>
            <a:ext cx="0" cy="402195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77B804-902F-4B8B-B7B6-D774E70A5C43}"/>
              </a:ext>
            </a:extLst>
          </p:cNvPr>
          <p:cNvSpPr txBox="1"/>
          <p:nvPr/>
        </p:nvSpPr>
        <p:spPr>
          <a:xfrm>
            <a:off x="6298615" y="2893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情境二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B35665-7D56-46F6-A566-CDE72B46D887}"/>
              </a:ext>
            </a:extLst>
          </p:cNvPr>
          <p:cNvSpPr txBox="1"/>
          <p:nvPr/>
        </p:nvSpPr>
        <p:spPr>
          <a:xfrm>
            <a:off x="6298615" y="997384"/>
            <a:ext cx="554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東吳的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VPN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R/Python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連線</a:t>
            </a:r>
            <a:endParaRPr lang="en-US" altLang="zh-TW" sz="2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</a:t>
            </a:r>
            <a:r>
              <a:rPr lang="en-US" altLang="zh-TW" sz="24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(10301)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登入方式為使用者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user001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C51FEF6-81FB-4E0B-95C6-662575EA69AF}"/>
              </a:ext>
            </a:extLst>
          </p:cNvPr>
          <p:cNvSpPr txBox="1"/>
          <p:nvPr/>
        </p:nvSpPr>
        <p:spPr>
          <a:xfrm>
            <a:off x="127191" y="6212690"/>
            <a:ext cx="338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走外網，所以是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C33A32C6-35E1-49D4-BDE3-0DCD0EC9E5D9}"/>
              </a:ext>
            </a:extLst>
          </p:cNvPr>
          <p:cNvCxnSpPr>
            <a:cxnSpLocks/>
          </p:cNvCxnSpPr>
          <p:nvPr/>
        </p:nvCxnSpPr>
        <p:spPr>
          <a:xfrm rot="10800000">
            <a:off x="4708321" y="5566405"/>
            <a:ext cx="631114" cy="339636"/>
          </a:xfrm>
          <a:prstGeom prst="curvedConnector3">
            <a:avLst>
              <a:gd name="adj1" fmla="val 99905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C0E5B0-530E-4828-A40E-5DA8C83C81EA}"/>
              </a:ext>
            </a:extLst>
          </p:cNvPr>
          <p:cNvSpPr txBox="1"/>
          <p:nvPr/>
        </p:nvSpPr>
        <p:spPr>
          <a:xfrm>
            <a:off x="6298614" y="2680123"/>
            <a:ext cx="5704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因為使用東吳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VPN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(10301)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TWCC-VM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須將 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10301 port 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163.0.0.0/8</a:t>
            </a:r>
          </a:p>
          <a:p>
            <a:pPr marL="457200" indent="-45720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因為外部電腦連線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(10301)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，是走外網，所以 </a:t>
            </a:r>
            <a:r>
              <a:rPr lang="en-US" altLang="zh-TW" sz="24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設定使用者 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user001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要開啟 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1630.0.0/8</a:t>
            </a:r>
            <a:endParaRPr lang="zh-TW" altLang="en-US" sz="2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904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2E89A3F-0680-498C-92A7-FAE14A992CAF}"/>
              </a:ext>
            </a:extLst>
          </p:cNvPr>
          <p:cNvSpPr txBox="1"/>
          <p:nvPr/>
        </p:nvSpPr>
        <p:spPr>
          <a:xfrm>
            <a:off x="254644" y="28936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9A1B27-4396-4D2B-99FF-1F09D6FAC254}"/>
              </a:ext>
            </a:extLst>
          </p:cNvPr>
          <p:cNvSpPr txBox="1"/>
          <p:nvPr/>
        </p:nvSpPr>
        <p:spPr>
          <a:xfrm>
            <a:off x="254645" y="1225689"/>
            <a:ext cx="11597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為了滿足兩種情境，可以選擇下面其中一個做法。我個人推薦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所有權限由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TWCC-VM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，即透過安全性群組，做統一管理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8080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163.0.0.0/8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10301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163.0.0.0/8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使用者都開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。反正不管怎麼連進來會要先走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那一關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除了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TWCC-VM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的安全性群組，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來源的管理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8080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163.0.0.0/8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10301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163.0.0.0/8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192.168.0.3/32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。這是為了讓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network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163.0.0.0/8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。這是為了讓 外部使用者透過東吳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VPN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，走外網進來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1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2E89A3F-0680-498C-92A7-FAE14A992CAF}"/>
              </a:ext>
            </a:extLst>
          </p:cNvPr>
          <p:cNvSpPr txBox="1"/>
          <p:nvPr/>
        </p:nvSpPr>
        <p:spPr>
          <a:xfrm>
            <a:off x="254644" y="28936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9A1B27-4396-4D2B-99FF-1F09D6FAC254}"/>
              </a:ext>
            </a:extLst>
          </p:cNvPr>
          <p:cNvSpPr txBox="1"/>
          <p:nvPr/>
        </p:nvSpPr>
        <p:spPr>
          <a:xfrm>
            <a:off x="254645" y="1225689"/>
            <a:ext cx="646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學長昨天電話說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user001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全開的疑慮，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是因為過去的架構是直接在電腦裡面裝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加上過去管 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底層硬體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的人是分開的。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9855E5-1A98-4C28-899B-929C180F60C7}"/>
              </a:ext>
            </a:extLst>
          </p:cNvPr>
          <p:cNvSpPr/>
          <p:nvPr/>
        </p:nvSpPr>
        <p:spPr>
          <a:xfrm>
            <a:off x="493386" y="3909025"/>
            <a:ext cx="5400000" cy="17232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65CD03-C6F2-46D0-BA89-C0F9B597BD3C}"/>
              </a:ext>
            </a:extLst>
          </p:cNvPr>
          <p:cNvSpPr txBox="1"/>
          <p:nvPr/>
        </p:nvSpPr>
        <p:spPr>
          <a:xfrm>
            <a:off x="1812373" y="4005843"/>
            <a:ext cx="2762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VM(203.145.xx.xx)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44DB8A-AFCA-4EBF-9E37-DFB2BAFA11E2}"/>
              </a:ext>
            </a:extLst>
          </p:cNvPr>
          <p:cNvSpPr txBox="1"/>
          <p:nvPr/>
        </p:nvSpPr>
        <p:spPr>
          <a:xfrm>
            <a:off x="3936862" y="4900931"/>
            <a:ext cx="12750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C69784-0B35-429B-AA6F-264A0B20C101}"/>
              </a:ext>
            </a:extLst>
          </p:cNvPr>
          <p:cNvSpPr txBox="1"/>
          <p:nvPr/>
        </p:nvSpPr>
        <p:spPr>
          <a:xfrm>
            <a:off x="4183907" y="581460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3306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976E005-B543-439A-A1BC-081BFDAF00C7}"/>
              </a:ext>
            </a:extLst>
          </p:cNvPr>
          <p:cNvCxnSpPr>
            <a:cxnSpLocks/>
          </p:cNvCxnSpPr>
          <p:nvPr/>
        </p:nvCxnSpPr>
        <p:spPr>
          <a:xfrm flipV="1">
            <a:off x="4574398" y="5394870"/>
            <a:ext cx="0" cy="432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31572B32-77C0-4776-BE72-437ED944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862" y="2535441"/>
            <a:ext cx="648000" cy="64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8AA7664-C62D-438B-A1B3-F7241B779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18" y="2541200"/>
            <a:ext cx="648000" cy="648000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F48F67E-A4B7-4B24-83A9-E5598BAC96AD}"/>
              </a:ext>
            </a:extLst>
          </p:cNvPr>
          <p:cNvCxnSpPr>
            <a:cxnSpLocks/>
          </p:cNvCxnSpPr>
          <p:nvPr/>
        </p:nvCxnSpPr>
        <p:spPr>
          <a:xfrm>
            <a:off x="6809678" y="1377387"/>
            <a:ext cx="0" cy="402195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D34E952-C119-4B9D-8559-034093221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78" y="617261"/>
            <a:ext cx="648000" cy="648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7EC6EAC-09D0-4592-8FDE-7E23CD03A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846" y="2535441"/>
            <a:ext cx="648000" cy="6480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044462-2554-4328-80A4-33BFB8F4C855}"/>
              </a:ext>
            </a:extLst>
          </p:cNvPr>
          <p:cNvSpPr txBox="1"/>
          <p:nvPr/>
        </p:nvSpPr>
        <p:spPr>
          <a:xfrm>
            <a:off x="7725971" y="616582"/>
            <a:ext cx="3222831" cy="1328023"/>
          </a:xfrm>
          <a:prstGeom prst="wedgeRoundRectCallout">
            <a:avLst>
              <a:gd name="adj1" fmla="val -54117"/>
              <a:gd name="adj2" fmla="val -3331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我裝好，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203.145.xx.xx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 3306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CB66F6-ACA4-4960-B660-A2E40324EB9F}"/>
              </a:ext>
            </a:extLst>
          </p:cNvPr>
          <p:cNvSpPr txBox="1"/>
          <p:nvPr/>
        </p:nvSpPr>
        <p:spPr>
          <a:xfrm>
            <a:off x="7235685" y="2471534"/>
            <a:ext cx="4005015" cy="919401"/>
          </a:xfrm>
          <a:prstGeom prst="wedgeRoundRectCallout">
            <a:avLst>
              <a:gd name="adj1" fmla="val 53232"/>
              <a:gd name="adj2" fmla="val -340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感恩，我再自己建立使用者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並管理他們的權限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EFBDF3E-90A0-420E-8C5F-1E357BE7C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846" y="4505137"/>
            <a:ext cx="648000" cy="6480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8354926F-B48B-406F-A86D-CAA2F9CC9A40}"/>
              </a:ext>
            </a:extLst>
          </p:cNvPr>
          <p:cNvSpPr txBox="1"/>
          <p:nvPr/>
        </p:nvSpPr>
        <p:spPr>
          <a:xfrm>
            <a:off x="7235685" y="4441230"/>
            <a:ext cx="4005015" cy="919401"/>
          </a:xfrm>
          <a:prstGeom prst="wedgeRoundRectCallout">
            <a:avLst>
              <a:gd name="adj1" fmla="val 53232"/>
              <a:gd name="adj2" fmla="val -340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建立使用者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user001</a:t>
            </a: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163.0.0.0/8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才可連線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69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7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469</Words>
  <Application>Microsoft Office PowerPoint</Application>
  <PresentationFormat>寬螢幕</PresentationFormat>
  <Paragraphs>80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佑駿 余</dc:creator>
  <cp:lastModifiedBy>佑駿 余</cp:lastModifiedBy>
  <cp:revision>15</cp:revision>
  <dcterms:created xsi:type="dcterms:W3CDTF">2021-04-02T23:58:28Z</dcterms:created>
  <dcterms:modified xsi:type="dcterms:W3CDTF">2021-04-03T04:39:28Z</dcterms:modified>
</cp:coreProperties>
</file>