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69" r:id="rId14"/>
    <p:sldId id="275" r:id="rId15"/>
    <p:sldId id="276" r:id="rId16"/>
    <p:sldId id="274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8AB0A-BE9B-4F22-8995-33083A8A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DEB433-5F27-4861-9776-F7DF8AFAC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75E1C9-C951-4438-9945-488B07EB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69E08-F1FB-42D1-B1D5-118EF322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D663E-ED69-4279-9090-7C96688F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1DF21-3589-4D93-ACA0-ADAC405B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740CC4-DE4E-4397-91A0-7DCCC7B1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C0517-81C1-4605-9F88-7757D1C0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92671-F999-4DB0-9442-6BE102A3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02497-42B2-48D9-A0E2-8D0DCCC9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E540D7-B827-4713-A33F-DEAC0B181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5661B1-1978-4500-88DD-06B2EA72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9B2AE-8A22-4137-BBE1-FB00A841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F4582-C7A8-46FB-8414-343370B1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85267C-AD3A-446D-B0A0-93E21D9C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60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BAD43-97C6-4645-83CE-1E9EAE72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4E936-F64A-4549-BB9E-8DD94CF2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AADEE-C5C9-4EC9-AB10-86A3CAB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72E65-9B73-4A29-A4A0-9A483098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18F77-8524-4750-8FB8-C45A4C79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2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4AA40-A166-429F-B053-FD528ADD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1ED35A-DA25-4452-936C-17E31352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57354-8451-4E84-9610-691BE024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6B372-9886-4449-91FB-79C65507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9EC77-BC10-4049-AE99-A57BE56D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A502-F1CC-4D8C-811C-BBD3DAA7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110DB-3B76-4F04-9B76-6E4F97FAE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DFBD0F-38F2-4309-9E9F-142BD0CE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159A40-675B-4684-A977-B51EFC5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02B39B-0172-4355-913D-D405E865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4E4F5C-799D-411F-9EDF-09C35707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E1E47-3EDA-46D3-91CD-2BAC5DC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EC4E03-BFC2-4DB2-B681-BD502513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3042B7-E6C3-42CF-80AE-5D94A6E8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0C4BED-DB99-4E52-81A2-76B7CB030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ECA7A3-EA86-4CF8-A089-A77874EC1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266CDA-5006-4A47-87F8-83D49C28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0D0B56-BC4C-4BED-A85A-94B7B67F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7DA57E-2758-409D-BF09-6479050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C3D96-4175-4CA4-BE9F-B0594FDD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24DF54-E6A7-4995-A059-B9C2AD9A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34D766-9468-47F3-A284-121BC52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382819-747D-412B-8119-FB125106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6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D45D54-8658-44AD-823F-33AE380A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C0C391-74B0-4BF8-9B28-95920456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080A15-E7A2-41EB-A4E3-A5A87C57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C7E49-ABB0-4700-B582-0938CF5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2AE63-CD3E-4F25-9BD3-FECAFA65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C6088A-4D89-406D-902C-7821E35D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4CC4CA-5BEB-4B36-8AEE-59C8E36A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D7A758-A254-4FF9-AE96-5A1DFA0E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C44511-41FE-44C9-A043-9538666F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38162-0F72-4459-8F6C-38F4A273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CEFEC0-C692-49B8-9924-7839EB575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DFA78A-8293-4489-8D16-839FE306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3F8C36-D307-4AA1-A1B8-4CECE8A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0F7BC-0274-4F09-A9BC-FFBF2839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2C2BA7-5DFA-4556-B63D-C256B7E9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3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5E8252-0CE1-4EE4-9C62-D451EF44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7690F-CCD2-498F-A353-AA85018D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8533D-16DF-47D7-8CC1-BDC430318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1802-8576-4144-8C25-F0F188144342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14B09-1AF9-423A-A485-5408C974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62356-6627-4B5D-947C-56E9A3FFA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C1A4-3140-4615-A723-1D8B3A56C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71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76E9DD4-81FE-4653-8EFA-03B9C4B7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3" y="0"/>
            <a:ext cx="11793894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69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B0AB87-E856-42D2-BF9E-DB5C0347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2523998"/>
            <a:ext cx="6411220" cy="18100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18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E01FBF-9F64-446F-B887-E3DA05FA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0" y="0"/>
            <a:ext cx="11799519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7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62FFC1-47C7-4AF1-8CA9-18AF6406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95" y="0"/>
            <a:ext cx="769521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38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41D477D-24FD-40FF-A960-BCCBA470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33" y="0"/>
            <a:ext cx="7752133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69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16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B6655C4-661A-4019-9A32-09461115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06" y="0"/>
            <a:ext cx="9515587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89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40944F0-6553-43C4-8FA2-F17A769F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3" y="0"/>
            <a:ext cx="9927853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16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6853414-BA49-4E09-A73A-EDDB615C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82" y="0"/>
            <a:ext cx="9891836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29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7C6A25C-3415-4E5E-854A-40625DBD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35" y="0"/>
            <a:ext cx="991733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4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96CC8E-8E24-43B5-B21B-1070CD53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15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A1A6CE8-7C12-4421-8ABC-805EB12E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00" y="0"/>
            <a:ext cx="98956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11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D3865D1-58A4-4CBC-8F72-78B811DC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5" y="1405190"/>
            <a:ext cx="967619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F996B96-D305-4A0E-BEBC-A32AB672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0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8D14F0-1BCC-49C0-8818-CF31E28E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79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B1A9827-3997-4102-985F-DD0DC1D4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531"/>
            <a:ext cx="12192000" cy="44229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28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C80A831-53D3-4E8C-8A7D-8134BE41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59" y="0"/>
            <a:ext cx="9888082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756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16B69A-876C-4C70-BC5A-AB8CB344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44" y="0"/>
            <a:ext cx="9947111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6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0C1704-4C09-40F5-8408-CF03F775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2" y="0"/>
            <a:ext cx="9937276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99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7B10F4A-66BC-472D-A945-01E45B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11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20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62D082-9A08-4419-AAC8-5B2757DA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2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2C090A-1C7F-499C-9E9C-55DA33E2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652075"/>
            <a:ext cx="8878539" cy="5553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51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3184FB-5754-4A28-A481-43C65AB0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03" y="0"/>
            <a:ext cx="7160993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62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B0ACDC-3114-4B31-9D35-F3CF76B8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704470"/>
            <a:ext cx="8792802" cy="5449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11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89E527B-EB90-4D1D-A4AD-F348A132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690180"/>
            <a:ext cx="8830907" cy="54776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45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40CC793-2488-477B-BE7D-61EE8AD5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230439"/>
            <a:ext cx="7064352" cy="43971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98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31E5015-735F-48C1-B132-2212C09D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462077"/>
            <a:ext cx="5582429" cy="19338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2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寬螢幕</PresentationFormat>
  <Paragraphs>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佑駿 余</dc:creator>
  <cp:lastModifiedBy>佑駿 余</cp:lastModifiedBy>
  <cp:revision>15</cp:revision>
  <dcterms:created xsi:type="dcterms:W3CDTF">2020-09-06T03:44:56Z</dcterms:created>
  <dcterms:modified xsi:type="dcterms:W3CDTF">2020-09-06T09:28:28Z</dcterms:modified>
</cp:coreProperties>
</file>