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7" r:id="rId33"/>
    <p:sldId id="301" r:id="rId34"/>
    <p:sldId id="302" r:id="rId35"/>
    <p:sldId id="303" r:id="rId36"/>
    <p:sldId id="304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05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1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73C26-ECF8-4FF3-A3CD-C77D5EADD2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BB92-A907-4346-A2F4-3D5F19B8D0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9C7D2-F5A6-4B0C-AA37-DCD35127ADEA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008C1-94F1-4D8A-99FA-383DEC39ED39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4C11E-564A-4CCE-9765-C638D628A2E9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6ADB6-D0F0-4753-B620-6A7A86E64546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008C1-94F1-4D8A-99FA-383DEC39ED39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9C7D2-F5A6-4B0C-AA37-DCD35127ADEA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4C11E-564A-4CCE-9765-C638D628A2E9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6ADB6-D0F0-4753-B620-6A7A86E64546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008C1-94F1-4D8A-99FA-383DEC39ED39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6ADB6-D0F0-4753-B620-6A7A86E64546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pPr/>
              <a:t>4/07/2019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8000" b="1" dirty="0" smtClean="0">
                <a:solidFill>
                  <a:schemeClr val="folHlink"/>
                </a:solidFill>
                <a:ea typeface="黑体" pitchFamily="2" charset="-122"/>
              </a:rPr>
              <a:t>我不为明天忧虑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 b="1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79388" y="1165225"/>
            <a:ext cx="878522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 dirty="0" smtClean="0">
                <a:solidFill>
                  <a:schemeClr val="accent2">
                    <a:lumMod val="75000"/>
                  </a:schemeClr>
                </a:solidFill>
              </a:rPr>
              <a:t>圣灵的江河流啊流</a:t>
            </a:r>
          </a:p>
          <a:p>
            <a:pPr marL="742950" indent="-742950" algn="ctr"/>
            <a:endParaRPr lang="en-US" altLang="zh-CN" sz="4700" dirty="0" smtClean="0"/>
          </a:p>
          <a:p>
            <a:pPr marL="742950" indent="-742950" algn="ctr"/>
            <a:r>
              <a:rPr lang="zh-CN" altLang="en-US" sz="4700" dirty="0" smtClean="0"/>
              <a:t>在</a:t>
            </a:r>
            <a:r>
              <a:rPr lang="zh-CN" altLang="en-US" sz="4700" dirty="0"/>
              <a:t>祢宝座前</a:t>
            </a:r>
          </a:p>
          <a:p>
            <a:pPr marL="742950" indent="-742950" algn="ctr"/>
            <a:r>
              <a:rPr lang="en-CA" altLang="zh-CN" sz="4700" dirty="0"/>
              <a:t>Before Your holy throne</a:t>
            </a:r>
          </a:p>
          <a:p>
            <a:pPr marL="742950" indent="-742950" algn="ctr"/>
            <a:r>
              <a:rPr lang="zh-CN" altLang="en-US" sz="4700" dirty="0"/>
              <a:t>有一道生命水流</a:t>
            </a:r>
          </a:p>
          <a:p>
            <a:pPr marL="742950" indent="-742950" algn="ctr"/>
            <a:r>
              <a:rPr lang="en-CA" altLang="zh-CN" sz="4700" dirty="0"/>
              <a:t>Stream of living water </a:t>
            </a:r>
            <a:r>
              <a:rPr lang="en-CA" altLang="zh-CN" sz="4700" dirty="0" err="1"/>
              <a:t>ﬂows</a:t>
            </a:r>
            <a:endParaRPr lang="en-CA" altLang="zh-CN" sz="4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我们进前来</a:t>
            </a:r>
          </a:p>
          <a:p>
            <a:pPr marL="742950" indent="-742950" algn="ctr"/>
            <a:r>
              <a:rPr lang="en-CA" altLang="zh-CN" sz="4700"/>
              <a:t>Humbly we come</a:t>
            </a:r>
          </a:p>
          <a:p>
            <a:pPr marL="742950" indent="-742950" algn="ctr"/>
            <a:r>
              <a:rPr lang="zh-CN" altLang="en-US" sz="4700"/>
              <a:t>谦卑等候领受</a:t>
            </a:r>
          </a:p>
          <a:p>
            <a:pPr marL="742950" indent="-742950" algn="ctr"/>
            <a:r>
              <a:rPr lang="en-CA" altLang="zh-CN" sz="4700"/>
              <a:t>To receive Your abundant grace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在祢同在中</a:t>
            </a:r>
          </a:p>
          <a:p>
            <a:pPr marL="742950" indent="-742950" algn="ctr"/>
            <a:r>
              <a:rPr lang="en-CA" altLang="zh-CN" sz="4700"/>
              <a:t>In Your presence, Lord</a:t>
            </a:r>
          </a:p>
          <a:p>
            <a:pPr marL="742950" indent="-742950" algn="ctr"/>
            <a:r>
              <a:rPr lang="zh-CN" altLang="en-US" sz="4700"/>
              <a:t>有满足的喜乐</a:t>
            </a:r>
          </a:p>
          <a:p>
            <a:pPr marL="742950" indent="-742950" algn="ctr"/>
            <a:r>
              <a:rPr lang="en-CA" altLang="zh-CN" sz="4700"/>
              <a:t>There is fullness of joy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圣灵请祢来</a:t>
            </a:r>
          </a:p>
          <a:p>
            <a:pPr marL="742950" indent="-742950" algn="ctr"/>
            <a:r>
              <a:rPr lang="en-CA" altLang="zh-CN" sz="4700"/>
              <a:t>Holy Spirit, come</a:t>
            </a:r>
          </a:p>
          <a:p>
            <a:pPr marL="742950" indent="-742950" algn="ctr"/>
            <a:r>
              <a:rPr lang="zh-CN" altLang="en-US" sz="4700"/>
              <a:t>自由运行这地</a:t>
            </a:r>
          </a:p>
          <a:p>
            <a:pPr marL="742950" indent="-742950" algn="ctr"/>
            <a:r>
              <a:rPr lang="en-CA" altLang="zh-CN" sz="4700"/>
              <a:t>Freely move in this place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en-US" altLang="zh-CN" sz="2000" dirty="0"/>
              <a:t>﹝</a:t>
            </a:r>
            <a:r>
              <a:rPr lang="zh-CN" altLang="en-US" sz="2000" dirty="0"/>
              <a:t>副歌</a:t>
            </a:r>
            <a:r>
              <a:rPr lang="en-US" altLang="zh-CN" sz="2000" dirty="0"/>
              <a:t>﹞</a:t>
            </a:r>
          </a:p>
          <a:p>
            <a:pPr marL="742950" indent="-742950" algn="ctr"/>
            <a:r>
              <a:rPr lang="zh-CN" altLang="en-US" sz="4700" dirty="0"/>
              <a:t>圣灵的江河流啊流</a:t>
            </a:r>
          </a:p>
          <a:p>
            <a:pPr marL="742950" indent="-742950" algn="ctr"/>
            <a:r>
              <a:rPr lang="en-CA" altLang="zh-CN" sz="4700" dirty="0"/>
              <a:t>Your Spirit comes and </a:t>
            </a:r>
            <a:r>
              <a:rPr lang="en-CA" altLang="zh-CN" sz="4700" dirty="0" err="1"/>
              <a:t>overﬂows</a:t>
            </a:r>
            <a:endParaRPr lang="en-CA" altLang="zh-CN" sz="4700" dirty="0"/>
          </a:p>
          <a:p>
            <a:pPr marL="742950" indent="-742950" algn="ctr"/>
            <a:r>
              <a:rPr lang="zh-CN" altLang="en-US" sz="4700" dirty="0"/>
              <a:t>自由涌流在这地</a:t>
            </a:r>
          </a:p>
          <a:p>
            <a:pPr marL="742950" indent="-742950" algn="ctr"/>
            <a:r>
              <a:rPr lang="en-CA" altLang="zh-CN" sz="4700" dirty="0"/>
              <a:t>Freely move in this place</a:t>
            </a:r>
            <a:endParaRPr lang="zh-CN" altLang="en-US" sz="4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在我的裡面</a:t>
            </a:r>
          </a:p>
          <a:p>
            <a:pPr marL="742950" indent="-742950" algn="ctr"/>
            <a:r>
              <a:rPr lang="en-CA" altLang="zh-CN" sz="4700"/>
              <a:t>Living water ﬂows</a:t>
            </a:r>
          </a:p>
          <a:p>
            <a:pPr marL="742950" indent="-742950" algn="ctr"/>
            <a:r>
              <a:rPr lang="zh-CN" altLang="en-US" sz="4700"/>
              <a:t>生命活水不停息</a:t>
            </a:r>
          </a:p>
          <a:p>
            <a:pPr marL="742950" indent="-742950" algn="ctr"/>
            <a:r>
              <a:rPr lang="en-CA" altLang="zh-CN" sz="4700"/>
              <a:t>Deep within my heart and soul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圣灵的江河</a:t>
            </a:r>
          </a:p>
          <a:p>
            <a:pPr marL="742950" indent="-742950" algn="ctr"/>
            <a:r>
              <a:rPr lang="en-CA" altLang="zh-CN" sz="4700"/>
              <a:t>We worship You, my king</a:t>
            </a:r>
          </a:p>
          <a:p>
            <a:pPr marL="742950" indent="-742950" algn="ctr"/>
            <a:r>
              <a:rPr lang="zh-CN" altLang="en-US" sz="4700"/>
              <a:t>自由涌流到无尽</a:t>
            </a:r>
          </a:p>
          <a:p>
            <a:pPr marL="742950" indent="-742950" algn="ctr"/>
            <a:r>
              <a:rPr lang="en-CA" altLang="zh-CN" sz="4700"/>
              <a:t>In Your river of life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我们欢迎祢</a:t>
            </a:r>
          </a:p>
          <a:p>
            <a:pPr marL="742950" indent="-742950" algn="ctr"/>
            <a:r>
              <a:rPr lang="en-CA" altLang="zh-CN" sz="4700"/>
              <a:t>Holy Spirit, come</a:t>
            </a:r>
          </a:p>
          <a:p>
            <a:pPr marL="742950" indent="-742950" algn="ctr"/>
            <a:r>
              <a:rPr lang="zh-CN" altLang="en-US" sz="4700"/>
              <a:t>圣灵我们爱祢</a:t>
            </a:r>
          </a:p>
          <a:p>
            <a:pPr marL="742950" indent="-742950" algn="ctr"/>
            <a:r>
              <a:rPr lang="en-CA" altLang="zh-CN" sz="4700"/>
              <a:t>Come fall upon this place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79388" y="1165225"/>
            <a:ext cx="878522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 dirty="0" smtClean="0">
                <a:solidFill>
                  <a:schemeClr val="accent2">
                    <a:lumMod val="75000"/>
                  </a:schemeClr>
                </a:solidFill>
              </a:rPr>
              <a:t>圣灵的江河流啊流</a:t>
            </a:r>
          </a:p>
          <a:p>
            <a:pPr marL="742950" indent="-742950" algn="ctr"/>
            <a:endParaRPr lang="en-US" altLang="zh-CN" sz="4700" dirty="0" smtClean="0"/>
          </a:p>
          <a:p>
            <a:pPr marL="742950" indent="-742950" algn="ctr"/>
            <a:r>
              <a:rPr lang="zh-CN" altLang="en-US" sz="4700" dirty="0" smtClean="0"/>
              <a:t>在</a:t>
            </a:r>
            <a:r>
              <a:rPr lang="zh-CN" altLang="en-US" sz="4700" dirty="0"/>
              <a:t>祢宝座前</a:t>
            </a:r>
          </a:p>
          <a:p>
            <a:pPr marL="742950" indent="-742950" algn="ctr"/>
            <a:r>
              <a:rPr lang="en-CA" altLang="zh-CN" sz="4700" dirty="0"/>
              <a:t>Before Your holy throne</a:t>
            </a:r>
          </a:p>
          <a:p>
            <a:pPr marL="742950" indent="-742950" algn="ctr"/>
            <a:r>
              <a:rPr lang="zh-CN" altLang="en-US" sz="4700" dirty="0"/>
              <a:t>有一道生命水流</a:t>
            </a:r>
          </a:p>
          <a:p>
            <a:pPr marL="742950" indent="-742950" algn="ctr"/>
            <a:r>
              <a:rPr lang="en-CA" altLang="zh-CN" sz="4700" dirty="0"/>
              <a:t>Stream of living water </a:t>
            </a:r>
            <a:r>
              <a:rPr lang="en-CA" altLang="zh-CN" sz="4700" dirty="0" err="1"/>
              <a:t>ﬂows</a:t>
            </a:r>
            <a:endParaRPr lang="en-CA" altLang="zh-CN" sz="4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我们进前来</a:t>
            </a:r>
          </a:p>
          <a:p>
            <a:pPr marL="742950" indent="-742950" algn="ctr"/>
            <a:r>
              <a:rPr lang="en-CA" altLang="zh-CN" sz="4700"/>
              <a:t>Humbly we come</a:t>
            </a:r>
          </a:p>
          <a:p>
            <a:pPr marL="742950" indent="-742950" algn="ctr"/>
            <a:r>
              <a:rPr lang="zh-CN" altLang="en-US" sz="4700"/>
              <a:t>谦卑等候领受</a:t>
            </a:r>
          </a:p>
          <a:p>
            <a:pPr marL="742950" indent="-742950" algn="ctr"/>
            <a:r>
              <a:rPr lang="en-CA" altLang="zh-CN" sz="4700"/>
              <a:t>To receive Your abundant grace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chemeClr val="folHlink"/>
                </a:solidFill>
                <a:ea typeface="黑体" pitchFamily="2" charset="-122"/>
              </a:rPr>
              <a:t>我不为明天忧虑</a:t>
            </a:r>
            <a:endParaRPr lang="en-US" altLang="zh-CN" sz="4800" b="1" dirty="0" smtClean="0">
              <a:solidFill>
                <a:schemeClr val="folHlink"/>
              </a:solidFill>
              <a:ea typeface="黑体" pitchFamily="2" charset="-122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回想童年时候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不知道什么叫忧愁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随着年岁增多 烦恼也跟着多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许多人忙忙碌碌地追求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却没有平安喜乐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再多忧虑也改变不了什么</a:t>
            </a:r>
            <a:r>
              <a:rPr lang="zh-TW" altLang="en-US" dirty="0" smtClean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在祢同在中</a:t>
            </a:r>
          </a:p>
          <a:p>
            <a:pPr marL="742950" indent="-742950" algn="ctr"/>
            <a:r>
              <a:rPr lang="en-CA" altLang="zh-CN" sz="4700"/>
              <a:t>In Your presence, Lord</a:t>
            </a:r>
          </a:p>
          <a:p>
            <a:pPr marL="742950" indent="-742950" algn="ctr"/>
            <a:r>
              <a:rPr lang="zh-CN" altLang="en-US" sz="4700"/>
              <a:t>有满足的喜乐</a:t>
            </a:r>
          </a:p>
          <a:p>
            <a:pPr marL="742950" indent="-742950" algn="ctr"/>
            <a:r>
              <a:rPr lang="en-CA" altLang="zh-CN" sz="4700"/>
              <a:t>There is fullness of joy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圣灵请祢来</a:t>
            </a:r>
          </a:p>
          <a:p>
            <a:pPr marL="742950" indent="-742950" algn="ctr"/>
            <a:r>
              <a:rPr lang="en-CA" altLang="zh-CN" sz="4700"/>
              <a:t>Holy Spirit, come</a:t>
            </a:r>
          </a:p>
          <a:p>
            <a:pPr marL="742950" indent="-742950" algn="ctr"/>
            <a:r>
              <a:rPr lang="zh-CN" altLang="en-US" sz="4700"/>
              <a:t>自由运行这地</a:t>
            </a:r>
          </a:p>
          <a:p>
            <a:pPr marL="742950" indent="-742950" algn="ctr"/>
            <a:r>
              <a:rPr lang="en-CA" altLang="zh-CN" sz="4700"/>
              <a:t>Freely move in this place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en-US" altLang="zh-CN" sz="2000" dirty="0"/>
              <a:t>﹝</a:t>
            </a:r>
            <a:r>
              <a:rPr lang="zh-CN" altLang="en-US" sz="2000" dirty="0"/>
              <a:t>副歌</a:t>
            </a:r>
            <a:r>
              <a:rPr lang="en-US" altLang="zh-CN" sz="2000" dirty="0"/>
              <a:t>﹞</a:t>
            </a:r>
          </a:p>
          <a:p>
            <a:pPr marL="742950" indent="-742950" algn="ctr"/>
            <a:r>
              <a:rPr lang="zh-CN" altLang="en-US" sz="4700" dirty="0"/>
              <a:t>圣灵的江河流啊流</a:t>
            </a:r>
          </a:p>
          <a:p>
            <a:pPr marL="742950" indent="-742950" algn="ctr"/>
            <a:r>
              <a:rPr lang="en-CA" altLang="zh-CN" sz="4700" dirty="0"/>
              <a:t>Your Spirit comes and </a:t>
            </a:r>
            <a:r>
              <a:rPr lang="en-CA" altLang="zh-CN" sz="4700" dirty="0" err="1"/>
              <a:t>overﬂows</a:t>
            </a:r>
            <a:endParaRPr lang="en-CA" altLang="zh-CN" sz="4700" dirty="0"/>
          </a:p>
          <a:p>
            <a:pPr marL="742950" indent="-742950" algn="ctr"/>
            <a:r>
              <a:rPr lang="zh-CN" altLang="en-US" sz="4700" dirty="0"/>
              <a:t>自由涌流在这地</a:t>
            </a:r>
          </a:p>
          <a:p>
            <a:pPr marL="742950" indent="-742950" algn="ctr"/>
            <a:r>
              <a:rPr lang="en-CA" altLang="zh-CN" sz="4700" dirty="0"/>
              <a:t>Freely move in this place</a:t>
            </a:r>
            <a:endParaRPr lang="zh-CN" altLang="en-US" sz="4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在我的裡面</a:t>
            </a:r>
          </a:p>
          <a:p>
            <a:pPr marL="742950" indent="-742950" algn="ctr"/>
            <a:r>
              <a:rPr lang="en-CA" altLang="zh-CN" sz="4700"/>
              <a:t>Living water ﬂows</a:t>
            </a:r>
          </a:p>
          <a:p>
            <a:pPr marL="742950" indent="-742950" algn="ctr"/>
            <a:r>
              <a:rPr lang="zh-CN" altLang="en-US" sz="4700"/>
              <a:t>生命活水不停息</a:t>
            </a:r>
          </a:p>
          <a:p>
            <a:pPr marL="742950" indent="-742950" algn="ctr"/>
            <a:r>
              <a:rPr lang="en-CA" altLang="zh-CN" sz="4700"/>
              <a:t>Deep within my heart and soul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圣灵的江河</a:t>
            </a:r>
          </a:p>
          <a:p>
            <a:pPr marL="742950" indent="-742950" algn="ctr"/>
            <a:r>
              <a:rPr lang="en-CA" altLang="zh-CN" sz="4700"/>
              <a:t>We worship You, my king</a:t>
            </a:r>
          </a:p>
          <a:p>
            <a:pPr marL="742950" indent="-742950" algn="ctr"/>
            <a:r>
              <a:rPr lang="zh-CN" altLang="en-US" sz="4700"/>
              <a:t>自由涌流到无尽</a:t>
            </a:r>
          </a:p>
          <a:p>
            <a:pPr marL="742950" indent="-742950" algn="ctr"/>
            <a:r>
              <a:rPr lang="en-CA" altLang="zh-CN" sz="4700"/>
              <a:t>In Your river of life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我们欢迎祢</a:t>
            </a:r>
          </a:p>
          <a:p>
            <a:pPr marL="742950" indent="-742950" algn="ctr"/>
            <a:r>
              <a:rPr lang="en-CA" altLang="zh-CN" sz="4700"/>
              <a:t>Holy Spirit, come</a:t>
            </a:r>
          </a:p>
          <a:p>
            <a:pPr marL="742950" indent="-742950" algn="ctr"/>
            <a:r>
              <a:rPr lang="zh-CN" altLang="en-US" sz="4700"/>
              <a:t>圣灵我们爱祢</a:t>
            </a:r>
          </a:p>
          <a:p>
            <a:pPr marL="742950" indent="-742950" algn="ctr"/>
            <a:r>
              <a:rPr lang="en-CA" altLang="zh-CN" sz="4700"/>
              <a:t>Come fall upon this place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en-US" altLang="zh-CN" sz="2000" dirty="0"/>
              <a:t>﹝</a:t>
            </a:r>
            <a:r>
              <a:rPr lang="zh-CN" altLang="en-US" sz="2000" dirty="0"/>
              <a:t>副歌</a:t>
            </a:r>
            <a:r>
              <a:rPr lang="en-US" altLang="zh-CN" sz="2000" dirty="0"/>
              <a:t>﹞</a:t>
            </a:r>
          </a:p>
          <a:p>
            <a:pPr marL="742950" indent="-742950" algn="ctr"/>
            <a:r>
              <a:rPr lang="zh-CN" altLang="en-US" sz="4700" dirty="0"/>
              <a:t>圣灵的江河流啊流</a:t>
            </a:r>
          </a:p>
          <a:p>
            <a:pPr marL="742950" indent="-742950" algn="ctr"/>
            <a:r>
              <a:rPr lang="en-CA" altLang="zh-CN" sz="4700" dirty="0"/>
              <a:t>Your Spirit comes and </a:t>
            </a:r>
            <a:r>
              <a:rPr lang="en-CA" altLang="zh-CN" sz="4700" dirty="0" err="1"/>
              <a:t>overﬂows</a:t>
            </a:r>
            <a:endParaRPr lang="en-CA" altLang="zh-CN" sz="4700" dirty="0"/>
          </a:p>
          <a:p>
            <a:pPr marL="742950" indent="-742950" algn="ctr"/>
            <a:r>
              <a:rPr lang="zh-CN" altLang="en-US" sz="4700" dirty="0"/>
              <a:t>自由涌流在这地</a:t>
            </a:r>
          </a:p>
          <a:p>
            <a:pPr marL="742950" indent="-742950" algn="ctr"/>
            <a:r>
              <a:rPr lang="en-CA" altLang="zh-CN" sz="4700" dirty="0"/>
              <a:t>Freely move in this place</a:t>
            </a:r>
            <a:endParaRPr lang="zh-CN" altLang="en-US" sz="4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在我的裡面</a:t>
            </a:r>
          </a:p>
          <a:p>
            <a:pPr marL="742950" indent="-742950" algn="ctr"/>
            <a:r>
              <a:rPr lang="en-CA" altLang="zh-CN" sz="4700"/>
              <a:t>Living water ﬂows</a:t>
            </a:r>
          </a:p>
          <a:p>
            <a:pPr marL="742950" indent="-742950" algn="ctr"/>
            <a:r>
              <a:rPr lang="zh-CN" altLang="en-US" sz="4700"/>
              <a:t>生命活水不停息</a:t>
            </a:r>
          </a:p>
          <a:p>
            <a:pPr marL="742950" indent="-742950" algn="ctr"/>
            <a:r>
              <a:rPr lang="en-CA" altLang="zh-CN" sz="4700"/>
              <a:t>Deep within my heart and soul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圣灵的江河</a:t>
            </a:r>
          </a:p>
          <a:p>
            <a:pPr marL="742950" indent="-742950" algn="ctr"/>
            <a:r>
              <a:rPr lang="en-CA" altLang="zh-CN" sz="4700"/>
              <a:t>We worship You, my king</a:t>
            </a:r>
          </a:p>
          <a:p>
            <a:pPr marL="742950" indent="-742950" algn="ctr"/>
            <a:r>
              <a:rPr lang="zh-CN" altLang="en-US" sz="4700"/>
              <a:t>自由涌流到无尽</a:t>
            </a:r>
          </a:p>
          <a:p>
            <a:pPr marL="742950" indent="-742950" algn="ctr"/>
            <a:r>
              <a:rPr lang="en-CA" altLang="zh-CN" sz="4700"/>
              <a:t>In Your river of life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我们欢迎祢</a:t>
            </a:r>
          </a:p>
          <a:p>
            <a:pPr marL="742950" indent="-742950" algn="ctr"/>
            <a:r>
              <a:rPr lang="en-CA" altLang="zh-CN" sz="4700"/>
              <a:t>Holy Spirit, come</a:t>
            </a:r>
          </a:p>
          <a:p>
            <a:pPr marL="742950" indent="-742950" algn="ctr"/>
            <a:r>
              <a:rPr lang="zh-CN" altLang="en-US" sz="4700"/>
              <a:t>圣灵我们爱祢</a:t>
            </a:r>
          </a:p>
          <a:p>
            <a:pPr marL="742950" indent="-742950" algn="ctr"/>
            <a:r>
              <a:rPr lang="en-CA" altLang="zh-CN" sz="4700"/>
              <a:t>Come fall upon this place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你看天上飞鸟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快乐自在地翱翔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你看野地的花 如此美丽芬芳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慈爱的天父会养活它们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它们就不必烦忧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我们也当像它们一样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-180975" y="1165225"/>
            <a:ext cx="950595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/>
            <a:r>
              <a:rPr lang="zh-CN" altLang="en-US" sz="4700"/>
              <a:t>我们欢迎祢</a:t>
            </a:r>
          </a:p>
          <a:p>
            <a:pPr marL="742950" indent="-742950" algn="ctr"/>
            <a:r>
              <a:rPr lang="en-CA" altLang="zh-CN" sz="4700"/>
              <a:t>Holy Spirit, come</a:t>
            </a:r>
          </a:p>
          <a:p>
            <a:pPr marL="742950" indent="-742950" algn="ctr"/>
            <a:r>
              <a:rPr lang="zh-CN" altLang="en-US" sz="4700"/>
              <a:t>圣灵我们爱祢</a:t>
            </a:r>
          </a:p>
          <a:p>
            <a:pPr marL="742950" indent="-742950" algn="ctr"/>
            <a:r>
              <a:rPr lang="en-CA" altLang="zh-CN" sz="4700"/>
              <a:t>Come fall upon this place</a:t>
            </a:r>
            <a:endParaRPr lang="zh-CN" altLang="en-US" sz="4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D:\360Downloads\wpcache\360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ctrTitle"/>
          </p:nvPr>
        </p:nvSpPr>
        <p:spPr>
          <a:xfrm>
            <a:off x="684213" y="1700213"/>
            <a:ext cx="7772400" cy="1903412"/>
          </a:xfrm>
        </p:spPr>
        <p:txBody>
          <a:bodyPr/>
          <a:lstStyle/>
          <a:p>
            <a:r>
              <a:rPr lang="zh-CN" altLang="en-US" sz="660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恩典的记号</a:t>
            </a:r>
            <a:endParaRPr lang="en-US" sz="660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The Marks of Grace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D:\360Downloads\wpcache\360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ctrTitle"/>
          </p:nvPr>
        </p:nvSpPr>
        <p:spPr>
          <a:xfrm>
            <a:off x="684213" y="1700213"/>
            <a:ext cx="7772400" cy="1903412"/>
          </a:xfrm>
        </p:spPr>
        <p:txBody>
          <a:bodyPr/>
          <a:lstStyle/>
          <a:p>
            <a:r>
              <a:rPr lang="zh-CN" altLang="en-US" sz="66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哈  利  路  亚</a:t>
            </a:r>
            <a:endParaRPr lang="en-US" sz="66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hallelujah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-180975" y="404813"/>
            <a:ext cx="9505950" cy="640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站在大海邊 才發現自己是多渺小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登上最高山 才發現天有多高</a:t>
            </a:r>
            <a:endParaRPr lang="en-US" altLang="zh-TW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浩瀚的宇宙中 我真的微不足道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像灰塵 消失也沒人知道</a:t>
            </a:r>
            <a:endParaRPr lang="en-US" altLang="zh-TW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Beside the sea do I realize my limitedness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On the top of the mountain do I see the grandness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Vast universe, where I mount to nothing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Like the dust, disappeared without notice</a:t>
            </a:r>
          </a:p>
          <a:p>
            <a:pPr algn="ctr" eaLnBrk="1" hangingPunct="1">
              <a:buFontTx/>
              <a:buNone/>
              <a:defRPr/>
            </a:pPr>
            <a:endParaRPr lang="en-US" altLang="zh-TW" sz="3100" dirty="0" smtClean="0">
              <a:solidFill>
                <a:srgbClr val="FFFF00"/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endParaRPr lang="en-US" altLang="zh-TW" sz="31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-361950" y="333375"/>
            <a:ext cx="9505950" cy="4037013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夜空的星星 彷彿在對著我微微笑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輕聲告訴我 一切祂都看見了</a:t>
            </a:r>
            <a:endParaRPr lang="en-US" altLang="zh-TW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我所有掙扎 所有軟弱和跌倒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將成為主恩典的記號</a:t>
            </a:r>
            <a:endParaRPr lang="en-US" altLang="zh-TW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Stars, shining upon the darkness, smiling at me, 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Telling me softly, that He sees it ALL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My struggles, weakness and fallbacks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Upon which left Marks of Grace from God</a:t>
            </a: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rgbClr val="FFFF00"/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9505950" cy="4037012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當我呼求 耶穌聽見我的禱告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千萬人中 祂竟關心我的需要</a:t>
            </a:r>
            <a:endParaRPr lang="en-US" altLang="zh-TW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走過的路 有歡笑有淚水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都留下 主恩典的記號</a:t>
            </a:r>
            <a:endParaRPr lang="en-US" altLang="zh-TW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When I call upon Him, Jesus listens to my prayers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Among all the people, He cares for my need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There are laughter and tears on the road travelled,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rgbClr val="FFFF00"/>
                </a:solidFill>
                <a:ea typeface="標楷體" pitchFamily="65" charset="-120"/>
              </a:rPr>
              <a:t>Upon which left Marks of Grace from God</a:t>
            </a: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rgbClr val="FFFF00"/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-180975" y="260350"/>
            <a:ext cx="9505950" cy="4037013"/>
          </a:xfrm>
        </p:spPr>
        <p:txBody>
          <a:bodyPr>
            <a:normAutofit fontScale="625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在風雨中 耶穌將我緊緊擁抱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我深知道 祂是我永遠的依靠</a:t>
            </a:r>
            <a:endParaRPr lang="en-US" altLang="zh-TW" sz="58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走過的路 有歡笑有淚水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將成為 主恩典的記號</a:t>
            </a:r>
            <a:endParaRPr lang="en-US" altLang="zh-TW" sz="58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In the howling wind and raging rain, Jesus holds me tight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rgbClr val="FFFF00"/>
                </a:solidFill>
                <a:latin typeface="+mj-lt"/>
                <a:ea typeface="標楷體" pitchFamily="65" charset="-120"/>
              </a:rPr>
              <a:t>I know deep in my heart that He’s my fortress forever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rgbClr val="FFFF00"/>
                </a:solidFill>
                <a:ea typeface="標楷體" pitchFamily="65" charset="-120"/>
              </a:rPr>
              <a:t>There are laughter and tears on the road travelled,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rgbClr val="FFFF00"/>
                </a:solidFill>
                <a:ea typeface="標楷體" pitchFamily="65" charset="-120"/>
              </a:rPr>
              <a:t>Upon which left Marks of Grace from God</a:t>
            </a:r>
            <a:endParaRPr lang="en-US" altLang="zh-TW" sz="3800" dirty="0" smtClean="0">
              <a:solidFill>
                <a:srgbClr val="FFFF00"/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3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38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rgbClr val="FFFF00"/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D:\360Downloads\wpcache\360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ctrTitle"/>
          </p:nvPr>
        </p:nvSpPr>
        <p:spPr>
          <a:xfrm>
            <a:off x="684213" y="1700213"/>
            <a:ext cx="7772400" cy="1903412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哈  利  路  亚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哈  利  路  </a:t>
            </a: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亚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哈  利  路  亚</a:t>
            </a:r>
            <a:endParaRPr lang="en-US" sz="66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hallelujah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-180975" y="404813"/>
            <a:ext cx="9505950" cy="640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站在大海邊 才發現自己是多渺小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登上最高山 才發現天有多高</a:t>
            </a:r>
            <a:endParaRPr lang="en-US" altLang="zh-TW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浩瀚的宇宙中 我真的微不足道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像灰塵 消失也沒人知道</a:t>
            </a:r>
            <a:endParaRPr lang="en-US" altLang="zh-TW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Beside the sea do I realize my limitedness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On the top of the mountain do I see the grandness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Vast universe, where I mount to nothing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Like the dust, disappeared without notice</a:t>
            </a:r>
          </a:p>
          <a:p>
            <a:pPr algn="ctr" eaLnBrk="1" hangingPunct="1">
              <a:buFontTx/>
              <a:buNone/>
              <a:defRPr/>
            </a:pPr>
            <a:endParaRPr lang="en-US" altLang="zh-TW" sz="31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endParaRPr lang="en-US" altLang="zh-TW" sz="31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-361950" y="333375"/>
            <a:ext cx="9505950" cy="4037013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夜空的星星 彷彿在對著我微微笑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輕聲告訴我 一切祂都看見了</a:t>
            </a:r>
            <a:endParaRPr lang="en-US" altLang="zh-TW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我所有掙扎 所有軟弱和跌倒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將成為主恩典的記號</a:t>
            </a:r>
            <a:endParaRPr lang="en-US" altLang="zh-TW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Stars, shining upon the darkness, smiling at me, 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Telling me softly, that He sees it ALL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My struggles, weakness and fallbacks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Upon which left Marks of Grace from God</a:t>
            </a: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把重担都卸给</a:t>
            </a: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主我</a:t>
            </a: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不</a:t>
            </a: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为明天忧虑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天父知道我虽不好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但他却仍垂顾我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他医治我的创伤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他痛惜我的软弱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我知道我主掌管明天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我不为明天忧虑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9505950" cy="4037012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當我呼求 耶穌聽見我的禱告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千萬人中 祂竟關心我的需要</a:t>
            </a:r>
            <a:endParaRPr lang="en-US" altLang="zh-TW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走過的路 有歡笑有淚水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都留下 主恩典的記號</a:t>
            </a:r>
            <a:endParaRPr lang="en-US" altLang="zh-TW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When I call upon Him, Jesus listens to my prayers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Among all the people, He cares for my need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There are laughter and tears on the road travelled,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標楷體" pitchFamily="65" charset="-120"/>
              </a:rPr>
              <a:t>Upon which left Marks of Grace from God</a:t>
            </a: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-180975" y="260350"/>
            <a:ext cx="9505950" cy="4037013"/>
          </a:xfrm>
        </p:spPr>
        <p:txBody>
          <a:bodyPr>
            <a:normAutofit fontScale="625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在風雨中 耶穌將我緊緊擁抱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我深知道 祂是我永遠的依靠</a:t>
            </a:r>
            <a:endParaRPr lang="en-US" altLang="zh-TW" sz="58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走過的路 有歡笑有淚水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將成為 主恩典的記號</a:t>
            </a:r>
            <a:endParaRPr lang="en-US" altLang="zh-TW" sz="58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In the howling wind and raging rain, Jesus holds me tight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標楷體" pitchFamily="65" charset="-120"/>
              </a:rPr>
              <a:t>I know deep in my heart that He’s my fortress forever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標楷體" pitchFamily="65" charset="-120"/>
              </a:rPr>
              <a:t>There are laughter and tears on the road travelled,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標楷體" pitchFamily="65" charset="-120"/>
              </a:rPr>
              <a:t>Upon which left Marks of Grace from God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9505950" cy="4037012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當我呼求 耶穌聽見我的禱告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千萬人中 祂竟關心我的需要</a:t>
            </a:r>
            <a:endParaRPr lang="en-US" altLang="zh-TW" sz="44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走過的路 有歡笑有淚水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都留下 主恩典的記號</a:t>
            </a:r>
            <a:endParaRPr lang="en-US" altLang="zh-TW" sz="44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標楷體" pitchFamily="65" charset="-120"/>
              </a:rPr>
              <a:t>When I call upon Him, Jesus listens to my prayers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標楷體" pitchFamily="65" charset="-120"/>
              </a:rPr>
              <a:t>Among all the people, He cares for my need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標楷體" pitchFamily="65" charset="-120"/>
              </a:rPr>
              <a:t>There are laughter and tears on the road travelled,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標楷體" pitchFamily="65" charset="-120"/>
              </a:rPr>
              <a:t>Upon which left Marks of Grace from God</a:t>
            </a: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-180975" y="260350"/>
            <a:ext cx="9505950" cy="4037013"/>
          </a:xfrm>
        </p:spPr>
        <p:txBody>
          <a:bodyPr>
            <a:normAutofit fontScale="62500" lnSpcReduction="20000"/>
          </a:bodyPr>
          <a:lstStyle/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在風雨中 耶穌將我緊緊擁抱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我深知道 祂是我永遠的依靠</a:t>
            </a:r>
            <a:endParaRPr lang="en-US" altLang="zh-TW" sz="58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走過的路 有歡笑有淚水</a:t>
            </a:r>
          </a:p>
          <a:p>
            <a:pPr algn="ctr" eaLnBrk="1" hangingPunct="1">
              <a:buFontTx/>
              <a:buNone/>
              <a:defRPr/>
            </a:pPr>
            <a:r>
              <a:rPr lang="zh-TW" altLang="en-US" sz="5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將成為 主恩典的記號</a:t>
            </a:r>
            <a:endParaRPr lang="en-US" altLang="zh-TW" sz="58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標楷體" pitchFamily="65" charset="-120"/>
              </a:rPr>
              <a:t>In the howling wind and raging rain, Jesus holds me tight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標楷體" pitchFamily="65" charset="-120"/>
              </a:rPr>
              <a:t>I know deep in my heart that He’s my fortress forever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標楷體" pitchFamily="65" charset="-120"/>
              </a:rPr>
              <a:t>There are laughter and tears on the road travelled,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zh-TW" sz="3800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標楷體" pitchFamily="65" charset="-120"/>
              </a:rPr>
              <a:t>Upon which left Marks of Grace from God</a:t>
            </a:r>
            <a:endParaRPr lang="en-US" altLang="zh-TW" sz="3800" dirty="0" smtClean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r>
              <a:rPr lang="zh-TW" altLang="en-US" sz="3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38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3100" dirty="0" smtClean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標楷體" pitchFamily="65" charset="-120"/>
            </a:endParaRPr>
          </a:p>
          <a:p>
            <a:pPr algn="ctr" eaLnBrk="1" hangingPunct="1">
              <a:buFontTx/>
              <a:buNone/>
              <a:defRPr/>
            </a:pPr>
            <a:endParaRPr lang="zh-TW" altLang="en-US" sz="4400" dirty="0" smtClean="0">
              <a:solidFill>
                <a:schemeClr val="accent3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D:\360Downloads\wpcache\360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ctrTitle"/>
          </p:nvPr>
        </p:nvSpPr>
        <p:spPr>
          <a:xfrm>
            <a:off x="684213" y="1700213"/>
            <a:ext cx="7772400" cy="1903412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哈  利  路  亚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哈  利  路  </a:t>
            </a: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亚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哈  利  路  亚</a:t>
            </a:r>
            <a:endParaRPr lang="en-US" sz="6600" dirty="0" smtClean="0">
              <a:solidFill>
                <a:schemeClr val="accent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hallelujah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Backgroun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275" y="838200"/>
            <a:ext cx="7781925" cy="149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ctr" fontAlgn="base"/>
            <a:r>
              <a:rPr sz="6000" b="1" i="0" u="none" strike="noStrike">
                <a:solidFill>
                  <a:srgbClr val="DBA901"/>
                </a:solidFill>
                <a:latin typeface="宋体"/>
              </a:rPr>
              <a:t>恩典的记号</a:t>
            </a:r>
          </a:p>
          <a:p>
            <a:pPr lvl="0" indent="0" algn="ctr" fontAlgn="base"/>
            <a:r>
              <a:rPr sz="3000" b="0" i="0" u="none" strike="noStrike">
                <a:solidFill>
                  <a:srgbClr val="DBA901"/>
                </a:solidFill>
                <a:latin typeface="Arial"/>
              </a:rPr>
              <a:t>Marks of Grace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275" y="3429000"/>
            <a:ext cx="7781925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ctr" fontAlgn="base"/>
            <a:r>
              <a:rPr sz="4000" b="1" i="0" u="none" strike="noStrike">
                <a:solidFill>
                  <a:srgbClr val="FFFFFF"/>
                </a:solidFill>
                <a:latin typeface="宋体"/>
              </a:rPr>
              <a:t>泥土音乐</a:t>
            </a:r>
          </a:p>
          <a:p>
            <a:pPr lvl="0" indent="0" algn="ctr" fontAlgn="base"/>
            <a:r>
              <a:rPr sz="4000" b="1" i="0" u="none" strike="noStrike">
                <a:solidFill>
                  <a:srgbClr val="FFFFFF"/>
                </a:solidFill>
                <a:latin typeface="宋体"/>
              </a:rPr>
              <a:t>Clay Music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275" y="5905500"/>
            <a:ext cx="778192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ctr" fontAlgn="base"/>
            <a:r>
              <a:rPr sz="1600" b="0" i="0" u="none" strike="noStrike" dirty="0">
                <a:solidFill>
                  <a:srgbClr val="A994E1"/>
                </a:solidFill>
                <a:latin typeface="宋体"/>
              </a:rPr>
              <a:t>Copyright © </a:t>
            </a:r>
            <a:r>
              <a:rPr sz="1600" b="0" i="0" u="none" strike="noStrike" dirty="0" err="1">
                <a:solidFill>
                  <a:srgbClr val="A994E1"/>
                </a:solidFill>
                <a:latin typeface="宋体"/>
              </a:rPr>
              <a:t>泥土音乐</a:t>
            </a:r>
            <a:endParaRPr sz="1600" b="0" i="0" u="none" strike="noStrike" dirty="0">
              <a:solidFill>
                <a:srgbClr val="A994E1"/>
              </a:solidFill>
              <a:latin typeface="宋体"/>
            </a:endParaRPr>
          </a:p>
        </p:txBody>
      </p:sp>
      <p:pic>
        <p:nvPicPr>
          <p:cNvPr id="6" name="Picture 4" descr="D:\360Downloads\wpcache\360wallpa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chemeClr val="folHlink"/>
                </a:solidFill>
                <a:ea typeface="黑体" pitchFamily="2" charset="-122"/>
              </a:rPr>
              <a:t>我不为明天忧虑</a:t>
            </a:r>
            <a:endParaRPr lang="en-US" altLang="zh-CN" sz="4800" b="1" dirty="0" smtClean="0">
              <a:solidFill>
                <a:schemeClr val="folHlink"/>
              </a:solidFill>
              <a:ea typeface="黑体" pitchFamily="2" charset="-122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回想童年时候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不知道什么叫忧愁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随着年岁增多 烦恼也跟着多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许多人忙忙碌碌地追求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却没有平安喜乐 </a:t>
            </a:r>
            <a:endParaRPr lang="zh-TW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800" b="1" dirty="0" smtClean="0">
                <a:latin typeface="黑体" pitchFamily="2" charset="-122"/>
                <a:ea typeface="黑体" pitchFamily="2" charset="-122"/>
              </a:rPr>
              <a:t>再多忧虑也改变不了什么</a:t>
            </a:r>
            <a:r>
              <a:rPr lang="zh-TW" altLang="en-US" dirty="0" smtClean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你看天上飞鸟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快乐自在地翱翔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你看野地的花 如此美丽芬芳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慈爱的天父会养活它们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它们就不必烦忧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我们也当像它们一样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把重担都卸给</a:t>
            </a: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主我不</a:t>
            </a: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为明天忧虑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天父知道我虽不好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但他却仍垂顾我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他医治我的创伤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他痛惜我的软弱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我知道我主掌管明天 </a:t>
            </a:r>
            <a:endParaRPr lang="zh-TW" altLang="zh-CN" sz="4400" b="1" dirty="0" smtClean="0"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TW" altLang="en-US" sz="4400" b="1" dirty="0" smtClean="0">
                <a:latin typeface="黑体" pitchFamily="2" charset="-122"/>
                <a:ea typeface="黑体" pitchFamily="2" charset="-122"/>
              </a:rPr>
              <a:t>我不为明天忧虑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0032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chemeClr val="folHlink"/>
                </a:solidFill>
                <a:ea typeface="黑体" pitchFamily="2" charset="-122"/>
              </a:rPr>
              <a:t>我不为明天忧虑</a:t>
            </a:r>
            <a:endParaRPr lang="en-US" altLang="zh-CN" sz="4800" b="1" dirty="0" smtClean="0">
              <a:solidFill>
                <a:schemeClr val="folHlink"/>
              </a:solidFill>
              <a:ea typeface="黑体" pitchFamily="2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你看天上飞鸟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快乐自在地翱翔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你看野地的花 如此美丽芬芳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慈爱的天父会养活它们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它们就不必烦忧 </a:t>
            </a: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我们也当像它们一样</a:t>
            </a:r>
            <a:endParaRPr lang="en-US" altLang="zh-CN" sz="4800" b="1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chemeClr val="folHlink"/>
                </a:solidFill>
                <a:ea typeface="黑体" pitchFamily="2" charset="-122"/>
              </a:rPr>
              <a:t>不为明天忧虑</a:t>
            </a:r>
            <a:endParaRPr lang="zh-CN" altLang="en-US" sz="48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258888" y="1916832"/>
            <a:ext cx="71294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rgbClr val="FF0000"/>
                </a:solidFill>
              </a:rPr>
              <a:t>圣灵的江</a:t>
            </a:r>
            <a:r>
              <a:rPr lang="zh-CN" altLang="en-US" sz="6600" dirty="0" smtClean="0">
                <a:solidFill>
                  <a:srgbClr val="FF0000"/>
                </a:solidFill>
              </a:rPr>
              <a:t>河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1770</Words>
  <Application>Microsoft Office PowerPoint</Application>
  <PresentationFormat>On-screen Show (4:3)</PresentationFormat>
  <Paragraphs>253</Paragraphs>
  <Slides>45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我不为明天忧虑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恩典的记号</vt:lpstr>
      <vt:lpstr>哈  利  路  亚</vt:lpstr>
      <vt:lpstr>Slide 33</vt:lpstr>
      <vt:lpstr>Slide 34</vt:lpstr>
      <vt:lpstr>Slide 35</vt:lpstr>
      <vt:lpstr>Slide 36</vt:lpstr>
      <vt:lpstr>哈  利  路  亚 哈  利  路  亚 哈  利  路  亚</vt:lpstr>
      <vt:lpstr>Slide 38</vt:lpstr>
      <vt:lpstr>Slide 39</vt:lpstr>
      <vt:lpstr>Slide 40</vt:lpstr>
      <vt:lpstr>Slide 41</vt:lpstr>
      <vt:lpstr>Slide 42</vt:lpstr>
      <vt:lpstr>Slide 43</vt:lpstr>
      <vt:lpstr>哈  利  路  亚 哈  利  路  亚 哈  利  路  亚</vt:lpstr>
      <vt:lpstr>Slide 45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User</cp:lastModifiedBy>
  <cp:revision>10</cp:revision>
  <dcterms:created xsi:type="dcterms:W3CDTF">2018-12-25T20:59:34Z</dcterms:created>
  <dcterms:modified xsi:type="dcterms:W3CDTF">2019-07-05T07:34:45Z</dcterms:modified>
</cp:coreProperties>
</file>