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96" r:id="rId2"/>
  </p:sldMasterIdLst>
  <p:notesMasterIdLst>
    <p:notesMasterId r:id="rId6"/>
  </p:notesMasterIdLst>
  <p:sldIdLst>
    <p:sldId id="1044" r:id="rId3"/>
    <p:sldId id="4793" r:id="rId4"/>
    <p:sldId id="1666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F1F7"/>
    <a:srgbClr val="FF3737"/>
    <a:srgbClr val="FF6565"/>
    <a:srgbClr val="0E4074"/>
    <a:srgbClr val="BDD7EE"/>
    <a:srgbClr val="42B7FF"/>
    <a:srgbClr val="8FAADC"/>
    <a:srgbClr val="ED7D31"/>
    <a:srgbClr val="F7B24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9" autoAdjust="0"/>
    <p:restoredTop sz="81692" autoAdjust="0"/>
  </p:normalViewPr>
  <p:slideViewPr>
    <p:cSldViewPr snapToGrid="0">
      <p:cViewPr varScale="1">
        <p:scale>
          <a:sx n="93" d="100"/>
          <a:sy n="93" d="100"/>
        </p:scale>
        <p:origin x="8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4D772-798E-3949-8AAE-8AB6E4B8BEA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0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5AB3F8-841D-4664-B052-BE1EEAFAD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r="1959" b="4741"/>
          <a:stretch/>
        </p:blipFill>
        <p:spPr>
          <a:xfrm>
            <a:off x="0" y="2278505"/>
            <a:ext cx="12192000" cy="45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空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1568113" y="6445250"/>
            <a:ext cx="42545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1216025"/>
            <a:fld id="{9A0DB2DC-4C9A-4742-B13C-FB6460FD3503}" type="slidenum">
              <a:rPr lang="zh-CN" altLang="en-US" sz="1600" dirty="0">
                <a:solidFill>
                  <a:srgbClr val="898989"/>
                </a:solidFill>
              </a:rPr>
              <a:pPr defTabSz="1216025"/>
              <a:t>‹#›</a:t>
            </a:fld>
            <a:endParaRPr lang="zh-CN" altLang="en-US" sz="1600" dirty="0">
              <a:solidFill>
                <a:srgbClr val="898989"/>
              </a:solidFill>
            </a:endParaRPr>
          </a:p>
        </p:txBody>
      </p:sp>
      <p:pic>
        <p:nvPicPr>
          <p:cNvPr id="4099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808038"/>
            <a:ext cx="11520487" cy="66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1188" y="15875"/>
            <a:ext cx="1366837" cy="876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314711" cy="658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1217930" rtl="0" eaLnBrk="1" latinLnBrk="0" hangingPunct="1"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46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2"/>
          </p:nvPr>
        </p:nvSpPr>
        <p:spPr>
          <a:xfrm>
            <a:off x="377825" y="9944100"/>
            <a:ext cx="1738313" cy="2746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64DC07-7B3E-4BCA-9152-C256521B272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12/20/2019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4"/>
          <p:cNvSpPr>
            <a:spLocks noGrp="1"/>
          </p:cNvSpPr>
          <p:nvPr>
            <p:ph type="ftr" sz="quarter" idx="3"/>
          </p:nvPr>
        </p:nvSpPr>
        <p:spPr>
          <a:xfrm>
            <a:off x="2568575" y="9944100"/>
            <a:ext cx="2419350" cy="2746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4"/>
          </p:nvPr>
        </p:nvSpPr>
        <p:spPr>
          <a:xfrm>
            <a:off x="5438775" y="9944100"/>
            <a:ext cx="1738313" cy="274638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en-US" altLang="zh-CN" dirty="0">
                <a:solidFill>
                  <a:prstClr val="black"/>
                </a:solidFill>
              </a:rPr>
              <a:pPr/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48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/>
        </p:nvSpPr>
        <p:spPr bwMode="auto">
          <a:xfrm>
            <a:off x="527050" y="765175"/>
            <a:ext cx="116649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lIns="91417" tIns="45709" rIns="91417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pic>
        <p:nvPicPr>
          <p:cNvPr id="6147" name="图片 2"/>
          <p:cNvPicPr>
            <a:picLocks noChangeAspect="1"/>
          </p:cNvPicPr>
          <p:nvPr userDrawn="1"/>
        </p:nvPicPr>
        <p:blipFill>
          <a:blip r:embed="rId2"/>
          <a:srcRect b="-2"/>
          <a:stretch>
            <a:fillRect/>
          </a:stretch>
        </p:blipFill>
        <p:spPr>
          <a:xfrm>
            <a:off x="10985500" y="188913"/>
            <a:ext cx="1014413" cy="5032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7109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7138"/>
            <a:ext cx="12192000" cy="55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2138"/>
            <a:ext cx="12192000" cy="32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60100" y="265113"/>
            <a:ext cx="635000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5" y="2756213"/>
            <a:ext cx="9744253" cy="1248833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7" y="4005043"/>
            <a:ext cx="6144427" cy="481076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334859" y="163790"/>
            <a:ext cx="10528883" cy="591220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26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499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7138"/>
            <a:ext cx="12192000" cy="55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2138"/>
            <a:ext cx="12192000" cy="32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60100" y="265113"/>
            <a:ext cx="635000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5" y="2756213"/>
            <a:ext cx="9744253" cy="1248833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7" y="4005043"/>
            <a:ext cx="6144427" cy="481076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334859" y="163790"/>
            <a:ext cx="10528883" cy="591220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26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546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7138"/>
            <a:ext cx="12192000" cy="55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2138"/>
            <a:ext cx="12192000" cy="32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60100" y="265113"/>
            <a:ext cx="635000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5" y="2756213"/>
            <a:ext cx="9744253" cy="1248833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7" y="4005043"/>
            <a:ext cx="6144427" cy="481076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334859" y="163790"/>
            <a:ext cx="10528883" cy="591220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26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839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66950"/>
            <a:ext cx="8867775" cy="4591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50" y="120650"/>
            <a:ext cx="2524125" cy="942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图片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5813" y="287338"/>
            <a:ext cx="889000" cy="544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4" y="2756212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7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786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7138"/>
            <a:ext cx="12192000" cy="55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2138"/>
            <a:ext cx="12192000" cy="32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1"/>
          <p:cNvSpPr txBox="1"/>
          <p:nvPr/>
        </p:nvSpPr>
        <p:spPr>
          <a:xfrm>
            <a:off x="11798300" y="6442075"/>
            <a:ext cx="787400" cy="336550"/>
          </a:xfrm>
          <a:prstGeom prst="rect">
            <a:avLst/>
          </a:prstGeom>
        </p:spPr>
        <p:txBody>
          <a:bodyPr/>
          <a:lstStyle/>
          <a:p>
            <a:pPr defTabSz="913130"/>
            <a:fld id="{9A0DB2DC-4C9A-4742-B13C-FB6460FD3503}" type="slidenum">
              <a:rPr lang="zh-CN" altLang="en-US" sz="1600" dirty="0">
                <a:solidFill>
                  <a:srgbClr val="7F7F7F"/>
                </a:solidFill>
              </a:rPr>
              <a:pPr defTabSz="913130"/>
              <a:t>‹#›</a:t>
            </a:fld>
            <a:endParaRPr lang="zh-CN" altLang="en-US" sz="1600" dirty="0">
              <a:solidFill>
                <a:srgbClr val="7F7F7F"/>
              </a:solidFill>
            </a:endParaRPr>
          </a:p>
        </p:txBody>
      </p:sp>
      <p:pic>
        <p:nvPicPr>
          <p:cNvPr id="2053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58513" y="265113"/>
            <a:ext cx="636587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1"/>
          <p:cNvSpPr>
            <a:spLocks noGrp="1"/>
          </p:cNvSpPr>
          <p:nvPr>
            <p:ph type="title"/>
          </p:nvPr>
        </p:nvSpPr>
        <p:spPr>
          <a:xfrm>
            <a:off x="334859" y="163789"/>
            <a:ext cx="10528883" cy="591220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079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7138"/>
            <a:ext cx="12192000" cy="55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2138"/>
            <a:ext cx="12192000" cy="32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60100" y="265113"/>
            <a:ext cx="635000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5" y="2756213"/>
            <a:ext cx="9744253" cy="1248833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7" y="4005043"/>
            <a:ext cx="6144427" cy="481076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334859" y="163790"/>
            <a:ext cx="10528883" cy="591220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26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13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 0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910915" y="196924"/>
            <a:ext cx="2281084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sp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91507" y="188640"/>
            <a:ext cx="11422540" cy="1008112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no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3" y="270548"/>
            <a:ext cx="1935349" cy="8442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46" y="339689"/>
            <a:ext cx="905537" cy="5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0763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9"/>
          <p:cNvSpPr>
            <a:spLocks noChangeShapeType="1"/>
          </p:cNvSpPr>
          <p:nvPr userDrawn="1"/>
        </p:nvSpPr>
        <p:spPr bwMode="auto">
          <a:xfrm>
            <a:off x="527051" y="765175"/>
            <a:ext cx="11664949" cy="0"/>
          </a:xfrm>
          <a:prstGeom prst="line">
            <a:avLst/>
          </a:prstGeom>
          <a:noFill/>
          <a:ln w="12700" cmpd="sng">
            <a:solidFill>
              <a:schemeClr val="bg2"/>
            </a:solidFill>
            <a:rou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214" y="171503"/>
            <a:ext cx="787932" cy="482589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8800" y="259200"/>
            <a:ext cx="10515600" cy="534988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698971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66950"/>
            <a:ext cx="8867775" cy="4591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50" y="120650"/>
            <a:ext cx="2524125" cy="942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图片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5813" y="287338"/>
            <a:ext cx="889000" cy="544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4" y="2756212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7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21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7138"/>
            <a:ext cx="12192000" cy="55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2138"/>
            <a:ext cx="12192000" cy="32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1"/>
          <p:cNvSpPr txBox="1"/>
          <p:nvPr/>
        </p:nvSpPr>
        <p:spPr>
          <a:xfrm>
            <a:off x="11798300" y="6442075"/>
            <a:ext cx="787400" cy="336550"/>
          </a:xfrm>
          <a:prstGeom prst="rect">
            <a:avLst/>
          </a:prstGeom>
        </p:spPr>
        <p:txBody>
          <a:bodyPr/>
          <a:lstStyle/>
          <a:p>
            <a:pPr defTabSz="913130"/>
            <a:fld id="{9A0DB2DC-4C9A-4742-B13C-FB6460FD3503}" type="slidenum">
              <a:rPr lang="zh-CN" altLang="en-US" sz="1600" dirty="0">
                <a:solidFill>
                  <a:srgbClr val="7F7F7F"/>
                </a:solidFill>
              </a:rPr>
              <a:pPr defTabSz="913130"/>
              <a:t>‹#›</a:t>
            </a:fld>
            <a:endParaRPr lang="zh-CN" altLang="en-US" sz="1600" dirty="0">
              <a:solidFill>
                <a:srgbClr val="7F7F7F"/>
              </a:solidFill>
            </a:endParaRPr>
          </a:p>
        </p:txBody>
      </p:sp>
      <p:pic>
        <p:nvPicPr>
          <p:cNvPr id="2053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58513" y="265113"/>
            <a:ext cx="636587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1"/>
          <p:cNvSpPr>
            <a:spLocks noGrp="1"/>
          </p:cNvSpPr>
          <p:nvPr>
            <p:ph type="title"/>
          </p:nvPr>
        </p:nvSpPr>
        <p:spPr>
          <a:xfrm>
            <a:off x="334859" y="163789"/>
            <a:ext cx="10528883" cy="591220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01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7138"/>
            <a:ext cx="12192000" cy="55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2138"/>
            <a:ext cx="12192000" cy="32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 txBox="1"/>
          <p:nvPr/>
        </p:nvSpPr>
        <p:spPr>
          <a:xfrm>
            <a:off x="11798300" y="6442075"/>
            <a:ext cx="787400" cy="336550"/>
          </a:xfrm>
          <a:prstGeom prst="rect">
            <a:avLst/>
          </a:prstGeom>
        </p:spPr>
        <p:txBody>
          <a:bodyPr/>
          <a:lstStyle/>
          <a:p>
            <a:pPr defTabSz="913130"/>
            <a:fld id="{9A0DB2DC-4C9A-4742-B13C-FB6460FD3503}" type="slidenum">
              <a:rPr lang="zh-CN" altLang="en-US" sz="1600" dirty="0">
                <a:solidFill>
                  <a:srgbClr val="7F7F7F"/>
                </a:solidFill>
              </a:rPr>
              <a:pPr defTabSz="913130"/>
              <a:t>‹#›</a:t>
            </a:fld>
            <a:endParaRPr lang="zh-CN" altLang="en-US" sz="1600" dirty="0">
              <a:solidFill>
                <a:srgbClr val="7F7F7F"/>
              </a:solidFill>
            </a:endParaRPr>
          </a:p>
        </p:txBody>
      </p:sp>
      <p:pic>
        <p:nvPicPr>
          <p:cNvPr id="3077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58513" y="265113"/>
            <a:ext cx="636587" cy="388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60363" y="1174750"/>
            <a:ext cx="11485562" cy="6792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p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953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34859" y="163789"/>
            <a:ext cx="10528883" cy="591220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内容占位符 3"/>
          <p:cNvSpPr>
            <a:spLocks noGrp="1"/>
          </p:cNvSpPr>
          <p:nvPr>
            <p:ph sz="quarter" idx="11"/>
          </p:nvPr>
        </p:nvSpPr>
        <p:spPr>
          <a:xfrm>
            <a:off x="360363" y="2088860"/>
            <a:ext cx="5578424" cy="4060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179705" indent="-17970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953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quarter" idx="12"/>
          </p:nvPr>
        </p:nvSpPr>
        <p:spPr>
          <a:xfrm>
            <a:off x="6270275" y="2088860"/>
            <a:ext cx="5578424" cy="4060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179705" indent="-17970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953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830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97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82" r:id="rId4"/>
    <p:sldLayoutId id="2147483695" r:id="rId5"/>
    <p:sldLayoutId id="214748370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69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lvl1pPr marL="1219200" indent="-1219200" algn="ctr" rtl="0" eaLnBrk="0" fontAlgn="base" hangingPunct="0">
        <a:spcBef>
          <a:spcPct val="0"/>
        </a:spcBef>
        <a:spcAft>
          <a:spcPct val="0"/>
        </a:spcAft>
        <a:defRPr kumimoji="1" sz="5800" kern="12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1pPr>
      <a:lvl2pPr marL="1219200" indent="-1219200" algn="ctr" rtl="0" eaLnBrk="0" fontAlgn="base" hangingPunct="0">
        <a:spcBef>
          <a:spcPct val="0"/>
        </a:spcBef>
        <a:spcAft>
          <a:spcPct val="0"/>
        </a:spcAft>
        <a:defRPr kumimoji="1" sz="5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2pPr>
      <a:lvl3pPr marL="1219200" indent="-1219200" algn="ctr" rtl="0" eaLnBrk="0" fontAlgn="base" hangingPunct="0">
        <a:spcBef>
          <a:spcPct val="0"/>
        </a:spcBef>
        <a:spcAft>
          <a:spcPct val="0"/>
        </a:spcAft>
        <a:defRPr kumimoji="1" sz="5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3pPr>
      <a:lvl4pPr marL="1219200" indent="-1219200" algn="ctr" rtl="0" eaLnBrk="0" fontAlgn="base" hangingPunct="0">
        <a:spcBef>
          <a:spcPct val="0"/>
        </a:spcBef>
        <a:spcAft>
          <a:spcPct val="0"/>
        </a:spcAft>
        <a:defRPr kumimoji="1" sz="5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4pPr>
      <a:lvl5pPr marL="1219200" indent="-1219200" algn="ctr" rtl="0" eaLnBrk="0" fontAlgn="base" hangingPunct="0">
        <a:spcBef>
          <a:spcPct val="0"/>
        </a:spcBef>
        <a:spcAft>
          <a:spcPct val="0"/>
        </a:spcAft>
        <a:defRPr kumimoji="1" sz="58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5pPr>
      <a:lvl6pPr marL="18288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24384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30480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3657600" indent="-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lename"/>
          <p:cNvSpPr>
            <a:spLocks noChangeArrowheads="1"/>
          </p:cNvSpPr>
          <p:nvPr/>
        </p:nvSpPr>
        <p:spPr bwMode="auto">
          <a:xfrm>
            <a:off x="1316756" y="1898327"/>
            <a:ext cx="9621011" cy="1458911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lIns="81935" tIns="40967" rIns="81935" bIns="40967" anchor="ctr"/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标题</a:t>
            </a:r>
            <a:endParaRPr lang="zh-CN" sz="4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516555" y="4135628"/>
            <a:ext cx="7221414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3871190" y="4711692"/>
            <a:ext cx="5013325" cy="58105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anose="02010609030101010101" pitchFamily="49" charset="-122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7199" y="213036"/>
            <a:ext cx="9032036" cy="492443"/>
          </a:xfrm>
          <a:noFill/>
          <a:ln w="9525">
            <a:noFill/>
            <a:miter lim="800000"/>
          </a:ln>
          <a:effectLst>
            <a:outerShdw blurRad="50800" dist="254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234A83-77DD-4066-8E8B-A39DE18527EE}"/>
              </a:ext>
            </a:extLst>
          </p:cNvPr>
          <p:cNvSpPr/>
          <p:nvPr/>
        </p:nvSpPr>
        <p:spPr>
          <a:xfrm>
            <a:off x="553560" y="1037272"/>
            <a:ext cx="11327145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Microsoft YaHei"/>
                <a:sym typeface="+mn-ea"/>
              </a:rPr>
              <a:t>正文。</a:t>
            </a:r>
          </a:p>
        </p:txBody>
      </p:sp>
    </p:spTree>
    <p:extLst>
      <p:ext uri="{BB962C8B-B14F-4D97-AF65-F5344CB8AC3E}">
        <p14:creationId xmlns:p14="http://schemas.microsoft.com/office/powerpoint/2010/main" val="7951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59127" y="1579153"/>
            <a:ext cx="312508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6000" b="1" dirty="0">
                <a:latin typeface="+mj-ea"/>
                <a:ea typeface="+mj-ea"/>
                <a:cs typeface="Hiragino Sans GB W3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984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a7e4d3d-b652-4ee2-a090-8ed98b465a5e"/>
</p:tagLst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政企经分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000"/>
      </a:accent1>
      <a:accent2>
        <a:srgbClr val="C00000"/>
      </a:accent2>
      <a:accent3>
        <a:srgbClr val="929292"/>
      </a:accent3>
      <a:accent4>
        <a:srgbClr val="4F81BD"/>
      </a:accent4>
      <a:accent5>
        <a:srgbClr val="ED7D31"/>
      </a:accent5>
      <a:accent6>
        <a:srgbClr val="C0504D"/>
      </a:accent6>
      <a:hlink>
        <a:srgbClr val="0000FF"/>
      </a:hlink>
      <a:folHlink>
        <a:srgbClr val="800080"/>
      </a:folHlink>
    </a:clrScheme>
    <a:fontScheme name="40d5dwoi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ln>
          <a:solidFill>
            <a:srgbClr val="FF9999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 anchor="ctr">
        <a:noAutofit/>
      </a:bodyPr>
      <a:lstStyle>
        <a:defPPr marR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defRPr kumimoji="1" sz="2000" b="1" dirty="0" smtClean="0">
            <a:latin typeface="+mn-lt"/>
            <a:ea typeface="+mn-ea"/>
            <a:cs typeface="微软雅黑" panose="020B0503020204020204" pitchFamily="34" charset="-122"/>
            <a:sym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6707</TotalTime>
  <Words>12</Words>
  <Application>Microsoft Office PowerPoint</Application>
  <PresentationFormat>宽屏</PresentationFormat>
  <Paragraphs>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宋体</vt:lpstr>
      <vt:lpstr>微软雅黑</vt:lpstr>
      <vt:lpstr>微软雅黑</vt:lpstr>
      <vt:lpstr>Arial</vt:lpstr>
      <vt:lpstr>Calibri</vt:lpstr>
      <vt:lpstr>Century Gothic</vt:lpstr>
      <vt:lpstr>Wingdings</vt:lpstr>
      <vt:lpstr>OfficePLUS</vt:lpstr>
      <vt:lpstr>2_Office 主题​​</vt:lpstr>
      <vt:lpstr>PowerPoint 演示文稿</vt:lpstr>
      <vt:lpstr>标题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 a</cp:lastModifiedBy>
  <cp:revision>675</cp:revision>
  <cp:lastPrinted>2017-10-22T16:00:00Z</cp:lastPrinted>
  <dcterms:created xsi:type="dcterms:W3CDTF">2017-10-22T16:00:00Z</dcterms:created>
  <dcterms:modified xsi:type="dcterms:W3CDTF">2019-12-20T12:00:50Z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2019-01-03T07:36:13.9620471Z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