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601" r:id="rId2"/>
    <p:sldId id="3609" r:id="rId3"/>
    <p:sldId id="3607" r:id="rId4"/>
    <p:sldId id="3608" r:id="rId5"/>
    <p:sldId id="3606" r:id="rId6"/>
    <p:sldId id="3602" r:id="rId7"/>
    <p:sldId id="3573" r:id="rId8"/>
    <p:sldId id="3586" r:id="rId9"/>
    <p:sldId id="3596" r:id="rId10"/>
    <p:sldId id="3597" r:id="rId11"/>
    <p:sldId id="3591" r:id="rId12"/>
    <p:sldId id="3593" r:id="rId13"/>
    <p:sldId id="3595" r:id="rId14"/>
    <p:sldId id="3598" r:id="rId15"/>
    <p:sldId id="3599" r:id="rId16"/>
    <p:sldId id="3600" r:id="rId17"/>
    <p:sldId id="360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BE0"/>
    <a:srgbClr val="DAE3F3"/>
    <a:srgbClr val="0D5BD9"/>
    <a:srgbClr val="FFA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94" autoAdjust="0"/>
    <p:restoredTop sz="81962" autoAdjust="0"/>
  </p:normalViewPr>
  <p:slideViewPr>
    <p:cSldViewPr snapToGrid="0" showGuides="1">
      <p:cViewPr varScale="1">
        <p:scale>
          <a:sx n="48" d="100"/>
          <a:sy n="48" d="100"/>
        </p:scale>
        <p:origin x="4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47058-1E0F-4628-B45C-66EBAD26D8A5}" type="datetimeFigureOut">
              <a:rPr lang="zh-CN" altLang="en-US" smtClean="0"/>
              <a:t>2021/8/5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4F09E-2B7D-4837-B9EF-2B62E28EA169}" type="slidenum">
              <a:rPr lang="zh-CN" altLang="en-US" smtClean="0"/>
              <a:t>‹#›</a:t>
            </a:fld>
            <a:endParaRPr lang="zh-CN" altLang="en-US"/>
          </a:p>
        </p:txBody>
      </p:sp>
    </p:spTree>
    <p:extLst>
      <p:ext uri="{BB962C8B-B14F-4D97-AF65-F5344CB8AC3E}">
        <p14:creationId xmlns:p14="http://schemas.microsoft.com/office/powerpoint/2010/main" val="24231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7878" t="17992" b="30170"/>
          <a:stretch>
            <a:fillRect/>
          </a:stretch>
        </p:blipFill>
        <p:spPr>
          <a:xfrm>
            <a:off x="0" y="0"/>
            <a:ext cx="10012258" cy="6858000"/>
          </a:xfrm>
          <a:prstGeom prst="rect">
            <a:avLst/>
          </a:prstGeom>
        </p:spPr>
      </p:pic>
      <p:sp>
        <p:nvSpPr>
          <p:cNvPr id="8" name="矩形 7"/>
          <p:cNvSpPr/>
          <p:nvPr userDrawn="1"/>
        </p:nvSpPr>
        <p:spPr>
          <a:xfrm>
            <a:off x="0" y="0"/>
            <a:ext cx="12192000" cy="6858000"/>
          </a:xfrm>
          <a:prstGeom prst="rect">
            <a:avLst/>
          </a:prstGeom>
          <a:gradFill>
            <a:gsLst>
              <a:gs pos="0">
                <a:srgbClr val="0D5BD9">
                  <a:alpha val="68000"/>
                </a:srgbClr>
              </a:gs>
              <a:gs pos="83000">
                <a:srgbClr val="0D5BD9"/>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Light"/>
              <a:ea typeface="微软雅黑 Light"/>
              <a:cs typeface="+mn-cs"/>
            </a:endParaRPr>
          </a:p>
        </p:txBody>
      </p:sp>
      <p:sp>
        <p:nvSpPr>
          <p:cNvPr id="10" name="内容占位符 26">
            <a:extLst>
              <a:ext uri="{FF2B5EF4-FFF2-40B4-BE49-F238E27FC236}">
                <a16:creationId xmlns:a16="http://schemas.microsoft.com/office/drawing/2014/main" id="{1583784D-B306-452E-9BF3-568FAF56FD59}"/>
              </a:ext>
            </a:extLst>
          </p:cNvPr>
          <p:cNvSpPr>
            <a:spLocks noGrp="1"/>
          </p:cNvSpPr>
          <p:nvPr>
            <p:ph sz="quarter" idx="13" hasCustomPrompt="1"/>
          </p:nvPr>
        </p:nvSpPr>
        <p:spPr>
          <a:xfrm>
            <a:off x="774700" y="2383103"/>
            <a:ext cx="10642600" cy="983479"/>
          </a:xfrm>
        </p:spPr>
        <p:txBody>
          <a:bodyPr>
            <a:noAutofit/>
          </a:bodyPr>
          <a:lstStyle>
            <a:lvl1pPr algn="ctr">
              <a:lnSpc>
                <a:spcPct val="100000"/>
              </a:lnSpc>
              <a:buNone/>
              <a:defRPr sz="5000" b="1">
                <a:solidFill>
                  <a:schemeClr val="bg1"/>
                </a:solidFill>
                <a:effectLst>
                  <a:outerShdw blurRad="61214" dist="38100" dir="2700000" algn="tl">
                    <a:srgbClr val="000000">
                      <a:alpha val="20000"/>
                    </a:srgbClr>
                  </a:outerShdw>
                </a:effectLst>
                <a:latin typeface="微软雅黑" panose="020B0503020204020204" pitchFamily="34" charset="-122"/>
                <a:ea typeface="微软雅黑" panose="020B0503020204020204" pitchFamily="34" charset="-122"/>
              </a:defRPr>
            </a:lvl1pPr>
            <a:lvl2pPr>
              <a:buNone/>
              <a:defRPr sz="48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sz="48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sz="48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sz="48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en-US" altLang="zh-CN" dirty="0"/>
              <a:t>2021</a:t>
            </a:r>
            <a:r>
              <a:rPr lang="zh-CN" altLang="en-US" dirty="0"/>
              <a:t>年国家公务员考试</a:t>
            </a:r>
          </a:p>
        </p:txBody>
      </p:sp>
      <p:sp>
        <p:nvSpPr>
          <p:cNvPr id="12" name="内容占位符 30">
            <a:extLst>
              <a:ext uri="{FF2B5EF4-FFF2-40B4-BE49-F238E27FC236}">
                <a16:creationId xmlns:a16="http://schemas.microsoft.com/office/drawing/2014/main" id="{2EFB1645-E9BA-46E1-8BDF-57D4F1B63A7D}"/>
              </a:ext>
            </a:extLst>
          </p:cNvPr>
          <p:cNvSpPr>
            <a:spLocks noGrp="1"/>
          </p:cNvSpPr>
          <p:nvPr>
            <p:ph sz="quarter" idx="14" hasCustomPrompt="1"/>
          </p:nvPr>
        </p:nvSpPr>
        <p:spPr>
          <a:xfrm>
            <a:off x="3719730" y="3573066"/>
            <a:ext cx="4752540" cy="499675"/>
          </a:xfrm>
        </p:spPr>
        <p:txBody>
          <a:bodyPr>
            <a:noAutofit/>
          </a:bodyPr>
          <a:lstStyle>
            <a:lvl1pPr>
              <a:lnSpc>
                <a:spcPct val="100000"/>
              </a:lnSpc>
              <a:buNone/>
              <a:defRPr sz="2400" b="1" spc="300" baseline="0">
                <a:solidFill>
                  <a:schemeClr val="bg1"/>
                </a:solidFill>
                <a:latin typeface="微软雅黑" panose="020B0503020204020204" pitchFamily="34" charset="-122"/>
                <a:ea typeface="微软雅黑" panose="020B0503020204020204" pitchFamily="34" charset="-122"/>
              </a:defRPr>
            </a:lvl1pPr>
            <a:lvl2pPr>
              <a:defRPr sz="2000" b="1">
                <a:solidFill>
                  <a:schemeClr val="bg1"/>
                </a:solidFill>
                <a:latin typeface="微软雅黑" panose="020B0503020204020204" pitchFamily="34" charset="-122"/>
                <a:ea typeface="微软雅黑" panose="020B0503020204020204" pitchFamily="34" charset="-122"/>
              </a:defRPr>
            </a:lvl2pPr>
            <a:lvl3pPr>
              <a:defRPr sz="2000" b="1">
                <a:solidFill>
                  <a:schemeClr val="bg1"/>
                </a:solidFill>
                <a:latin typeface="微软雅黑" panose="020B0503020204020204" pitchFamily="34" charset="-122"/>
                <a:ea typeface="微软雅黑" panose="020B0503020204020204" pitchFamily="34" charset="-122"/>
              </a:defRPr>
            </a:lvl3pPr>
            <a:lvl4pPr>
              <a:defRPr sz="2000" b="1">
                <a:solidFill>
                  <a:schemeClr val="bg1"/>
                </a:solidFill>
                <a:latin typeface="微软雅黑" panose="020B0503020204020204" pitchFamily="34" charset="-122"/>
                <a:ea typeface="微软雅黑" panose="020B0503020204020204" pitchFamily="34" charset="-122"/>
              </a:defRPr>
            </a:lvl4pPr>
            <a:lvl5pPr>
              <a:defRPr sz="20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讲师：</a:t>
            </a:r>
            <a:r>
              <a:rPr lang="en-US" altLang="zh-CN" dirty="0"/>
              <a:t>XXX</a:t>
            </a:r>
            <a:endParaRPr lang="zh-CN" altLang="en-US" dirty="0"/>
          </a:p>
        </p:txBody>
      </p:sp>
      <p:pic>
        <p:nvPicPr>
          <p:cNvPr id="9" name="图片 8" descr="logo-04">
            <a:extLst>
              <a:ext uri="{FF2B5EF4-FFF2-40B4-BE49-F238E27FC236}">
                <a16:creationId xmlns:a16="http://schemas.microsoft.com/office/drawing/2014/main" id="{8739FBAF-4D45-45F0-9051-259BB57626B9}"/>
              </a:ext>
            </a:extLst>
          </p:cNvPr>
          <p:cNvPicPr>
            <a:picLocks noChangeAspect="1"/>
          </p:cNvPicPr>
          <p:nvPr userDrawn="1"/>
        </p:nvPicPr>
        <p:blipFill>
          <a:blip r:embed="rId3"/>
          <a:stretch>
            <a:fillRect/>
          </a:stretch>
        </p:blipFill>
        <p:spPr>
          <a:xfrm>
            <a:off x="271145" y="213995"/>
            <a:ext cx="3445510" cy="1337945"/>
          </a:xfrm>
          <a:prstGeom prst="rect">
            <a:avLst/>
          </a:prstGeom>
        </p:spPr>
      </p:pic>
      <p:grpSp>
        <p:nvGrpSpPr>
          <p:cNvPr id="20" name="组合 19">
            <a:extLst>
              <a:ext uri="{FF2B5EF4-FFF2-40B4-BE49-F238E27FC236}">
                <a16:creationId xmlns:a16="http://schemas.microsoft.com/office/drawing/2014/main" id="{53A58E6B-315C-47AD-AA20-376B96338A6C}"/>
              </a:ext>
            </a:extLst>
          </p:cNvPr>
          <p:cNvGrpSpPr/>
          <p:nvPr userDrawn="1"/>
        </p:nvGrpSpPr>
        <p:grpSpPr>
          <a:xfrm>
            <a:off x="5607050" y="4800600"/>
            <a:ext cx="6030119" cy="1635919"/>
            <a:chOff x="5607050" y="4800600"/>
            <a:chExt cx="6030119" cy="1635919"/>
          </a:xfrm>
        </p:grpSpPr>
        <p:cxnSp>
          <p:nvCxnSpPr>
            <p:cNvPr id="21" name="直接连接符 20">
              <a:extLst>
                <a:ext uri="{FF2B5EF4-FFF2-40B4-BE49-F238E27FC236}">
                  <a16:creationId xmlns:a16="http://schemas.microsoft.com/office/drawing/2014/main" id="{5DE6501A-3D97-453A-B5FC-3AF1C9429442}"/>
                </a:ext>
              </a:extLst>
            </p:cNvPr>
            <p:cNvCxnSpPr>
              <a:cxnSpLocks/>
            </p:cNvCxnSpPr>
            <p:nvPr userDrawn="1"/>
          </p:nvCxnSpPr>
          <p:spPr>
            <a:xfrm>
              <a:off x="11563350" y="4843463"/>
              <a:ext cx="0" cy="1593056"/>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7247553-A63F-4809-A3B9-1FC64C7BDDC9}"/>
                </a:ext>
              </a:extLst>
            </p:cNvPr>
            <p:cNvCxnSpPr>
              <a:cxnSpLocks/>
            </p:cNvCxnSpPr>
            <p:nvPr userDrawn="1"/>
          </p:nvCxnSpPr>
          <p:spPr>
            <a:xfrm>
              <a:off x="11637169" y="4800600"/>
              <a:ext cx="0" cy="158115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ADDC44A-DF42-42AF-8942-E60A66A5AA3C}"/>
                </a:ext>
              </a:extLst>
            </p:cNvPr>
            <p:cNvCxnSpPr>
              <a:cxnSpLocks/>
            </p:cNvCxnSpPr>
            <p:nvPr userDrawn="1"/>
          </p:nvCxnSpPr>
          <p:spPr>
            <a:xfrm>
              <a:off x="5607050" y="6436519"/>
              <a:ext cx="5956300" cy="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2EB5E05-59E8-4E3F-9A60-E6B5AE062A0B}"/>
                </a:ext>
              </a:extLst>
            </p:cNvPr>
            <p:cNvCxnSpPr>
              <a:cxnSpLocks/>
            </p:cNvCxnSpPr>
            <p:nvPr userDrawn="1"/>
          </p:nvCxnSpPr>
          <p:spPr>
            <a:xfrm>
              <a:off x="5695950" y="6379367"/>
              <a:ext cx="5941219"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DD156A0E-53EC-4A98-92E8-4A199630398F}"/>
                </a:ext>
              </a:extLst>
            </p:cNvPr>
            <p:cNvSpPr/>
            <p:nvPr userDrawn="1"/>
          </p:nvSpPr>
          <p:spPr>
            <a:xfrm>
              <a:off x="10758422" y="4907535"/>
              <a:ext cx="450780" cy="450780"/>
            </a:xfrm>
            <a:prstGeom prst="ellipse">
              <a:avLst/>
            </a:prstGeom>
            <a:solidFill>
              <a:srgbClr val="F5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040B6D97-DF20-44BA-8CC4-0A59B15C4F5E}"/>
                </a:ext>
              </a:extLst>
            </p:cNvPr>
            <p:cNvSpPr txBox="1"/>
            <p:nvPr userDrawn="1"/>
          </p:nvSpPr>
          <p:spPr>
            <a:xfrm>
              <a:off x="7184572" y="4959880"/>
              <a:ext cx="3896176" cy="1026820"/>
            </a:xfrm>
            <a:prstGeom prst="rect">
              <a:avLst/>
            </a:prstGeom>
            <a:noFill/>
          </p:spPr>
          <p:txBody>
            <a:bodyPr wrap="square" rtlCol="0">
              <a:spAutoFit/>
            </a:bodyPr>
            <a:lstStyle/>
            <a:p>
              <a:pPr marL="0" marR="0" lvl="0" indent="0" algn="r" defTabSz="914400" rtl="0" eaLnBrk="1" fontAlgn="auto" latinLnBrk="0" hangingPunct="1">
                <a:lnSpc>
                  <a:spcPct val="140000"/>
                </a:lnSpc>
                <a:spcBef>
                  <a:spcPts val="0"/>
                </a:spcBef>
                <a:spcAft>
                  <a:spcPts val="0"/>
                </a:spcAft>
                <a:buClrTx/>
                <a:buSzTx/>
                <a:buFontTx/>
                <a:buNone/>
                <a:tabLst/>
                <a:defRPr/>
              </a:pPr>
              <a:r>
                <a:rPr kumimoji="0" lang="zh-CN" altLang="en-US" sz="1500" b="0" i="0" u="none" strike="noStrike" kern="1200" cap="none" spc="6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帮助青年人，学到、用到、得到、走正道。</a:t>
              </a:r>
              <a:endParaRPr kumimoji="0" lang="en-US" altLang="zh-CN" sz="1500" b="0" i="0" u="none" strike="noStrike" kern="1200" cap="none" spc="6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40000"/>
                </a:lnSpc>
                <a:spcBef>
                  <a:spcPts val="0"/>
                </a:spcBef>
                <a:spcAft>
                  <a:spcPts val="0"/>
                </a:spcAft>
                <a:buClrTx/>
                <a:buSzTx/>
                <a:buFontTx/>
                <a:buNone/>
                <a:tabLst/>
                <a:defRPr/>
              </a:pPr>
              <a:r>
                <a:rPr kumimoji="0" lang="zh-CN" altLang="en-US" sz="1500" b="0" i="0" u="none" strike="noStrike" kern="1200" cap="none" spc="6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让所有自制力足够强的学员，可以不花钱，</a:t>
              </a:r>
              <a:endParaRPr kumimoji="0" lang="en-US" altLang="zh-CN" sz="1500" b="0" i="0" u="none" strike="noStrike" kern="1200" cap="none" spc="6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40000"/>
                </a:lnSpc>
                <a:spcBef>
                  <a:spcPts val="0"/>
                </a:spcBef>
                <a:spcAft>
                  <a:spcPts val="0"/>
                </a:spcAft>
                <a:buClrTx/>
                <a:buSzTx/>
                <a:buFontTx/>
                <a:buNone/>
                <a:tabLst/>
                <a:defRPr/>
              </a:pPr>
              <a:r>
                <a:rPr kumimoji="0" lang="zh-CN" altLang="en-US" sz="1500" b="0" i="0" u="none" strike="noStrike" kern="1200" cap="none" spc="6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得到更好的培训，考上心仪的工作！</a:t>
              </a:r>
            </a:p>
          </p:txBody>
        </p:sp>
      </p:grpSp>
    </p:spTree>
    <p:extLst>
      <p:ext uri="{BB962C8B-B14F-4D97-AF65-F5344CB8AC3E}">
        <p14:creationId xmlns:p14="http://schemas.microsoft.com/office/powerpoint/2010/main" val="262459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E8E0CE3-0B8F-43E2-A632-49C9166609A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150" r="12150"/>
          <a:stretch/>
        </p:blipFill>
        <p:spPr>
          <a:xfrm>
            <a:off x="0" y="0"/>
            <a:ext cx="12192000" cy="6858000"/>
          </a:xfrm>
          <a:prstGeom prst="rect">
            <a:avLst/>
          </a:prstGeom>
        </p:spPr>
      </p:pic>
      <p:sp>
        <p:nvSpPr>
          <p:cNvPr id="9" name="Picture 15-mask">
            <a:extLst>
              <a:ext uri="{FF2B5EF4-FFF2-40B4-BE49-F238E27FC236}">
                <a16:creationId xmlns:a16="http://schemas.microsoft.com/office/drawing/2014/main" id="{D7C4EEC1-AF01-4603-8A85-D7F4A73689EC}"/>
              </a:ext>
            </a:extLst>
          </p:cNvPr>
          <p:cNvSpPr/>
          <p:nvPr userDrawn="1"/>
        </p:nvSpPr>
        <p:spPr>
          <a:xfrm>
            <a:off x="0" y="0"/>
            <a:ext cx="12192000" cy="156438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D6580F89-48C4-409E-84F8-49C354B1FC86}"/>
              </a:ext>
            </a:extLst>
          </p:cNvPr>
          <p:cNvGrpSpPr/>
          <p:nvPr userDrawn="1"/>
        </p:nvGrpSpPr>
        <p:grpSpPr>
          <a:xfrm>
            <a:off x="1078139" y="390358"/>
            <a:ext cx="3068638" cy="879474"/>
            <a:chOff x="1078139" y="319088"/>
            <a:chExt cx="3068638" cy="879474"/>
          </a:xfrm>
        </p:grpSpPr>
        <p:sp>
          <p:nvSpPr>
            <p:cNvPr id="11" name="矩形 10">
              <a:extLst>
                <a:ext uri="{FF2B5EF4-FFF2-40B4-BE49-F238E27FC236}">
                  <a16:creationId xmlns:a16="http://schemas.microsoft.com/office/drawing/2014/main" id="{50858D7F-4485-425B-A784-049F1E6E8BE9}"/>
                </a:ext>
              </a:extLst>
            </p:cNvPr>
            <p:cNvSpPr/>
            <p:nvPr/>
          </p:nvSpPr>
          <p:spPr>
            <a:xfrm>
              <a:off x="1078139" y="319088"/>
              <a:ext cx="3068638" cy="879474"/>
            </a:xfrm>
            <a:prstGeom prst="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4B0C6EF-1048-49C9-A7DA-ADEAED595F84}"/>
                </a:ext>
              </a:extLst>
            </p:cNvPr>
            <p:cNvSpPr txBox="1"/>
            <p:nvPr/>
          </p:nvSpPr>
          <p:spPr>
            <a:xfrm>
              <a:off x="1239269" y="343645"/>
              <a:ext cx="1321595" cy="734560"/>
            </a:xfrm>
            <a:prstGeom prst="rect">
              <a:avLst/>
            </a:prstGeom>
            <a:noFill/>
          </p:spPr>
          <p:txBody>
            <a:bodyPr wrap="square" rtlCol="0">
              <a:spAutoFit/>
            </a:bodyPr>
            <a:lstStyle/>
            <a:p>
              <a:pPr>
                <a:lnSpc>
                  <a:spcPct val="120000"/>
                </a:lnSpc>
                <a:spcAft>
                  <a:spcPts val="600"/>
                </a:spcAft>
              </a:pPr>
              <a:r>
                <a:rPr lang="zh-CN" altLang="en-US" sz="3800" b="1" spc="200" dirty="0">
                  <a:solidFill>
                    <a:schemeClr val="bg1"/>
                  </a:solidFill>
                  <a:latin typeface="微软雅黑" panose="020B0503020204020204" pitchFamily="34" charset="-122"/>
                  <a:ea typeface="微软雅黑" panose="020B0503020204020204" pitchFamily="34" charset="-122"/>
                </a:rPr>
                <a:t>目录</a:t>
              </a:r>
            </a:p>
          </p:txBody>
        </p:sp>
        <p:cxnSp>
          <p:nvCxnSpPr>
            <p:cNvPr id="13" name="直接连接符 12">
              <a:extLst>
                <a:ext uri="{FF2B5EF4-FFF2-40B4-BE49-F238E27FC236}">
                  <a16:creationId xmlns:a16="http://schemas.microsoft.com/office/drawing/2014/main" id="{2407F943-3C32-46E9-A4BF-568008F43A2B}"/>
                </a:ext>
              </a:extLst>
            </p:cNvPr>
            <p:cNvCxnSpPr>
              <a:cxnSpLocks/>
            </p:cNvCxnSpPr>
            <p:nvPr/>
          </p:nvCxnSpPr>
          <p:spPr>
            <a:xfrm flipV="1">
              <a:off x="2434062" y="690563"/>
              <a:ext cx="117078" cy="272940"/>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41F5DEC-6C6A-423E-8B63-8DDC0A08903C}"/>
                </a:ext>
              </a:extLst>
            </p:cNvPr>
            <p:cNvSpPr/>
            <p:nvPr/>
          </p:nvSpPr>
          <p:spPr>
            <a:xfrm>
              <a:off x="2524977" y="684916"/>
              <a:ext cx="1430109" cy="400110"/>
            </a:xfrm>
            <a:prstGeom prst="rect">
              <a:avLst/>
            </a:prstGeom>
          </p:spPr>
          <p:txBody>
            <a:bodyPr wrap="square">
              <a:spAutoFit/>
            </a:bodyPr>
            <a:lstStyle/>
            <a:p>
              <a:pPr algn="dist"/>
              <a:r>
                <a:rPr lang="en-US" altLang="zh-CN" sz="2000" dirty="0">
                  <a:solidFill>
                    <a:schemeClr val="bg1"/>
                  </a:solidFill>
                  <a:latin typeface="微软雅黑" panose="020B0503020204020204" pitchFamily="34" charset="-122"/>
                  <a:ea typeface="微软雅黑" panose="020B0503020204020204" pitchFamily="34" charset="-122"/>
                  <a:sym typeface="阿里巴巴普惠体 R" panose="00020600040101010101" pitchFamily="18" charset="-122"/>
                </a:rPr>
                <a:t>CONTENT</a:t>
              </a:r>
            </a:p>
          </p:txBody>
        </p:sp>
      </p:grpSp>
      <p:sp>
        <p:nvSpPr>
          <p:cNvPr id="15" name="矩形 14">
            <a:extLst>
              <a:ext uri="{FF2B5EF4-FFF2-40B4-BE49-F238E27FC236}">
                <a16:creationId xmlns:a16="http://schemas.microsoft.com/office/drawing/2014/main" id="{3A10D7BC-E0B2-49B5-8964-721F828A9A6C}"/>
              </a:ext>
            </a:extLst>
          </p:cNvPr>
          <p:cNvSpPr/>
          <p:nvPr userDrawn="1"/>
        </p:nvSpPr>
        <p:spPr>
          <a:xfrm>
            <a:off x="0" y="1564390"/>
            <a:ext cx="12192000" cy="4114800"/>
          </a:xfrm>
          <a:prstGeom prst="rect">
            <a:avLst/>
          </a:prstGeom>
          <a:solidFill>
            <a:srgbClr val="0D5BD9">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微软雅黑 Light"/>
              <a:ea typeface="微软雅黑 Light"/>
            </a:endParaRPr>
          </a:p>
        </p:txBody>
      </p:sp>
      <p:sp>
        <p:nvSpPr>
          <p:cNvPr id="16" name="Picture 15-mask">
            <a:extLst>
              <a:ext uri="{FF2B5EF4-FFF2-40B4-BE49-F238E27FC236}">
                <a16:creationId xmlns:a16="http://schemas.microsoft.com/office/drawing/2014/main" id="{FA38EB9B-E298-4B3A-B6B0-BD65127980EA}"/>
              </a:ext>
            </a:extLst>
          </p:cNvPr>
          <p:cNvSpPr/>
          <p:nvPr userDrawn="1"/>
        </p:nvSpPr>
        <p:spPr>
          <a:xfrm>
            <a:off x="0" y="5679190"/>
            <a:ext cx="12192000" cy="117881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8F7662CD-5045-4317-81BE-356700F0D58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7800" y="6024957"/>
            <a:ext cx="1422336" cy="458974"/>
          </a:xfrm>
          <a:prstGeom prst="rect">
            <a:avLst/>
          </a:prstGeom>
        </p:spPr>
      </p:pic>
    </p:spTree>
    <p:extLst>
      <p:ext uri="{BB962C8B-B14F-4D97-AF65-F5344CB8AC3E}">
        <p14:creationId xmlns:p14="http://schemas.microsoft.com/office/powerpoint/2010/main" val="246896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193527C6-9E47-42C8-AFED-E2E7B13F6B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0400" y="1161002"/>
            <a:ext cx="10744198" cy="5232399"/>
          </a:xfrm>
          <a:prstGeom prst="rect">
            <a:avLst/>
          </a:prstGeom>
        </p:spPr>
      </p:pic>
      <p:pic>
        <p:nvPicPr>
          <p:cNvPr id="11" name="图片 10">
            <a:extLst>
              <a:ext uri="{FF2B5EF4-FFF2-40B4-BE49-F238E27FC236}">
                <a16:creationId xmlns:a16="http://schemas.microsoft.com/office/drawing/2014/main" id="{85580372-51E1-4F81-BE7B-6B0DE970D9F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400" y="400155"/>
            <a:ext cx="1422336" cy="458974"/>
          </a:xfrm>
          <a:prstGeom prst="rect">
            <a:avLst/>
          </a:prstGeom>
        </p:spPr>
      </p:pic>
      <p:sp>
        <p:nvSpPr>
          <p:cNvPr id="14" name="矩形 13">
            <a:extLst>
              <a:ext uri="{FF2B5EF4-FFF2-40B4-BE49-F238E27FC236}">
                <a16:creationId xmlns:a16="http://schemas.microsoft.com/office/drawing/2014/main" id="{9E304DED-A453-49BF-B85D-F7EC065AE9F5}"/>
              </a:ext>
            </a:extLst>
          </p:cNvPr>
          <p:cNvSpPr/>
          <p:nvPr userDrawn="1"/>
        </p:nvSpPr>
        <p:spPr>
          <a:xfrm>
            <a:off x="0" y="1161003"/>
            <a:ext cx="12192000" cy="5252452"/>
          </a:xfrm>
          <a:prstGeom prst="rect">
            <a:avLst/>
          </a:prstGeom>
          <a:gradFill>
            <a:gsLst>
              <a:gs pos="57000">
                <a:schemeClr val="bg1">
                  <a:alpha val="80000"/>
                </a:schemeClr>
              </a:gs>
              <a:gs pos="6000">
                <a:schemeClr val="bg1"/>
              </a:gs>
              <a:gs pos="93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A17E8144-E4FB-47B0-BF4B-205E3FDC6915}"/>
              </a:ext>
            </a:extLst>
          </p:cNvPr>
          <p:cNvSpPr/>
          <p:nvPr userDrawn="1"/>
        </p:nvSpPr>
        <p:spPr>
          <a:xfrm>
            <a:off x="3647282" y="2444753"/>
            <a:ext cx="6400800" cy="1353156"/>
          </a:xfrm>
          <a:prstGeom prst="roundRect">
            <a:avLst>
              <a:gd name="adj" fmla="val 50000"/>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DE3E53B5-FCBA-4F4D-9805-8FFD5A998194}"/>
              </a:ext>
            </a:extLst>
          </p:cNvPr>
          <p:cNvGrpSpPr/>
          <p:nvPr userDrawn="1"/>
        </p:nvGrpSpPr>
        <p:grpSpPr>
          <a:xfrm>
            <a:off x="2219326" y="1925373"/>
            <a:ext cx="2362200" cy="2362200"/>
            <a:chOff x="5064503" y="400155"/>
            <a:chExt cx="2362200" cy="2362200"/>
          </a:xfrm>
        </p:grpSpPr>
        <p:sp>
          <p:nvSpPr>
            <p:cNvPr id="17" name="椭圆 16">
              <a:extLst>
                <a:ext uri="{FF2B5EF4-FFF2-40B4-BE49-F238E27FC236}">
                  <a16:creationId xmlns:a16="http://schemas.microsoft.com/office/drawing/2014/main" id="{23007D24-0D91-4DD0-9994-0885FC6B83A8}"/>
                </a:ext>
              </a:extLst>
            </p:cNvPr>
            <p:cNvSpPr/>
            <p:nvPr/>
          </p:nvSpPr>
          <p:spPr>
            <a:xfrm>
              <a:off x="5220300" y="555953"/>
              <a:ext cx="2050606" cy="2050606"/>
            </a:xfrm>
            <a:prstGeom prst="ellipse">
              <a:avLst/>
            </a:prstGeom>
            <a:solidFill>
              <a:srgbClr val="0D5BD9"/>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a:extLst>
                <a:ext uri="{FF2B5EF4-FFF2-40B4-BE49-F238E27FC236}">
                  <a16:creationId xmlns:a16="http://schemas.microsoft.com/office/drawing/2014/main" id="{5C4998D7-A72A-450B-BD22-9276C50449AA}"/>
                </a:ext>
              </a:extLst>
            </p:cNvPr>
            <p:cNvSpPr/>
            <p:nvPr/>
          </p:nvSpPr>
          <p:spPr>
            <a:xfrm>
              <a:off x="5064503" y="400155"/>
              <a:ext cx="2362200" cy="2362200"/>
            </a:xfrm>
            <a:prstGeom prst="ellipse">
              <a:avLst/>
            </a:prstGeom>
            <a:noFill/>
            <a:ln>
              <a:solidFill>
                <a:srgbClr val="0D5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 name="直接连接符 21">
            <a:extLst>
              <a:ext uri="{FF2B5EF4-FFF2-40B4-BE49-F238E27FC236}">
                <a16:creationId xmlns:a16="http://schemas.microsoft.com/office/drawing/2014/main" id="{44020261-3FA8-48A2-B546-242222735CBA}"/>
              </a:ext>
            </a:extLst>
          </p:cNvPr>
          <p:cNvCxnSpPr>
            <a:cxnSpLocks/>
          </p:cNvCxnSpPr>
          <p:nvPr userDrawn="1"/>
        </p:nvCxnSpPr>
        <p:spPr>
          <a:xfrm>
            <a:off x="4724400" y="3121330"/>
            <a:ext cx="46863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占位符 23">
            <a:extLst>
              <a:ext uri="{FF2B5EF4-FFF2-40B4-BE49-F238E27FC236}">
                <a16:creationId xmlns:a16="http://schemas.microsoft.com/office/drawing/2014/main" id="{03EEA5B7-9792-43FC-B076-7FA6DC548625}"/>
              </a:ext>
            </a:extLst>
          </p:cNvPr>
          <p:cNvSpPr>
            <a:spLocks noGrp="1"/>
          </p:cNvSpPr>
          <p:nvPr>
            <p:ph type="body" sz="quarter" idx="11" hasCustomPrompt="1"/>
          </p:nvPr>
        </p:nvSpPr>
        <p:spPr>
          <a:xfrm>
            <a:off x="4609307" y="2432444"/>
            <a:ext cx="4476750" cy="599897"/>
          </a:xfrm>
        </p:spPr>
        <p:txBody>
          <a:bodyPr>
            <a:noAutofit/>
          </a:bodyPr>
          <a:lstStyle>
            <a:lvl1pPr marL="0" indent="0" algn="ctr">
              <a:lnSpc>
                <a:spcPct val="100000"/>
              </a:lnSpc>
              <a:spcBef>
                <a:spcPts val="500"/>
              </a:spcBef>
              <a:buNone/>
              <a:defRPr sz="4000" b="1" spc="200" baseline="0">
                <a:solidFill>
                  <a:schemeClr val="bg1"/>
                </a:solidFill>
              </a:defRPr>
            </a:lvl1pPr>
          </a:lstStyle>
          <a:p>
            <a:pPr lvl="0"/>
            <a:r>
              <a:rPr lang="zh-CN" altLang="en-US" dirty="0"/>
              <a:t>点击添加标题</a:t>
            </a:r>
          </a:p>
        </p:txBody>
      </p:sp>
      <p:sp>
        <p:nvSpPr>
          <p:cNvPr id="25" name="文本占位符 23">
            <a:extLst>
              <a:ext uri="{FF2B5EF4-FFF2-40B4-BE49-F238E27FC236}">
                <a16:creationId xmlns:a16="http://schemas.microsoft.com/office/drawing/2014/main" id="{F21A6322-55D8-4700-9AC8-5B65D0C3038D}"/>
              </a:ext>
            </a:extLst>
          </p:cNvPr>
          <p:cNvSpPr>
            <a:spLocks noGrp="1"/>
          </p:cNvSpPr>
          <p:nvPr>
            <p:ph type="body" sz="quarter" idx="12" hasCustomPrompt="1"/>
          </p:nvPr>
        </p:nvSpPr>
        <p:spPr>
          <a:xfrm>
            <a:off x="4609307" y="3156973"/>
            <a:ext cx="4476750" cy="515815"/>
          </a:xfrm>
        </p:spPr>
        <p:txBody>
          <a:bodyPr>
            <a:noAutofit/>
          </a:bodyPr>
          <a:lstStyle>
            <a:lvl1pPr marL="0" indent="0" algn="ctr">
              <a:lnSpc>
                <a:spcPct val="100000"/>
              </a:lnSpc>
              <a:spcBef>
                <a:spcPts val="500"/>
              </a:spcBef>
              <a:buNone/>
              <a:defRPr sz="3200" b="1" spc="200" baseline="0">
                <a:solidFill>
                  <a:schemeClr val="bg1"/>
                </a:solidFill>
              </a:defRPr>
            </a:lvl1pPr>
          </a:lstStyle>
          <a:p>
            <a:pPr lvl="0"/>
            <a:r>
              <a:rPr lang="zh-CN" altLang="en-US" dirty="0"/>
              <a:t>点击添加副标题</a:t>
            </a:r>
          </a:p>
        </p:txBody>
      </p:sp>
      <p:sp>
        <p:nvSpPr>
          <p:cNvPr id="28" name="文本占位符 21">
            <a:extLst>
              <a:ext uri="{FF2B5EF4-FFF2-40B4-BE49-F238E27FC236}">
                <a16:creationId xmlns:a16="http://schemas.microsoft.com/office/drawing/2014/main" id="{6CAA60EC-41D0-43FA-B9D2-BE60E8490D6C}"/>
              </a:ext>
            </a:extLst>
          </p:cNvPr>
          <p:cNvSpPr>
            <a:spLocks noGrp="1"/>
          </p:cNvSpPr>
          <p:nvPr>
            <p:ph type="body" sz="quarter" idx="10" hasCustomPrompt="1"/>
          </p:nvPr>
        </p:nvSpPr>
        <p:spPr>
          <a:xfrm>
            <a:off x="2688829" y="2548841"/>
            <a:ext cx="1521221" cy="1123950"/>
          </a:xfrm>
          <a:effectLst>
            <a:reflection blurRad="6350" stA="52000" endA="300" endPos="35000" dir="5400000" sy="-100000" algn="bl" rotWithShape="0"/>
          </a:effectLst>
        </p:spPr>
        <p:txBody>
          <a:bodyPr>
            <a:normAutofit/>
          </a:bodyPr>
          <a:lstStyle>
            <a:lvl1pPr marL="0" indent="0">
              <a:spcBef>
                <a:spcPts val="0"/>
              </a:spcBef>
              <a:buNone/>
              <a:defRPr sz="8000" b="1">
                <a:solidFill>
                  <a:schemeClr val="bg1"/>
                </a:solidFill>
                <a:effectLst>
                  <a:reflection blurRad="88900" stA="60000" endPos="41000" dist="12700" dir="5400000" sy="-100000" algn="bl" rotWithShape="0"/>
                </a:effectLst>
                <a:latin typeface="+mj-ea"/>
                <a:ea typeface="+mj-ea"/>
              </a:defRPr>
            </a:lvl1pPr>
          </a:lstStyle>
          <a:p>
            <a:pPr lvl="0"/>
            <a:r>
              <a:rPr lang="en-US" altLang="zh-CN" dirty="0"/>
              <a:t>01</a:t>
            </a:r>
            <a:endParaRPr lang="zh-CN" altLang="en-US" dirty="0"/>
          </a:p>
        </p:txBody>
      </p:sp>
      <p:sp>
        <p:nvSpPr>
          <p:cNvPr id="26" name="文本框 25">
            <a:extLst>
              <a:ext uri="{FF2B5EF4-FFF2-40B4-BE49-F238E27FC236}">
                <a16:creationId xmlns:a16="http://schemas.microsoft.com/office/drawing/2014/main" id="{C9393389-7EBD-47A3-AB6B-252132AAB624}"/>
              </a:ext>
            </a:extLst>
          </p:cNvPr>
          <p:cNvSpPr txBox="1"/>
          <p:nvPr userDrawn="1"/>
        </p:nvSpPr>
        <p:spPr>
          <a:xfrm>
            <a:off x="504825" y="6472210"/>
            <a:ext cx="2817668" cy="307777"/>
          </a:xfrm>
          <a:prstGeom prst="rect">
            <a:avLst/>
          </a:prstGeom>
          <a:noFill/>
        </p:spPr>
        <p:txBody>
          <a:bodyPr wrap="square" rtlCol="0">
            <a:spAutoFit/>
          </a:bodyPr>
          <a:lstStyle/>
          <a:p>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真</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正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易</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懂</a:t>
            </a:r>
            <a:r>
              <a:rPr lang="en-US"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让公考变容易</a:t>
            </a:r>
            <a:endParaRPr lang="zh-CN" altLang="en-US" sz="1400" b="1" spc="30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4D42AC13-858E-41A3-819B-42F8EE8981B4}"/>
              </a:ext>
            </a:extLst>
          </p:cNvPr>
          <p:cNvSpPr/>
          <p:nvPr userDrawn="1"/>
        </p:nvSpPr>
        <p:spPr>
          <a:xfrm>
            <a:off x="340518" y="6525850"/>
            <a:ext cx="190500" cy="190500"/>
          </a:xfrm>
          <a:prstGeom prst="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106822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D98FE69F-7D51-4FAF-86CF-33CC4AA68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0400" y="1161002"/>
            <a:ext cx="10744198" cy="5232399"/>
          </a:xfrm>
          <a:prstGeom prst="rect">
            <a:avLst/>
          </a:prstGeom>
        </p:spPr>
      </p:pic>
      <p:sp>
        <p:nvSpPr>
          <p:cNvPr id="19" name="矩形 18">
            <a:extLst>
              <a:ext uri="{FF2B5EF4-FFF2-40B4-BE49-F238E27FC236}">
                <a16:creationId xmlns:a16="http://schemas.microsoft.com/office/drawing/2014/main" id="{6ED2B50E-297D-4927-B6AC-C2349B0E2A13}"/>
              </a:ext>
            </a:extLst>
          </p:cNvPr>
          <p:cNvSpPr/>
          <p:nvPr userDrawn="1"/>
        </p:nvSpPr>
        <p:spPr>
          <a:xfrm>
            <a:off x="0" y="1161003"/>
            <a:ext cx="12192000" cy="5252452"/>
          </a:xfrm>
          <a:prstGeom prst="rect">
            <a:avLst/>
          </a:prstGeom>
          <a:gradFill>
            <a:gsLst>
              <a:gs pos="57000">
                <a:schemeClr val="bg1">
                  <a:alpha val="80000"/>
                </a:schemeClr>
              </a:gs>
              <a:gs pos="6000">
                <a:schemeClr val="bg1"/>
              </a:gs>
              <a:gs pos="93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330BDD24-089A-418B-ABCC-EB720EFB1609}"/>
              </a:ext>
            </a:extLst>
          </p:cNvPr>
          <p:cNvSpPr/>
          <p:nvPr userDrawn="1"/>
        </p:nvSpPr>
        <p:spPr>
          <a:xfrm>
            <a:off x="3647282" y="2440082"/>
            <a:ext cx="6400800" cy="1353156"/>
          </a:xfrm>
          <a:prstGeom prst="roundRect">
            <a:avLst>
              <a:gd name="adj" fmla="val 50000"/>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pc="100" baseline="0" dirty="0"/>
          </a:p>
        </p:txBody>
      </p:sp>
      <p:sp>
        <p:nvSpPr>
          <p:cNvPr id="9" name="矩形: 圆角 8">
            <a:extLst>
              <a:ext uri="{FF2B5EF4-FFF2-40B4-BE49-F238E27FC236}">
                <a16:creationId xmlns:a16="http://schemas.microsoft.com/office/drawing/2014/main" id="{D9AAAD46-64A5-42F1-B205-02B97EBD299B}"/>
              </a:ext>
            </a:extLst>
          </p:cNvPr>
          <p:cNvSpPr/>
          <p:nvPr userDrawn="1"/>
        </p:nvSpPr>
        <p:spPr>
          <a:xfrm>
            <a:off x="3466026" y="2574436"/>
            <a:ext cx="6400800" cy="1054731"/>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pc="100" baseline="0" dirty="0"/>
          </a:p>
        </p:txBody>
      </p:sp>
      <p:sp>
        <p:nvSpPr>
          <p:cNvPr id="10" name="椭圆 9">
            <a:extLst>
              <a:ext uri="{FF2B5EF4-FFF2-40B4-BE49-F238E27FC236}">
                <a16:creationId xmlns:a16="http://schemas.microsoft.com/office/drawing/2014/main" id="{D6DC17EA-B36B-42C1-931F-95A1969C8397}"/>
              </a:ext>
            </a:extLst>
          </p:cNvPr>
          <p:cNvSpPr/>
          <p:nvPr userDrawn="1"/>
        </p:nvSpPr>
        <p:spPr>
          <a:xfrm>
            <a:off x="2375123" y="2076500"/>
            <a:ext cx="2050606" cy="2050606"/>
          </a:xfrm>
          <a:prstGeom prst="ellipse">
            <a:avLst/>
          </a:prstGeom>
          <a:solidFill>
            <a:srgbClr val="0D5BD9"/>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84F4E0A5-71B1-46BF-8CF9-96CDEBB7FDE5}"/>
              </a:ext>
            </a:extLst>
          </p:cNvPr>
          <p:cNvSpPr/>
          <p:nvPr userDrawn="1"/>
        </p:nvSpPr>
        <p:spPr>
          <a:xfrm>
            <a:off x="2219326" y="1920702"/>
            <a:ext cx="2362200" cy="2362200"/>
          </a:xfrm>
          <a:prstGeom prst="ellipse">
            <a:avLst/>
          </a:prstGeom>
          <a:noFill/>
          <a:ln>
            <a:solidFill>
              <a:srgbClr val="0D5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21">
            <a:extLst>
              <a:ext uri="{FF2B5EF4-FFF2-40B4-BE49-F238E27FC236}">
                <a16:creationId xmlns:a16="http://schemas.microsoft.com/office/drawing/2014/main" id="{7D1D5192-2060-45EA-B845-596B47FCB4B3}"/>
              </a:ext>
            </a:extLst>
          </p:cNvPr>
          <p:cNvSpPr>
            <a:spLocks noGrp="1"/>
          </p:cNvSpPr>
          <p:nvPr>
            <p:ph type="body" sz="quarter" idx="10" hasCustomPrompt="1"/>
          </p:nvPr>
        </p:nvSpPr>
        <p:spPr>
          <a:xfrm>
            <a:off x="2688829" y="2548841"/>
            <a:ext cx="1521221" cy="1123950"/>
          </a:xfrm>
          <a:effectLst>
            <a:reflection blurRad="6350" stA="52000" endA="300" endPos="35000" dir="5400000" sy="-100000" algn="bl" rotWithShape="0"/>
          </a:effectLst>
        </p:spPr>
        <p:txBody>
          <a:bodyPr>
            <a:normAutofit/>
          </a:bodyPr>
          <a:lstStyle>
            <a:lvl1pPr marL="0" indent="0">
              <a:spcBef>
                <a:spcPts val="0"/>
              </a:spcBef>
              <a:buNone/>
              <a:defRPr sz="8000" b="1">
                <a:solidFill>
                  <a:schemeClr val="bg1"/>
                </a:solidFill>
                <a:effectLst>
                  <a:reflection blurRad="88900" stA="60000" endPos="41000" dist="12700" dir="5400000" sy="-100000" algn="bl" rotWithShape="0"/>
                </a:effectLst>
                <a:latin typeface="+mj-ea"/>
                <a:ea typeface="+mj-ea"/>
              </a:defRPr>
            </a:lvl1pPr>
          </a:lstStyle>
          <a:p>
            <a:pPr lvl="0"/>
            <a:r>
              <a:rPr lang="en-US" altLang="zh-CN" dirty="0"/>
              <a:t>01</a:t>
            </a:r>
            <a:endParaRPr lang="zh-CN" altLang="en-US" dirty="0"/>
          </a:p>
        </p:txBody>
      </p:sp>
      <p:sp>
        <p:nvSpPr>
          <p:cNvPr id="14" name="文本占位符 23">
            <a:extLst>
              <a:ext uri="{FF2B5EF4-FFF2-40B4-BE49-F238E27FC236}">
                <a16:creationId xmlns:a16="http://schemas.microsoft.com/office/drawing/2014/main" id="{9F1F27C9-D429-4FA0-A2B3-65B6DFE97885}"/>
              </a:ext>
            </a:extLst>
          </p:cNvPr>
          <p:cNvSpPr>
            <a:spLocks noGrp="1"/>
          </p:cNvSpPr>
          <p:nvPr>
            <p:ph type="body" sz="quarter" idx="11" hasCustomPrompt="1"/>
          </p:nvPr>
        </p:nvSpPr>
        <p:spPr>
          <a:xfrm>
            <a:off x="4737323" y="2698277"/>
            <a:ext cx="4639732" cy="777217"/>
          </a:xfrm>
        </p:spPr>
        <p:txBody>
          <a:bodyPr>
            <a:noAutofit/>
          </a:bodyPr>
          <a:lstStyle>
            <a:lvl1pPr marL="0" indent="0" algn="ctr">
              <a:lnSpc>
                <a:spcPct val="100000"/>
              </a:lnSpc>
              <a:spcBef>
                <a:spcPts val="500"/>
              </a:spcBef>
              <a:buNone/>
              <a:defRPr sz="4400" b="1" spc="200" baseline="0">
                <a:solidFill>
                  <a:schemeClr val="bg1"/>
                </a:solidFill>
              </a:defRPr>
            </a:lvl1pPr>
          </a:lstStyle>
          <a:p>
            <a:pPr lvl="0"/>
            <a:r>
              <a:rPr lang="zh-CN" altLang="en-US" dirty="0"/>
              <a:t>点击添加标题</a:t>
            </a:r>
          </a:p>
        </p:txBody>
      </p:sp>
      <p:pic>
        <p:nvPicPr>
          <p:cNvPr id="35" name="图片 34">
            <a:extLst>
              <a:ext uri="{FF2B5EF4-FFF2-40B4-BE49-F238E27FC236}">
                <a16:creationId xmlns:a16="http://schemas.microsoft.com/office/drawing/2014/main" id="{B0078BCE-7AAD-458A-805A-651BB4F6EE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400" y="400155"/>
            <a:ext cx="1422336" cy="458974"/>
          </a:xfrm>
          <a:prstGeom prst="rect">
            <a:avLst/>
          </a:prstGeom>
        </p:spPr>
      </p:pic>
      <p:sp>
        <p:nvSpPr>
          <p:cNvPr id="15" name="文本框 14">
            <a:extLst>
              <a:ext uri="{FF2B5EF4-FFF2-40B4-BE49-F238E27FC236}">
                <a16:creationId xmlns:a16="http://schemas.microsoft.com/office/drawing/2014/main" id="{3C3BEFFB-095B-460E-A354-B2550FDBBFC1}"/>
              </a:ext>
            </a:extLst>
          </p:cNvPr>
          <p:cNvSpPr txBox="1"/>
          <p:nvPr userDrawn="1"/>
        </p:nvSpPr>
        <p:spPr>
          <a:xfrm>
            <a:off x="504825" y="6472210"/>
            <a:ext cx="2817668" cy="307777"/>
          </a:xfrm>
          <a:prstGeom prst="rect">
            <a:avLst/>
          </a:prstGeom>
          <a:noFill/>
        </p:spPr>
        <p:txBody>
          <a:bodyPr wrap="square" rtlCol="0">
            <a:spAutoFit/>
          </a:bodyPr>
          <a:lstStyle/>
          <a:p>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真</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正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易</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懂</a:t>
            </a:r>
            <a:r>
              <a:rPr lang="en-US"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让公考变容易</a:t>
            </a:r>
            <a:endParaRPr lang="zh-CN" altLang="en-US" sz="1400" b="1" spc="3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5B77207-053D-40AE-AFE5-B8D8C7E6FAFB}"/>
              </a:ext>
            </a:extLst>
          </p:cNvPr>
          <p:cNvSpPr/>
          <p:nvPr userDrawn="1"/>
        </p:nvSpPr>
        <p:spPr>
          <a:xfrm>
            <a:off x="340518" y="6525850"/>
            <a:ext cx="190500" cy="190500"/>
          </a:xfrm>
          <a:prstGeom prst="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11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过渡页2">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D98FE69F-7D51-4FAF-86CF-33CC4AA68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0400" y="1161002"/>
            <a:ext cx="10744198" cy="5232399"/>
          </a:xfrm>
          <a:prstGeom prst="rect">
            <a:avLst/>
          </a:prstGeom>
        </p:spPr>
      </p:pic>
      <p:sp>
        <p:nvSpPr>
          <p:cNvPr id="19" name="矩形 18">
            <a:extLst>
              <a:ext uri="{FF2B5EF4-FFF2-40B4-BE49-F238E27FC236}">
                <a16:creationId xmlns:a16="http://schemas.microsoft.com/office/drawing/2014/main" id="{6ED2B50E-297D-4927-B6AC-C2349B0E2A13}"/>
              </a:ext>
            </a:extLst>
          </p:cNvPr>
          <p:cNvSpPr/>
          <p:nvPr userDrawn="1"/>
        </p:nvSpPr>
        <p:spPr>
          <a:xfrm>
            <a:off x="0" y="1161003"/>
            <a:ext cx="12192000" cy="5252452"/>
          </a:xfrm>
          <a:prstGeom prst="rect">
            <a:avLst/>
          </a:prstGeom>
          <a:gradFill>
            <a:gsLst>
              <a:gs pos="57000">
                <a:schemeClr val="bg1">
                  <a:alpha val="80000"/>
                </a:schemeClr>
              </a:gs>
              <a:gs pos="6000">
                <a:schemeClr val="bg1"/>
              </a:gs>
              <a:gs pos="93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330BDD24-089A-418B-ABCC-EB720EFB1609}"/>
              </a:ext>
            </a:extLst>
          </p:cNvPr>
          <p:cNvSpPr/>
          <p:nvPr userDrawn="1"/>
        </p:nvSpPr>
        <p:spPr>
          <a:xfrm>
            <a:off x="3647282" y="2440082"/>
            <a:ext cx="6400800" cy="1353156"/>
          </a:xfrm>
          <a:prstGeom prst="roundRect">
            <a:avLst>
              <a:gd name="adj" fmla="val 50000"/>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pc="100" baseline="0" dirty="0"/>
          </a:p>
        </p:txBody>
      </p:sp>
      <p:sp>
        <p:nvSpPr>
          <p:cNvPr id="9" name="矩形: 圆角 8">
            <a:extLst>
              <a:ext uri="{FF2B5EF4-FFF2-40B4-BE49-F238E27FC236}">
                <a16:creationId xmlns:a16="http://schemas.microsoft.com/office/drawing/2014/main" id="{D9AAAD46-64A5-42F1-B205-02B97EBD299B}"/>
              </a:ext>
            </a:extLst>
          </p:cNvPr>
          <p:cNvSpPr/>
          <p:nvPr userDrawn="1"/>
        </p:nvSpPr>
        <p:spPr>
          <a:xfrm>
            <a:off x="3466026" y="2574436"/>
            <a:ext cx="6400800" cy="1054731"/>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pc="100" baseline="0" dirty="0"/>
          </a:p>
        </p:txBody>
      </p:sp>
      <p:sp>
        <p:nvSpPr>
          <p:cNvPr id="10" name="椭圆 9">
            <a:extLst>
              <a:ext uri="{FF2B5EF4-FFF2-40B4-BE49-F238E27FC236}">
                <a16:creationId xmlns:a16="http://schemas.microsoft.com/office/drawing/2014/main" id="{D6DC17EA-B36B-42C1-931F-95A1969C8397}"/>
              </a:ext>
            </a:extLst>
          </p:cNvPr>
          <p:cNvSpPr/>
          <p:nvPr userDrawn="1"/>
        </p:nvSpPr>
        <p:spPr>
          <a:xfrm>
            <a:off x="2375123" y="2076500"/>
            <a:ext cx="2050606" cy="2050606"/>
          </a:xfrm>
          <a:prstGeom prst="ellipse">
            <a:avLst/>
          </a:prstGeom>
          <a:solidFill>
            <a:srgbClr val="0D5BD9"/>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84F4E0A5-71B1-46BF-8CF9-96CDEBB7FDE5}"/>
              </a:ext>
            </a:extLst>
          </p:cNvPr>
          <p:cNvSpPr/>
          <p:nvPr userDrawn="1"/>
        </p:nvSpPr>
        <p:spPr>
          <a:xfrm>
            <a:off x="2219326" y="1920702"/>
            <a:ext cx="2362200" cy="2362200"/>
          </a:xfrm>
          <a:prstGeom prst="ellipse">
            <a:avLst/>
          </a:prstGeom>
          <a:noFill/>
          <a:ln>
            <a:solidFill>
              <a:srgbClr val="0D5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23">
            <a:extLst>
              <a:ext uri="{FF2B5EF4-FFF2-40B4-BE49-F238E27FC236}">
                <a16:creationId xmlns:a16="http://schemas.microsoft.com/office/drawing/2014/main" id="{9F1F27C9-D429-4FA0-A2B3-65B6DFE97885}"/>
              </a:ext>
            </a:extLst>
          </p:cNvPr>
          <p:cNvSpPr>
            <a:spLocks noGrp="1"/>
          </p:cNvSpPr>
          <p:nvPr>
            <p:ph type="body" sz="quarter" idx="11" hasCustomPrompt="1"/>
          </p:nvPr>
        </p:nvSpPr>
        <p:spPr>
          <a:xfrm>
            <a:off x="4737323" y="2698277"/>
            <a:ext cx="4639732" cy="777217"/>
          </a:xfrm>
        </p:spPr>
        <p:txBody>
          <a:bodyPr>
            <a:noAutofit/>
          </a:bodyPr>
          <a:lstStyle>
            <a:lvl1pPr marL="0" indent="0" algn="ctr">
              <a:lnSpc>
                <a:spcPct val="100000"/>
              </a:lnSpc>
              <a:spcBef>
                <a:spcPts val="500"/>
              </a:spcBef>
              <a:buNone/>
              <a:defRPr sz="4400" b="1" spc="200" baseline="0">
                <a:solidFill>
                  <a:schemeClr val="bg1"/>
                </a:solidFill>
              </a:defRPr>
            </a:lvl1pPr>
          </a:lstStyle>
          <a:p>
            <a:pPr lvl="0"/>
            <a:r>
              <a:rPr lang="zh-CN" altLang="en-US" dirty="0"/>
              <a:t>点击添加标题</a:t>
            </a:r>
          </a:p>
        </p:txBody>
      </p:sp>
      <p:pic>
        <p:nvPicPr>
          <p:cNvPr id="35" name="图片 34">
            <a:extLst>
              <a:ext uri="{FF2B5EF4-FFF2-40B4-BE49-F238E27FC236}">
                <a16:creationId xmlns:a16="http://schemas.microsoft.com/office/drawing/2014/main" id="{B0078BCE-7AAD-458A-805A-651BB4F6EE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400" y="400155"/>
            <a:ext cx="1422336" cy="458974"/>
          </a:xfrm>
          <a:prstGeom prst="rect">
            <a:avLst/>
          </a:prstGeom>
        </p:spPr>
      </p:pic>
      <p:sp>
        <p:nvSpPr>
          <p:cNvPr id="15" name="文本框 14">
            <a:extLst>
              <a:ext uri="{FF2B5EF4-FFF2-40B4-BE49-F238E27FC236}">
                <a16:creationId xmlns:a16="http://schemas.microsoft.com/office/drawing/2014/main" id="{3C3BEFFB-095B-460E-A354-B2550FDBBFC1}"/>
              </a:ext>
            </a:extLst>
          </p:cNvPr>
          <p:cNvSpPr txBox="1"/>
          <p:nvPr userDrawn="1"/>
        </p:nvSpPr>
        <p:spPr>
          <a:xfrm>
            <a:off x="504825" y="6472210"/>
            <a:ext cx="2817668" cy="307777"/>
          </a:xfrm>
          <a:prstGeom prst="rect">
            <a:avLst/>
          </a:prstGeom>
          <a:noFill/>
        </p:spPr>
        <p:txBody>
          <a:bodyPr wrap="square" rtlCol="0">
            <a:spAutoFit/>
          </a:bodyPr>
          <a:lstStyle/>
          <a:p>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真</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正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易</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懂</a:t>
            </a:r>
            <a:r>
              <a:rPr lang="en-US"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让公考变容易</a:t>
            </a:r>
            <a:endParaRPr lang="zh-CN" altLang="en-US" sz="1400" b="1" spc="3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5B77207-053D-40AE-AFE5-B8D8C7E6FAFB}"/>
              </a:ext>
            </a:extLst>
          </p:cNvPr>
          <p:cNvSpPr/>
          <p:nvPr userDrawn="1"/>
        </p:nvSpPr>
        <p:spPr>
          <a:xfrm>
            <a:off x="340518" y="6525850"/>
            <a:ext cx="190500" cy="190500"/>
          </a:xfrm>
          <a:prstGeom prst="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44A19CA6-3B6A-478E-BECF-EDF4BB8C9F0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09134" y="2284286"/>
            <a:ext cx="869932" cy="1353660"/>
          </a:xfrm>
          <a:prstGeom prst="rect">
            <a:avLst/>
          </a:prstGeom>
          <a:effectLst>
            <a:reflection blurRad="6350" stA="52000" endPos="65000" dir="5400000" sy="-100000" algn="bl" rotWithShape="0"/>
          </a:effectLst>
        </p:spPr>
      </p:pic>
    </p:spTree>
    <p:extLst>
      <p:ext uri="{BB962C8B-B14F-4D97-AF65-F5344CB8AC3E}">
        <p14:creationId xmlns:p14="http://schemas.microsoft.com/office/powerpoint/2010/main" val="304182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17" name="文本占位符 14">
            <a:extLst>
              <a:ext uri="{FF2B5EF4-FFF2-40B4-BE49-F238E27FC236}">
                <a16:creationId xmlns:a16="http://schemas.microsoft.com/office/drawing/2014/main" id="{145BB20A-9FFD-481F-B3B9-44FF9395CC88}"/>
              </a:ext>
            </a:extLst>
          </p:cNvPr>
          <p:cNvSpPr>
            <a:spLocks noGrp="1"/>
          </p:cNvSpPr>
          <p:nvPr>
            <p:ph type="body" sz="quarter" idx="10"/>
          </p:nvPr>
        </p:nvSpPr>
        <p:spPr>
          <a:xfrm>
            <a:off x="334962" y="1390261"/>
            <a:ext cx="11522075" cy="4918464"/>
          </a:xfrm>
        </p:spPr>
        <p:txBody>
          <a:bodyPr>
            <a:noAutofit/>
          </a:bodyPr>
          <a:lstStyle>
            <a:lvl1pPr marL="0" indent="0" algn="just">
              <a:lnSpc>
                <a:spcPct val="150000"/>
              </a:lnSpc>
              <a:buNone/>
              <a:defRPr sz="2400"/>
            </a:lvl1pPr>
          </a:lstStyle>
          <a:p>
            <a:pPr lvl="0"/>
            <a:endParaRPr lang="zh-CN" altLang="en-US" dirty="0"/>
          </a:p>
        </p:txBody>
      </p:sp>
      <p:pic>
        <p:nvPicPr>
          <p:cNvPr id="13" name="图片 12">
            <a:extLst>
              <a:ext uri="{FF2B5EF4-FFF2-40B4-BE49-F238E27FC236}">
                <a16:creationId xmlns:a16="http://schemas.microsoft.com/office/drawing/2014/main" id="{22F6F6DD-E137-425D-BAC1-2E50D87560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1326" y="131218"/>
            <a:ext cx="1136018" cy="366582"/>
          </a:xfrm>
          <a:prstGeom prst="rect">
            <a:avLst/>
          </a:prstGeom>
        </p:spPr>
      </p:pic>
      <p:sp>
        <p:nvSpPr>
          <p:cNvPr id="25" name="文本框 24">
            <a:extLst>
              <a:ext uri="{FF2B5EF4-FFF2-40B4-BE49-F238E27FC236}">
                <a16:creationId xmlns:a16="http://schemas.microsoft.com/office/drawing/2014/main" id="{7CB88101-8CE0-4B23-A296-C1075A25F4A7}"/>
              </a:ext>
            </a:extLst>
          </p:cNvPr>
          <p:cNvSpPr txBox="1"/>
          <p:nvPr userDrawn="1"/>
        </p:nvSpPr>
        <p:spPr>
          <a:xfrm>
            <a:off x="504825" y="6472210"/>
            <a:ext cx="2817668" cy="307777"/>
          </a:xfrm>
          <a:prstGeom prst="rect">
            <a:avLst/>
          </a:prstGeom>
          <a:noFill/>
        </p:spPr>
        <p:txBody>
          <a:bodyPr wrap="square" rtlCol="0">
            <a:spAutoFit/>
          </a:bodyPr>
          <a:lstStyle/>
          <a:p>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真</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正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易</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懂</a:t>
            </a:r>
            <a:r>
              <a:rPr lang="en-US"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让公考变容易</a:t>
            </a:r>
            <a:endParaRPr lang="zh-CN" altLang="en-US" sz="1400" b="1" spc="30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C0B0C769-13AF-475D-88E2-0FFEEA562BBB}"/>
              </a:ext>
            </a:extLst>
          </p:cNvPr>
          <p:cNvSpPr/>
          <p:nvPr userDrawn="1"/>
        </p:nvSpPr>
        <p:spPr>
          <a:xfrm>
            <a:off x="340518" y="6525850"/>
            <a:ext cx="190500" cy="190500"/>
          </a:xfrm>
          <a:prstGeom prst="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占位符 14">
            <a:extLst>
              <a:ext uri="{FF2B5EF4-FFF2-40B4-BE49-F238E27FC236}">
                <a16:creationId xmlns:a16="http://schemas.microsoft.com/office/drawing/2014/main" id="{AD801558-AE0B-4F46-9B28-BF0271D8F5D8}"/>
              </a:ext>
            </a:extLst>
          </p:cNvPr>
          <p:cNvSpPr>
            <a:spLocks noGrp="1"/>
          </p:cNvSpPr>
          <p:nvPr>
            <p:ph type="body" sz="quarter" idx="11" hasCustomPrompt="1"/>
          </p:nvPr>
        </p:nvSpPr>
        <p:spPr>
          <a:xfrm>
            <a:off x="334961" y="549275"/>
            <a:ext cx="11522075" cy="696686"/>
          </a:xfrm>
        </p:spPr>
        <p:txBody>
          <a:bodyPr>
            <a:noAutofit/>
          </a:bodyPr>
          <a:lstStyle>
            <a:lvl1pPr marL="0" indent="0" algn="just">
              <a:lnSpc>
                <a:spcPct val="150000"/>
              </a:lnSpc>
              <a:buNone/>
              <a:defRPr sz="2600" b="1"/>
            </a:lvl1pPr>
          </a:lstStyle>
          <a:p>
            <a:pPr lvl="0"/>
            <a:r>
              <a:rPr lang="zh-CN" altLang="en-US" dirty="0"/>
              <a:t>单击在此输入标题</a:t>
            </a:r>
          </a:p>
        </p:txBody>
      </p:sp>
    </p:spTree>
    <p:extLst>
      <p:ext uri="{BB962C8B-B14F-4D97-AF65-F5344CB8AC3E}">
        <p14:creationId xmlns:p14="http://schemas.microsoft.com/office/powerpoint/2010/main" val="3245055105"/>
      </p:ext>
    </p:extLst>
  </p:cSld>
  <p:clrMapOvr>
    <a:masterClrMapping/>
  </p:clrMapOvr>
  <p:extLst>
    <p:ext uri="{DCECCB84-F9BA-43D5-87BE-67443E8EF086}">
      <p15:sldGuideLst xmlns:p15="http://schemas.microsoft.com/office/powerpoint/2012/main">
        <p15:guide id="1" pos="211">
          <p15:clr>
            <a:srgbClr val="FBAE40"/>
          </p15:clr>
        </p15:guide>
        <p15:guide id="2" pos="7469">
          <p15:clr>
            <a:srgbClr val="FBAE40"/>
          </p15:clr>
        </p15:guide>
        <p15:guide id="3" orient="horz" pos="346">
          <p15:clr>
            <a:srgbClr val="FBAE40"/>
          </p15:clr>
        </p15:guide>
        <p15:guide id="4" orient="horz" pos="39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17" name="文本占位符 14">
            <a:extLst>
              <a:ext uri="{FF2B5EF4-FFF2-40B4-BE49-F238E27FC236}">
                <a16:creationId xmlns:a16="http://schemas.microsoft.com/office/drawing/2014/main" id="{145BB20A-9FFD-481F-B3B9-44FF9395CC88}"/>
              </a:ext>
            </a:extLst>
          </p:cNvPr>
          <p:cNvSpPr>
            <a:spLocks noGrp="1"/>
          </p:cNvSpPr>
          <p:nvPr>
            <p:ph type="body" sz="quarter" idx="10"/>
          </p:nvPr>
        </p:nvSpPr>
        <p:spPr>
          <a:xfrm>
            <a:off x="334962" y="549275"/>
            <a:ext cx="11522075" cy="5759450"/>
          </a:xfrm>
        </p:spPr>
        <p:txBody>
          <a:bodyPr>
            <a:noAutofit/>
          </a:bodyPr>
          <a:lstStyle>
            <a:lvl1pPr marL="0" indent="0" algn="just">
              <a:lnSpc>
                <a:spcPct val="150000"/>
              </a:lnSpc>
              <a:buNone/>
              <a:defRPr sz="2400"/>
            </a:lvl1pPr>
          </a:lstStyle>
          <a:p>
            <a:pPr lvl="0"/>
            <a:endParaRPr lang="zh-CN" altLang="en-US" dirty="0"/>
          </a:p>
        </p:txBody>
      </p:sp>
      <p:pic>
        <p:nvPicPr>
          <p:cNvPr id="13" name="图片 12">
            <a:extLst>
              <a:ext uri="{FF2B5EF4-FFF2-40B4-BE49-F238E27FC236}">
                <a16:creationId xmlns:a16="http://schemas.microsoft.com/office/drawing/2014/main" id="{22F6F6DD-E137-425D-BAC1-2E50D87560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1326" y="131218"/>
            <a:ext cx="1136018" cy="366582"/>
          </a:xfrm>
          <a:prstGeom prst="rect">
            <a:avLst/>
          </a:prstGeom>
        </p:spPr>
      </p:pic>
      <p:sp>
        <p:nvSpPr>
          <p:cNvPr id="25" name="文本框 24">
            <a:extLst>
              <a:ext uri="{FF2B5EF4-FFF2-40B4-BE49-F238E27FC236}">
                <a16:creationId xmlns:a16="http://schemas.microsoft.com/office/drawing/2014/main" id="{7CB88101-8CE0-4B23-A296-C1075A25F4A7}"/>
              </a:ext>
            </a:extLst>
          </p:cNvPr>
          <p:cNvSpPr txBox="1"/>
          <p:nvPr userDrawn="1"/>
        </p:nvSpPr>
        <p:spPr>
          <a:xfrm>
            <a:off x="504825" y="6472210"/>
            <a:ext cx="2817668" cy="307777"/>
          </a:xfrm>
          <a:prstGeom prst="rect">
            <a:avLst/>
          </a:prstGeom>
          <a:noFill/>
        </p:spPr>
        <p:txBody>
          <a:bodyPr wrap="square" rtlCol="0">
            <a:spAutoFit/>
          </a:bodyPr>
          <a:lstStyle/>
          <a:p>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真</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正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易</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懂</a:t>
            </a:r>
            <a:r>
              <a:rPr lang="en-US"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让公考变容易</a:t>
            </a:r>
            <a:endParaRPr lang="zh-CN" altLang="en-US" sz="1400" b="1" spc="30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C0B0C769-13AF-475D-88E2-0FFEEA562BBB}"/>
              </a:ext>
            </a:extLst>
          </p:cNvPr>
          <p:cNvSpPr/>
          <p:nvPr userDrawn="1"/>
        </p:nvSpPr>
        <p:spPr>
          <a:xfrm>
            <a:off x="340518" y="6525850"/>
            <a:ext cx="190500" cy="190500"/>
          </a:xfrm>
          <a:prstGeom prst="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0190388"/>
      </p:ext>
    </p:extLst>
  </p:cSld>
  <p:clrMapOvr>
    <a:masterClrMapping/>
  </p:clrMapOvr>
  <p:extLst>
    <p:ext uri="{DCECCB84-F9BA-43D5-87BE-67443E8EF086}">
      <p15:sldGuideLst xmlns:p15="http://schemas.microsoft.com/office/powerpoint/2012/main">
        <p15:guide id="1" pos="211">
          <p15:clr>
            <a:srgbClr val="FBAE40"/>
          </p15:clr>
        </p15:guide>
        <p15:guide id="2" pos="7469">
          <p15:clr>
            <a:srgbClr val="FBAE40"/>
          </p15:clr>
        </p15:guide>
        <p15:guide id="3" orient="horz" pos="346">
          <p15:clr>
            <a:srgbClr val="FBAE40"/>
          </p15:clr>
        </p15:guide>
        <p15:guide id="4" orient="horz" pos="39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刷题页">
    <p:spTree>
      <p:nvGrpSpPr>
        <p:cNvPr id="1" name=""/>
        <p:cNvGrpSpPr/>
        <p:nvPr/>
      </p:nvGrpSpPr>
      <p:grpSpPr>
        <a:xfrm>
          <a:off x="0" y="0"/>
          <a:ext cx="0" cy="0"/>
          <a:chOff x="0" y="0"/>
          <a:chExt cx="0" cy="0"/>
        </a:xfrm>
      </p:grpSpPr>
      <p:sp>
        <p:nvSpPr>
          <p:cNvPr id="17" name="文本占位符 14">
            <a:extLst>
              <a:ext uri="{FF2B5EF4-FFF2-40B4-BE49-F238E27FC236}">
                <a16:creationId xmlns:a16="http://schemas.microsoft.com/office/drawing/2014/main" id="{145BB20A-9FFD-481F-B3B9-44FF9395CC88}"/>
              </a:ext>
            </a:extLst>
          </p:cNvPr>
          <p:cNvSpPr>
            <a:spLocks noGrp="1"/>
          </p:cNvSpPr>
          <p:nvPr>
            <p:ph type="body" sz="quarter" idx="10"/>
          </p:nvPr>
        </p:nvSpPr>
        <p:spPr>
          <a:xfrm>
            <a:off x="334962" y="549275"/>
            <a:ext cx="11522075" cy="5759450"/>
          </a:xfrm>
        </p:spPr>
        <p:txBody>
          <a:bodyPr>
            <a:noAutofit/>
          </a:bodyPr>
          <a:lstStyle>
            <a:lvl1pPr marL="262800" indent="0" algn="just">
              <a:lnSpc>
                <a:spcPct val="150000"/>
              </a:lnSpc>
              <a:spcBef>
                <a:spcPts val="0"/>
              </a:spcBef>
              <a:buNone/>
              <a:defRPr sz="2400"/>
            </a:lvl1pPr>
          </a:lstStyle>
          <a:p>
            <a:pPr lvl="0"/>
            <a:endParaRPr lang="zh-CN" altLang="en-US" dirty="0"/>
          </a:p>
        </p:txBody>
      </p:sp>
      <p:pic>
        <p:nvPicPr>
          <p:cNvPr id="13" name="图片 12">
            <a:extLst>
              <a:ext uri="{FF2B5EF4-FFF2-40B4-BE49-F238E27FC236}">
                <a16:creationId xmlns:a16="http://schemas.microsoft.com/office/drawing/2014/main" id="{22F6F6DD-E137-425D-BAC1-2E50D87560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1326" y="131218"/>
            <a:ext cx="1136018" cy="366582"/>
          </a:xfrm>
          <a:prstGeom prst="rect">
            <a:avLst/>
          </a:prstGeom>
        </p:spPr>
      </p:pic>
      <p:pic>
        <p:nvPicPr>
          <p:cNvPr id="12" name="图形 11">
            <a:extLst>
              <a:ext uri="{FF2B5EF4-FFF2-40B4-BE49-F238E27FC236}">
                <a16:creationId xmlns:a16="http://schemas.microsoft.com/office/drawing/2014/main" id="{C0CD211B-2F3B-4300-ACB9-6B43234D49A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963" y="598404"/>
            <a:ext cx="494656" cy="494656"/>
          </a:xfrm>
          <a:prstGeom prst="rect">
            <a:avLst/>
          </a:prstGeom>
        </p:spPr>
      </p:pic>
      <p:sp>
        <p:nvSpPr>
          <p:cNvPr id="20" name="文本框 19">
            <a:extLst>
              <a:ext uri="{FF2B5EF4-FFF2-40B4-BE49-F238E27FC236}">
                <a16:creationId xmlns:a16="http://schemas.microsoft.com/office/drawing/2014/main" id="{BC6EE2A3-408A-480E-A1F8-7BDB492FF837}"/>
              </a:ext>
            </a:extLst>
          </p:cNvPr>
          <p:cNvSpPr txBox="1"/>
          <p:nvPr userDrawn="1"/>
        </p:nvSpPr>
        <p:spPr>
          <a:xfrm>
            <a:off x="504825" y="6472210"/>
            <a:ext cx="2817668" cy="307777"/>
          </a:xfrm>
          <a:prstGeom prst="rect">
            <a:avLst/>
          </a:prstGeom>
          <a:noFill/>
        </p:spPr>
        <p:txBody>
          <a:bodyPr wrap="square" rtlCol="0">
            <a:spAutoFit/>
          </a:bodyPr>
          <a:lstStyle/>
          <a:p>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真</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正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易</a:t>
            </a:r>
            <a:r>
              <a:rPr lang="en-US"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rPr>
              <a:t>懂</a:t>
            </a:r>
            <a:r>
              <a:rPr lang="en-US"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b="1" kern="100" spc="300" dirty="0">
                <a:effectLst/>
                <a:latin typeface="微软雅黑" panose="020B0503020204020204" pitchFamily="34" charset="-122"/>
                <a:ea typeface="微软雅黑" panose="020B0503020204020204" pitchFamily="34" charset="-122"/>
                <a:cs typeface="Times New Roman" panose="02020603050405020304" pitchFamily="18" charset="0"/>
              </a:rPr>
              <a:t>让公考变容易</a:t>
            </a:r>
            <a:endParaRPr lang="zh-CN" altLang="en-US" sz="1400" b="1" spc="3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0F38D460-115D-41DD-90A0-621A05A2A34E}"/>
              </a:ext>
            </a:extLst>
          </p:cNvPr>
          <p:cNvSpPr/>
          <p:nvPr userDrawn="1"/>
        </p:nvSpPr>
        <p:spPr>
          <a:xfrm>
            <a:off x="340518" y="6525850"/>
            <a:ext cx="190500" cy="190500"/>
          </a:xfrm>
          <a:prstGeom prst="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9604012"/>
      </p:ext>
    </p:extLst>
  </p:cSld>
  <p:clrMapOvr>
    <a:masterClrMapping/>
  </p:clrMapOvr>
  <p:extLst>
    <p:ext uri="{DCECCB84-F9BA-43D5-87BE-67443E8EF086}">
      <p15:sldGuideLst xmlns:p15="http://schemas.microsoft.com/office/powerpoint/2012/main">
        <p15:guide id="1" pos="211">
          <p15:clr>
            <a:srgbClr val="FBAE40"/>
          </p15:clr>
        </p15:guide>
        <p15:guide id="2" pos="7469">
          <p15:clr>
            <a:srgbClr val="FBAE40"/>
          </p15:clr>
        </p15:guide>
        <p15:guide id="3" orient="horz" pos="346">
          <p15:clr>
            <a:srgbClr val="FBAE40"/>
          </p15:clr>
        </p15:guide>
        <p15:guide id="4" orient="horz" pos="39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封底">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7878" t="17992" b="30170"/>
          <a:stretch>
            <a:fillRect/>
          </a:stretch>
        </p:blipFill>
        <p:spPr>
          <a:xfrm>
            <a:off x="0" y="0"/>
            <a:ext cx="10012258" cy="6858000"/>
          </a:xfrm>
          <a:prstGeom prst="rect">
            <a:avLst/>
          </a:prstGeom>
        </p:spPr>
      </p:pic>
      <p:sp>
        <p:nvSpPr>
          <p:cNvPr id="8" name="矩形 7"/>
          <p:cNvSpPr/>
          <p:nvPr userDrawn="1"/>
        </p:nvSpPr>
        <p:spPr>
          <a:xfrm>
            <a:off x="0" y="0"/>
            <a:ext cx="12192000" cy="6858000"/>
          </a:xfrm>
          <a:prstGeom prst="rect">
            <a:avLst/>
          </a:prstGeom>
          <a:gradFill>
            <a:gsLst>
              <a:gs pos="0">
                <a:srgbClr val="0D5BD9">
                  <a:alpha val="68000"/>
                </a:srgbClr>
              </a:gs>
              <a:gs pos="83000">
                <a:srgbClr val="0D5BD9"/>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Light"/>
              <a:ea typeface="微软雅黑 Light"/>
              <a:cs typeface="+mn-cs"/>
            </a:endParaRPr>
          </a:p>
        </p:txBody>
      </p:sp>
      <p:cxnSp>
        <p:nvCxnSpPr>
          <p:cNvPr id="14" name="直接连接符 13"/>
          <p:cNvCxnSpPr/>
          <p:nvPr userDrawn="1"/>
        </p:nvCxnSpPr>
        <p:spPr>
          <a:xfrm>
            <a:off x="3048000" y="23684"/>
            <a:ext cx="0" cy="3060700"/>
          </a:xfrm>
          <a:prstGeom prst="line">
            <a:avLst/>
          </a:prstGeom>
          <a:ln>
            <a:gradFill>
              <a:gsLst>
                <a:gs pos="0">
                  <a:schemeClr val="accent1">
                    <a:lumMod val="5000"/>
                    <a:lumOff val="95000"/>
                    <a:alpha val="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5143500" y="4462739"/>
            <a:ext cx="0" cy="3060700"/>
          </a:xfrm>
          <a:prstGeom prst="line">
            <a:avLst/>
          </a:prstGeom>
          <a:ln>
            <a:gradFill>
              <a:gsLst>
                <a:gs pos="0">
                  <a:schemeClr val="accent1">
                    <a:lumMod val="5000"/>
                    <a:lumOff val="9500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3136900" y="-498068"/>
            <a:ext cx="0" cy="3060700"/>
          </a:xfrm>
          <a:prstGeom prst="line">
            <a:avLst/>
          </a:prstGeom>
          <a:ln>
            <a:gradFill>
              <a:gsLst>
                <a:gs pos="0">
                  <a:schemeClr val="accent1">
                    <a:lumMod val="5000"/>
                    <a:lumOff val="95000"/>
                    <a:alpha val="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5054600" y="4067525"/>
            <a:ext cx="0" cy="3060700"/>
          </a:xfrm>
          <a:prstGeom prst="line">
            <a:avLst/>
          </a:prstGeom>
          <a:ln>
            <a:gradFill>
              <a:gsLst>
                <a:gs pos="0">
                  <a:schemeClr val="accent1">
                    <a:lumMod val="5000"/>
                    <a:lumOff val="9500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userDrawn="1"/>
        </p:nvSpPr>
        <p:spPr>
          <a:xfrm>
            <a:off x="6096000" y="3922180"/>
            <a:ext cx="3167009" cy="338554"/>
          </a:xfrm>
          <a:prstGeom prst="rect">
            <a:avLst/>
          </a:prstGeom>
          <a:noFill/>
        </p:spPr>
        <p:txBody>
          <a:bodyPr vert="horz" wrap="square" rtlCol="0">
            <a:spAutoFit/>
          </a:bodyPr>
          <a:lstStyle/>
          <a:p>
            <a:r>
              <a:rPr lang="zh-CN" altLang="zh-CN" sz="1600" b="1" kern="1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真</a:t>
            </a:r>
            <a:r>
              <a:rPr lang="en-US" altLang="zh-CN" sz="1600" b="1" kern="1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 | </a:t>
            </a:r>
            <a:r>
              <a:rPr lang="zh-CN" altLang="zh-CN" sz="1600" b="1" kern="1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正 </a:t>
            </a:r>
            <a:r>
              <a:rPr lang="en-US" altLang="zh-CN" sz="1600" b="1" kern="100" dirty="0">
                <a:solidFill>
                  <a:schemeClr val="bg1"/>
                </a:solidFill>
                <a:latin typeface="微软雅黑" panose="020B0703020204020201" pitchFamily="34" charset="-122"/>
                <a:ea typeface="微软雅黑" panose="020B0703020204020201" pitchFamily="34" charset="-122"/>
                <a:cs typeface="Times New Roman" panose="02020803070505020304" pitchFamily="18" charset="0"/>
              </a:rPr>
              <a:t>|</a:t>
            </a:r>
            <a:r>
              <a:rPr lang="en-US" altLang="zh-CN" sz="1600" b="1" kern="1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 </a:t>
            </a:r>
            <a:r>
              <a:rPr lang="zh-CN" altLang="zh-CN" sz="1600" b="1" kern="1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易</a:t>
            </a:r>
            <a:r>
              <a:rPr lang="en-US" altLang="zh-CN" sz="1600" b="1" kern="1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 </a:t>
            </a:r>
            <a:r>
              <a:rPr lang="en-US" altLang="zh-CN" sz="1600" b="1" kern="100" dirty="0">
                <a:solidFill>
                  <a:schemeClr val="bg1"/>
                </a:solidFill>
                <a:latin typeface="微软雅黑" panose="020B0703020204020201" pitchFamily="34" charset="-122"/>
                <a:ea typeface="微软雅黑" panose="020B0703020204020201" pitchFamily="34" charset="-122"/>
                <a:cs typeface="Times New Roman" panose="02020803070505020304" pitchFamily="18" charset="0"/>
              </a:rPr>
              <a:t>| </a:t>
            </a:r>
            <a:r>
              <a:rPr lang="zh-CN" altLang="zh-CN" sz="1600" b="1" kern="1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懂</a:t>
            </a:r>
            <a:r>
              <a:rPr lang="en-US" altLang="zh-CN" sz="1600" b="1" kern="100" spc="3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a:t>
            </a:r>
            <a:r>
              <a:rPr lang="zh-CN" altLang="zh-CN" sz="1600" b="1" kern="100" spc="300" dirty="0">
                <a:solidFill>
                  <a:schemeClr val="bg1"/>
                </a:solidFill>
                <a:effectLst/>
                <a:latin typeface="微软雅黑" panose="020B0703020204020201" pitchFamily="34" charset="-122"/>
                <a:ea typeface="微软雅黑" panose="020B0703020204020201" pitchFamily="34" charset="-122"/>
                <a:cs typeface="Times New Roman" panose="02020803070505020304" pitchFamily="18" charset="0"/>
              </a:rPr>
              <a:t>让公考变容易</a:t>
            </a:r>
            <a:endParaRPr lang="zh-CN" altLang="en-US" sz="1600" b="1" spc="300" dirty="0">
              <a:solidFill>
                <a:schemeClr val="bg1"/>
              </a:solidFill>
              <a:latin typeface="微软雅黑" panose="020B0703020204020201" pitchFamily="34" charset="-122"/>
              <a:ea typeface="微软雅黑" panose="020B0703020204020201" pitchFamily="34" charset="-122"/>
            </a:endParaRPr>
          </a:p>
        </p:txBody>
      </p:sp>
      <p:sp>
        <p:nvSpPr>
          <p:cNvPr id="24" name="矩形: 圆角 23"/>
          <p:cNvSpPr/>
          <p:nvPr userDrawn="1"/>
        </p:nvSpPr>
        <p:spPr>
          <a:xfrm>
            <a:off x="5644173" y="3829760"/>
            <a:ext cx="3708522" cy="52339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25229" y="3539790"/>
            <a:ext cx="1107242" cy="1111484"/>
          </a:xfrm>
          <a:prstGeom prst="rect">
            <a:avLst/>
          </a:prstGeom>
          <a:effectLst>
            <a:outerShdw blurRad="50800" dist="38100" dir="2700000" algn="tl" rotWithShape="0">
              <a:prstClr val="black">
                <a:alpha val="40000"/>
              </a:prstClr>
            </a:outerShdw>
          </a:effectLst>
        </p:spPr>
      </p:pic>
      <p:sp>
        <p:nvSpPr>
          <p:cNvPr id="22" name="文本框 21"/>
          <p:cNvSpPr txBox="1"/>
          <p:nvPr userDrawn="1"/>
        </p:nvSpPr>
        <p:spPr>
          <a:xfrm>
            <a:off x="3225800" y="2388010"/>
            <a:ext cx="7151112" cy="861774"/>
          </a:xfrm>
          <a:prstGeom prst="rect">
            <a:avLst/>
          </a:prstGeom>
          <a:noFill/>
        </p:spPr>
        <p:txBody>
          <a:bodyPr wrap="square" rtlCol="0">
            <a:spAutoFit/>
          </a:bodyPr>
          <a:lstStyle/>
          <a:p>
            <a:r>
              <a:rPr lang="zh-CN" altLang="en-US" sz="5000" b="1" dirty="0">
                <a:solidFill>
                  <a:schemeClr val="bg1"/>
                </a:solidFill>
              </a:rPr>
              <a:t>考编有捷径 就来新途径</a:t>
            </a:r>
          </a:p>
        </p:txBody>
      </p:sp>
    </p:spTree>
    <p:extLst>
      <p:ext uri="{BB962C8B-B14F-4D97-AF65-F5344CB8AC3E}">
        <p14:creationId xmlns:p14="http://schemas.microsoft.com/office/powerpoint/2010/main" val="138009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581212-7484-48E2-99C5-4104484B8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619303-05FF-4AF7-839D-EDB569A2B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C254D9-24C2-4D0D-BE6D-3098A6B81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B7A8E-5B7D-4E90-B3F4-2B01FFCCCB89}" type="datetimeFigureOut">
              <a:rPr lang="zh-CN" altLang="en-US" smtClean="0"/>
              <a:t>2021/8/5</a:t>
            </a:fld>
            <a:endParaRPr lang="zh-CN" altLang="en-US"/>
          </a:p>
        </p:txBody>
      </p:sp>
      <p:sp>
        <p:nvSpPr>
          <p:cNvPr id="5" name="页脚占位符 4">
            <a:extLst>
              <a:ext uri="{FF2B5EF4-FFF2-40B4-BE49-F238E27FC236}">
                <a16:creationId xmlns:a16="http://schemas.microsoft.com/office/drawing/2014/main" id="{A61590A6-3100-4242-8847-3BB82DA77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0FD440-A5BA-4701-B932-F58C57FD6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819E8-FF94-43DC-B4D1-2058A97A146E}" type="slidenum">
              <a:rPr lang="zh-CN" altLang="en-US" smtClean="0"/>
              <a:t>‹#›</a:t>
            </a:fld>
            <a:endParaRPr lang="zh-CN" altLang="en-US"/>
          </a:p>
        </p:txBody>
      </p:sp>
    </p:spTree>
    <p:extLst>
      <p:ext uri="{BB962C8B-B14F-4D97-AF65-F5344CB8AC3E}">
        <p14:creationId xmlns:p14="http://schemas.microsoft.com/office/powerpoint/2010/main" val="1008421002"/>
      </p:ext>
    </p:extLst>
  </p:cSld>
  <p:clrMap bg1="lt1" tx1="dk1" bg2="lt2" tx2="dk2" accent1="accent1" accent2="accent2" accent3="accent3" accent4="accent4" accent5="accent5" accent6="accent6" hlink="hlink" folHlink="folHlink"/>
  <p:sldLayoutIdLst>
    <p:sldLayoutId id="2147483662" r:id="rId1"/>
    <p:sldLayoutId id="2147483652" r:id="rId2"/>
    <p:sldLayoutId id="2147483664" r:id="rId3"/>
    <p:sldLayoutId id="2147483665" r:id="rId4"/>
    <p:sldLayoutId id="2147483669" r:id="rId5"/>
    <p:sldLayoutId id="2147483666" r:id="rId6"/>
    <p:sldLayoutId id="2147483667" r:id="rId7"/>
    <p:sldLayoutId id="2147483668" r:id="rId8"/>
    <p:sldLayoutId id="214748366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16E7DA-A6C5-448E-940D-321E373BA7E8}"/>
              </a:ext>
            </a:extLst>
          </p:cNvPr>
          <p:cNvSpPr>
            <a:spLocks noGrp="1"/>
          </p:cNvSpPr>
          <p:nvPr>
            <p:ph sz="quarter" idx="13"/>
          </p:nvPr>
        </p:nvSpPr>
        <p:spPr>
          <a:xfrm>
            <a:off x="774700" y="2383103"/>
            <a:ext cx="10642600" cy="983479"/>
          </a:xfrm>
        </p:spPr>
        <p:txBody>
          <a:bodyPr>
            <a:noAutofit/>
          </a:bodyPr>
          <a:lstStyle/>
          <a:p>
            <a:r>
              <a:rPr lang="en-US" altLang="zh-CN" dirty="0"/>
              <a:t>2021</a:t>
            </a:r>
            <a:r>
              <a:rPr lang="zh-CN" altLang="en-US" dirty="0"/>
              <a:t>国家公务员行测考前押题</a:t>
            </a:r>
          </a:p>
        </p:txBody>
      </p:sp>
      <p:sp>
        <p:nvSpPr>
          <p:cNvPr id="3" name="内容占位符 2">
            <a:extLst>
              <a:ext uri="{FF2B5EF4-FFF2-40B4-BE49-F238E27FC236}">
                <a16:creationId xmlns:a16="http://schemas.microsoft.com/office/drawing/2014/main" id="{B4A3D292-EF57-4B16-BE18-86E1849B1C33}"/>
              </a:ext>
            </a:extLst>
          </p:cNvPr>
          <p:cNvSpPr>
            <a:spLocks noGrp="1"/>
          </p:cNvSpPr>
          <p:nvPr>
            <p:ph sz="quarter" idx="14"/>
          </p:nvPr>
        </p:nvSpPr>
        <p:spPr>
          <a:xfrm>
            <a:off x="3719730" y="3573066"/>
            <a:ext cx="4752540" cy="499675"/>
          </a:xfrm>
        </p:spPr>
        <p:txBody>
          <a:bodyPr/>
          <a:lstStyle/>
          <a:p>
            <a:r>
              <a:rPr lang="zh-CN" altLang="en-US" dirty="0"/>
              <a:t>讲师：</a:t>
            </a:r>
            <a:r>
              <a:rPr lang="en-US" altLang="zh-CN" dirty="0"/>
              <a:t>XXX</a:t>
            </a:r>
            <a:endParaRPr lang="zh-CN" altLang="en-US" dirty="0"/>
          </a:p>
        </p:txBody>
      </p:sp>
    </p:spTree>
    <p:extLst>
      <p:ext uri="{BB962C8B-B14F-4D97-AF65-F5344CB8AC3E}">
        <p14:creationId xmlns:p14="http://schemas.microsoft.com/office/powerpoint/2010/main" val="3294463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id="{7305FF02-5240-4931-B862-6A2932D2E184}"/>
              </a:ext>
            </a:extLst>
          </p:cNvPr>
          <p:cNvGrpSpPr/>
          <p:nvPr/>
        </p:nvGrpSpPr>
        <p:grpSpPr>
          <a:xfrm>
            <a:off x="704850" y="1439678"/>
            <a:ext cx="5205413" cy="4270262"/>
            <a:chOff x="704850" y="1658510"/>
            <a:chExt cx="5205413" cy="4270262"/>
          </a:xfrm>
        </p:grpSpPr>
        <p:sp>
          <p:nvSpPr>
            <p:cNvPr id="8" name="矩形: 圆角 7">
              <a:extLst>
                <a:ext uri="{FF2B5EF4-FFF2-40B4-BE49-F238E27FC236}">
                  <a16:creationId xmlns:a16="http://schemas.microsoft.com/office/drawing/2014/main" id="{FB7F8F33-CD36-48A3-A739-238484D4C0E7}"/>
                </a:ext>
              </a:extLst>
            </p:cNvPr>
            <p:cNvSpPr/>
            <p:nvPr/>
          </p:nvSpPr>
          <p:spPr>
            <a:xfrm>
              <a:off x="1309122" y="1658510"/>
              <a:ext cx="1093332" cy="385953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9" name="矩形: 圆角 8">
              <a:extLst>
                <a:ext uri="{FF2B5EF4-FFF2-40B4-BE49-F238E27FC236}">
                  <a16:creationId xmlns:a16="http://schemas.microsoft.com/office/drawing/2014/main" id="{43D1C043-2873-490B-ADA9-A5C183B26081}"/>
                </a:ext>
              </a:extLst>
            </p:cNvPr>
            <p:cNvSpPr/>
            <p:nvPr/>
          </p:nvSpPr>
          <p:spPr>
            <a:xfrm>
              <a:off x="704850" y="2480722"/>
              <a:ext cx="5205413" cy="3448050"/>
            </a:xfrm>
            <a:prstGeom prst="roundRect">
              <a:avLst>
                <a:gd name="adj" fmla="val 2920"/>
              </a:avLst>
            </a:prstGeom>
            <a:solidFill>
              <a:schemeClr val="bg1"/>
            </a:solidFill>
            <a:ln w="6350">
              <a:solidFill>
                <a:schemeClr val="bg1">
                  <a:lumMod val="75000"/>
                </a:schemeClr>
              </a:solidFill>
            </a:ln>
            <a:effectLst>
              <a:outerShdw blurRad="254000" dist="38100" dir="2700000" algn="tl" rotWithShape="0">
                <a:schemeClr val="tx1">
                  <a:lumMod val="7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10" name="矩形: 圆顶角 9">
              <a:extLst>
                <a:ext uri="{FF2B5EF4-FFF2-40B4-BE49-F238E27FC236}">
                  <a16:creationId xmlns:a16="http://schemas.microsoft.com/office/drawing/2014/main" id="{A578F7F2-83CB-40BA-A609-ECBA58782475}"/>
                </a:ext>
              </a:extLst>
            </p:cNvPr>
            <p:cNvSpPr/>
            <p:nvPr/>
          </p:nvSpPr>
          <p:spPr>
            <a:xfrm>
              <a:off x="974408" y="2069242"/>
              <a:ext cx="746760" cy="3859530"/>
            </a:xfrm>
            <a:prstGeom prst="round2SameRect">
              <a:avLst>
                <a:gd name="adj1" fmla="val 50000"/>
                <a:gd name="adj2" fmla="val 0"/>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Light"/>
                <a:ea typeface="微软雅黑 Light"/>
                <a:cs typeface="+mn-cs"/>
              </a:endParaRPr>
            </a:p>
          </p:txBody>
        </p:sp>
        <p:sp>
          <p:nvSpPr>
            <p:cNvPr id="11" name="椭圆 10">
              <a:extLst>
                <a:ext uri="{FF2B5EF4-FFF2-40B4-BE49-F238E27FC236}">
                  <a16:creationId xmlns:a16="http://schemas.microsoft.com/office/drawing/2014/main" id="{35157ABE-AA0A-4D6D-B8CE-E09706A72DEA}"/>
                </a:ext>
              </a:extLst>
            </p:cNvPr>
            <p:cNvSpPr/>
            <p:nvPr/>
          </p:nvSpPr>
          <p:spPr>
            <a:xfrm>
              <a:off x="1117601" y="5216779"/>
              <a:ext cx="460376" cy="460374"/>
            </a:xfrm>
            <a:prstGeom prst="ellipse">
              <a:avLst/>
            </a:prstGeom>
            <a:solidFill>
              <a:schemeClr val="bg1"/>
            </a:solidFill>
            <a:ln w="1143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grpSp>
          <p:nvGrpSpPr>
            <p:cNvPr id="12" name="组合 11">
              <a:extLst>
                <a:ext uri="{FF2B5EF4-FFF2-40B4-BE49-F238E27FC236}">
                  <a16:creationId xmlns:a16="http://schemas.microsoft.com/office/drawing/2014/main" id="{C55C5A61-B70A-4C3A-9045-46025BAB443A}"/>
                </a:ext>
              </a:extLst>
            </p:cNvPr>
            <p:cNvGrpSpPr/>
            <p:nvPr/>
          </p:nvGrpSpPr>
          <p:grpSpPr>
            <a:xfrm>
              <a:off x="1225652" y="5320436"/>
              <a:ext cx="248342" cy="248306"/>
              <a:chOff x="7553940" y="675928"/>
              <a:chExt cx="378909" cy="378856"/>
            </a:xfrm>
            <a:solidFill>
              <a:schemeClr val="accent1"/>
            </a:solidFill>
          </p:grpSpPr>
          <p:sp>
            <p:nvSpPr>
              <p:cNvPr id="13" name="任意多边形: 形状 12">
                <a:extLst>
                  <a:ext uri="{FF2B5EF4-FFF2-40B4-BE49-F238E27FC236}">
                    <a16:creationId xmlns:a16="http://schemas.microsoft.com/office/drawing/2014/main" id="{1511E388-0CD0-4E20-AC47-28CD136C4DA2}"/>
                  </a:ext>
                </a:extLst>
              </p:cNvPr>
              <p:cNvSpPr/>
              <p:nvPr/>
            </p:nvSpPr>
            <p:spPr>
              <a:xfrm>
                <a:off x="7553940" y="675928"/>
                <a:ext cx="378856" cy="378856"/>
              </a:xfrm>
              <a:custGeom>
                <a:avLst/>
                <a:gdLst>
                  <a:gd name="connsiteX0" fmla="*/ 229978 w 378855"/>
                  <a:gd name="connsiteY0" fmla="*/ 351603 h 378856"/>
                  <a:gd name="connsiteX1" fmla="*/ 64031 w 378855"/>
                  <a:gd name="connsiteY1" fmla="*/ 351603 h 378856"/>
                  <a:gd name="connsiteX2" fmla="*/ 38123 w 378855"/>
                  <a:gd name="connsiteY2" fmla="*/ 340838 h 378856"/>
                  <a:gd name="connsiteX3" fmla="*/ 27412 w 378855"/>
                  <a:gd name="connsiteY3" fmla="*/ 314931 h 378856"/>
                  <a:gd name="connsiteX4" fmla="*/ 27412 w 378855"/>
                  <a:gd name="connsiteY4" fmla="*/ 64084 h 378856"/>
                  <a:gd name="connsiteX5" fmla="*/ 38123 w 378855"/>
                  <a:gd name="connsiteY5" fmla="*/ 38176 h 378856"/>
                  <a:gd name="connsiteX6" fmla="*/ 64031 w 378855"/>
                  <a:gd name="connsiteY6" fmla="*/ 27412 h 378856"/>
                  <a:gd name="connsiteX7" fmla="*/ 314878 w 378855"/>
                  <a:gd name="connsiteY7" fmla="*/ 27412 h 378856"/>
                  <a:gd name="connsiteX8" fmla="*/ 340838 w 378855"/>
                  <a:gd name="connsiteY8" fmla="*/ 38176 h 378856"/>
                  <a:gd name="connsiteX9" fmla="*/ 351550 w 378855"/>
                  <a:gd name="connsiteY9" fmla="*/ 64084 h 378856"/>
                  <a:gd name="connsiteX10" fmla="*/ 350969 w 378855"/>
                  <a:gd name="connsiteY10" fmla="*/ 230031 h 378856"/>
                  <a:gd name="connsiteX11" fmla="*/ 350969 w 378855"/>
                  <a:gd name="connsiteY11" fmla="*/ 230084 h 378856"/>
                  <a:gd name="connsiteX12" fmla="*/ 364477 w 378855"/>
                  <a:gd name="connsiteY12" fmla="*/ 243486 h 378856"/>
                  <a:gd name="connsiteX13" fmla="*/ 378038 w 378855"/>
                  <a:gd name="connsiteY13" fmla="*/ 230137 h 378856"/>
                  <a:gd name="connsiteX14" fmla="*/ 378618 w 378855"/>
                  <a:gd name="connsiteY14" fmla="*/ 64189 h 378856"/>
                  <a:gd name="connsiteX15" fmla="*/ 378618 w 378855"/>
                  <a:gd name="connsiteY15" fmla="*/ 64136 h 378856"/>
                  <a:gd name="connsiteX16" fmla="*/ 359992 w 378855"/>
                  <a:gd name="connsiteY16" fmla="*/ 19127 h 378856"/>
                  <a:gd name="connsiteX17" fmla="*/ 314878 w 378855"/>
                  <a:gd name="connsiteY17" fmla="*/ 396 h 378856"/>
                  <a:gd name="connsiteX18" fmla="*/ 64031 w 378855"/>
                  <a:gd name="connsiteY18" fmla="*/ 396 h 378856"/>
                  <a:gd name="connsiteX19" fmla="*/ 19022 w 378855"/>
                  <a:gd name="connsiteY19" fmla="*/ 19022 h 378856"/>
                  <a:gd name="connsiteX20" fmla="*/ 396 w 378855"/>
                  <a:gd name="connsiteY20" fmla="*/ 64084 h 378856"/>
                  <a:gd name="connsiteX21" fmla="*/ 396 w 378855"/>
                  <a:gd name="connsiteY21" fmla="*/ 314931 h 378856"/>
                  <a:gd name="connsiteX22" fmla="*/ 19022 w 378855"/>
                  <a:gd name="connsiteY22" fmla="*/ 359940 h 378856"/>
                  <a:gd name="connsiteX23" fmla="*/ 64031 w 378855"/>
                  <a:gd name="connsiteY23" fmla="*/ 378566 h 378856"/>
                  <a:gd name="connsiteX24" fmla="*/ 229978 w 378855"/>
                  <a:gd name="connsiteY24" fmla="*/ 378566 h 378856"/>
                  <a:gd name="connsiteX25" fmla="*/ 243486 w 378855"/>
                  <a:gd name="connsiteY25" fmla="*/ 365058 h 378856"/>
                  <a:gd name="connsiteX26" fmla="*/ 229978 w 378855"/>
                  <a:gd name="connsiteY26" fmla="*/ 351603 h 378856"/>
                  <a:gd name="connsiteX27" fmla="*/ 229978 w 378855"/>
                  <a:gd name="connsiteY27" fmla="*/ 351603 h 3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8855" h="378856">
                    <a:moveTo>
                      <a:pt x="229978" y="351603"/>
                    </a:moveTo>
                    <a:lnTo>
                      <a:pt x="64031" y="351603"/>
                    </a:lnTo>
                    <a:cubicBezTo>
                      <a:pt x="54322" y="351603"/>
                      <a:pt x="44983" y="347751"/>
                      <a:pt x="38123" y="340838"/>
                    </a:cubicBezTo>
                    <a:cubicBezTo>
                      <a:pt x="31264" y="333979"/>
                      <a:pt x="27412" y="324639"/>
                      <a:pt x="27412" y="314931"/>
                    </a:cubicBezTo>
                    <a:lnTo>
                      <a:pt x="27412" y="64084"/>
                    </a:lnTo>
                    <a:cubicBezTo>
                      <a:pt x="27412" y="54375"/>
                      <a:pt x="31264" y="45035"/>
                      <a:pt x="38123" y="38176"/>
                    </a:cubicBezTo>
                    <a:cubicBezTo>
                      <a:pt x="44983" y="31316"/>
                      <a:pt x="54322" y="27412"/>
                      <a:pt x="64031" y="27412"/>
                    </a:cubicBezTo>
                    <a:lnTo>
                      <a:pt x="314878" y="27412"/>
                    </a:lnTo>
                    <a:cubicBezTo>
                      <a:pt x="324586" y="27412"/>
                      <a:pt x="333926" y="31264"/>
                      <a:pt x="340838" y="38176"/>
                    </a:cubicBezTo>
                    <a:cubicBezTo>
                      <a:pt x="347750" y="45088"/>
                      <a:pt x="351550" y="54322"/>
                      <a:pt x="351550" y="64084"/>
                    </a:cubicBezTo>
                    <a:lnTo>
                      <a:pt x="350969" y="230031"/>
                    </a:lnTo>
                    <a:lnTo>
                      <a:pt x="350969" y="230084"/>
                    </a:lnTo>
                    <a:cubicBezTo>
                      <a:pt x="351022" y="237471"/>
                      <a:pt x="357037" y="243486"/>
                      <a:pt x="364477" y="243486"/>
                    </a:cubicBezTo>
                    <a:cubicBezTo>
                      <a:pt x="371864" y="243486"/>
                      <a:pt x="377932" y="237524"/>
                      <a:pt x="378038" y="230137"/>
                    </a:cubicBezTo>
                    <a:lnTo>
                      <a:pt x="378618" y="64189"/>
                    </a:lnTo>
                    <a:lnTo>
                      <a:pt x="378618" y="64136"/>
                    </a:lnTo>
                    <a:cubicBezTo>
                      <a:pt x="378618" y="47251"/>
                      <a:pt x="371917" y="31052"/>
                      <a:pt x="359992" y="19127"/>
                    </a:cubicBezTo>
                    <a:cubicBezTo>
                      <a:pt x="347962" y="7097"/>
                      <a:pt x="331763" y="396"/>
                      <a:pt x="314878" y="396"/>
                    </a:cubicBezTo>
                    <a:lnTo>
                      <a:pt x="64031" y="396"/>
                    </a:lnTo>
                    <a:cubicBezTo>
                      <a:pt x="47146" y="396"/>
                      <a:pt x="30947" y="7097"/>
                      <a:pt x="19022" y="19022"/>
                    </a:cubicBezTo>
                    <a:cubicBezTo>
                      <a:pt x="7044" y="31000"/>
                      <a:pt x="396" y="47199"/>
                      <a:pt x="396" y="64084"/>
                    </a:cubicBezTo>
                    <a:lnTo>
                      <a:pt x="396" y="314931"/>
                    </a:lnTo>
                    <a:cubicBezTo>
                      <a:pt x="396" y="331816"/>
                      <a:pt x="7097" y="348015"/>
                      <a:pt x="19022" y="359940"/>
                    </a:cubicBezTo>
                    <a:cubicBezTo>
                      <a:pt x="30947" y="371865"/>
                      <a:pt x="47146" y="378566"/>
                      <a:pt x="64031" y="378566"/>
                    </a:cubicBezTo>
                    <a:lnTo>
                      <a:pt x="229978" y="378566"/>
                    </a:lnTo>
                    <a:cubicBezTo>
                      <a:pt x="237418" y="378566"/>
                      <a:pt x="243486" y="372551"/>
                      <a:pt x="243486" y="365058"/>
                    </a:cubicBezTo>
                    <a:cubicBezTo>
                      <a:pt x="243486" y="357671"/>
                      <a:pt x="237418" y="351603"/>
                      <a:pt x="229978" y="351603"/>
                    </a:cubicBezTo>
                    <a:lnTo>
                      <a:pt x="229978" y="351603"/>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63636"/>
                  </a:solidFill>
                  <a:effectLst/>
                  <a:uLnTx/>
                  <a:uFillTx/>
                  <a:latin typeface="微软雅黑 Light"/>
                  <a:ea typeface="微软雅黑 Light"/>
                  <a:cs typeface="+mn-cs"/>
                </a:endParaRPr>
              </a:p>
            </p:txBody>
          </p:sp>
          <p:sp>
            <p:nvSpPr>
              <p:cNvPr id="14" name="任意多边形: 形状 13">
                <a:extLst>
                  <a:ext uri="{FF2B5EF4-FFF2-40B4-BE49-F238E27FC236}">
                    <a16:creationId xmlns:a16="http://schemas.microsoft.com/office/drawing/2014/main" id="{CE055C0A-F084-4F58-B1DE-D717EED985BA}"/>
                  </a:ext>
                </a:extLst>
              </p:cNvPr>
              <p:cNvSpPr/>
              <p:nvPr/>
            </p:nvSpPr>
            <p:spPr>
              <a:xfrm>
                <a:off x="7621533" y="770484"/>
                <a:ext cx="311316" cy="283878"/>
              </a:xfrm>
              <a:custGeom>
                <a:avLst/>
                <a:gdLst>
                  <a:gd name="connsiteX0" fmla="*/ 307068 w 311315"/>
                  <a:gd name="connsiteY0" fmla="*/ 261004 h 283878"/>
                  <a:gd name="connsiteX1" fmla="*/ 255516 w 311315"/>
                  <a:gd name="connsiteY1" fmla="*/ 209452 h 283878"/>
                  <a:gd name="connsiteX2" fmla="*/ 241797 w 311315"/>
                  <a:gd name="connsiteY2" fmla="*/ 100439 h 283878"/>
                  <a:gd name="connsiteX3" fmla="*/ 132045 w 311315"/>
                  <a:gd name="connsiteY3" fmla="*/ 105030 h 283878"/>
                  <a:gd name="connsiteX4" fmla="*/ 127455 w 311315"/>
                  <a:gd name="connsiteY4" fmla="*/ 214782 h 283878"/>
                  <a:gd name="connsiteX5" fmla="*/ 236468 w 311315"/>
                  <a:gd name="connsiteY5" fmla="*/ 228501 h 283878"/>
                  <a:gd name="connsiteX6" fmla="*/ 288020 w 311315"/>
                  <a:gd name="connsiteY6" fmla="*/ 280053 h 283878"/>
                  <a:gd name="connsiteX7" fmla="*/ 307121 w 311315"/>
                  <a:gd name="connsiteY7" fmla="*/ 280053 h 283878"/>
                  <a:gd name="connsiteX8" fmla="*/ 307068 w 311315"/>
                  <a:gd name="connsiteY8" fmla="*/ 261004 h 283878"/>
                  <a:gd name="connsiteX9" fmla="*/ 307068 w 311315"/>
                  <a:gd name="connsiteY9" fmla="*/ 261004 h 283878"/>
                  <a:gd name="connsiteX10" fmla="*/ 189454 w 311315"/>
                  <a:gd name="connsiteY10" fmla="*/ 216576 h 283878"/>
                  <a:gd name="connsiteX11" fmla="*/ 136425 w 311315"/>
                  <a:gd name="connsiteY11" fmla="*/ 173097 h 283878"/>
                  <a:gd name="connsiteX12" fmla="*/ 168770 w 311315"/>
                  <a:gd name="connsiteY12" fmla="*/ 112628 h 283878"/>
                  <a:gd name="connsiteX13" fmla="*/ 234410 w 311315"/>
                  <a:gd name="connsiteY13" fmla="*/ 132520 h 283878"/>
                  <a:gd name="connsiteX14" fmla="*/ 227709 w 311315"/>
                  <a:gd name="connsiteY14" fmla="*/ 200746 h 283878"/>
                  <a:gd name="connsiteX15" fmla="*/ 189454 w 311315"/>
                  <a:gd name="connsiteY15" fmla="*/ 216576 h 283878"/>
                  <a:gd name="connsiteX16" fmla="*/ 189454 w 311315"/>
                  <a:gd name="connsiteY16" fmla="*/ 216576 h 283878"/>
                  <a:gd name="connsiteX17" fmla="*/ 230031 w 311315"/>
                  <a:gd name="connsiteY17" fmla="*/ 27517 h 283878"/>
                  <a:gd name="connsiteX18" fmla="*/ 243539 w 311315"/>
                  <a:gd name="connsiteY18" fmla="*/ 14009 h 283878"/>
                  <a:gd name="connsiteX19" fmla="*/ 230031 w 311315"/>
                  <a:gd name="connsiteY19" fmla="*/ 449 h 283878"/>
                  <a:gd name="connsiteX20" fmla="*/ 13904 w 311315"/>
                  <a:gd name="connsiteY20" fmla="*/ 396 h 283878"/>
                  <a:gd name="connsiteX21" fmla="*/ 396 w 311315"/>
                  <a:gd name="connsiteY21" fmla="*/ 13904 h 283878"/>
                  <a:gd name="connsiteX22" fmla="*/ 13904 w 311315"/>
                  <a:gd name="connsiteY22" fmla="*/ 27464 h 283878"/>
                  <a:gd name="connsiteX23" fmla="*/ 230031 w 311315"/>
                  <a:gd name="connsiteY23" fmla="*/ 27517 h 283878"/>
                  <a:gd name="connsiteX24" fmla="*/ 94951 w 311315"/>
                  <a:gd name="connsiteY24" fmla="*/ 108512 h 283878"/>
                  <a:gd name="connsiteX25" fmla="*/ 106613 w 311315"/>
                  <a:gd name="connsiteY25" fmla="*/ 101758 h 283878"/>
                  <a:gd name="connsiteX26" fmla="*/ 106613 w 311315"/>
                  <a:gd name="connsiteY26" fmla="*/ 88250 h 283878"/>
                  <a:gd name="connsiteX27" fmla="*/ 94951 w 311315"/>
                  <a:gd name="connsiteY27" fmla="*/ 81496 h 283878"/>
                  <a:gd name="connsiteX28" fmla="*/ 13851 w 311315"/>
                  <a:gd name="connsiteY28" fmla="*/ 81496 h 283878"/>
                  <a:gd name="connsiteX29" fmla="*/ 396 w 311315"/>
                  <a:gd name="connsiteY29" fmla="*/ 95004 h 283878"/>
                  <a:gd name="connsiteX30" fmla="*/ 13851 w 311315"/>
                  <a:gd name="connsiteY30" fmla="*/ 108512 h 283878"/>
                  <a:gd name="connsiteX31" fmla="*/ 94951 w 311315"/>
                  <a:gd name="connsiteY31" fmla="*/ 108512 h 283878"/>
                  <a:gd name="connsiteX32" fmla="*/ 13904 w 311315"/>
                  <a:gd name="connsiteY32" fmla="*/ 162491 h 283878"/>
                  <a:gd name="connsiteX33" fmla="*/ 396 w 311315"/>
                  <a:gd name="connsiteY33" fmla="*/ 175999 h 283878"/>
                  <a:gd name="connsiteX34" fmla="*/ 13904 w 311315"/>
                  <a:gd name="connsiteY34" fmla="*/ 189507 h 283878"/>
                  <a:gd name="connsiteX35" fmla="*/ 67935 w 311315"/>
                  <a:gd name="connsiteY35" fmla="*/ 189507 h 283878"/>
                  <a:gd name="connsiteX36" fmla="*/ 79755 w 311315"/>
                  <a:gd name="connsiteY36" fmla="*/ 182806 h 283878"/>
                  <a:gd name="connsiteX37" fmla="*/ 79755 w 311315"/>
                  <a:gd name="connsiteY37" fmla="*/ 169245 h 283878"/>
                  <a:gd name="connsiteX38" fmla="*/ 67935 w 311315"/>
                  <a:gd name="connsiteY38" fmla="*/ 162544 h 283878"/>
                  <a:gd name="connsiteX39" fmla="*/ 13904 w 311315"/>
                  <a:gd name="connsiteY39" fmla="*/ 162491 h 28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1315" h="283878">
                    <a:moveTo>
                      <a:pt x="307068" y="261004"/>
                    </a:moveTo>
                    <a:lnTo>
                      <a:pt x="255516" y="209452"/>
                    </a:lnTo>
                    <a:cubicBezTo>
                      <a:pt x="279947" y="175049"/>
                      <a:pt x="273984" y="127719"/>
                      <a:pt x="241797" y="100439"/>
                    </a:cubicBezTo>
                    <a:cubicBezTo>
                      <a:pt x="209558" y="73212"/>
                      <a:pt x="161858" y="75217"/>
                      <a:pt x="132045" y="105030"/>
                    </a:cubicBezTo>
                    <a:cubicBezTo>
                      <a:pt x="102233" y="134842"/>
                      <a:pt x="100228" y="182595"/>
                      <a:pt x="127455" y="214782"/>
                    </a:cubicBezTo>
                    <a:cubicBezTo>
                      <a:pt x="154682" y="247022"/>
                      <a:pt x="202065" y="252984"/>
                      <a:pt x="236468" y="228501"/>
                    </a:cubicBezTo>
                    <a:lnTo>
                      <a:pt x="288020" y="280053"/>
                    </a:lnTo>
                    <a:cubicBezTo>
                      <a:pt x="293297" y="285329"/>
                      <a:pt x="301845" y="285329"/>
                      <a:pt x="307121" y="280053"/>
                    </a:cubicBezTo>
                    <a:cubicBezTo>
                      <a:pt x="312345" y="274829"/>
                      <a:pt x="312345" y="266281"/>
                      <a:pt x="307068" y="261004"/>
                    </a:cubicBezTo>
                    <a:lnTo>
                      <a:pt x="307068" y="261004"/>
                    </a:lnTo>
                    <a:close/>
                    <a:moveTo>
                      <a:pt x="189454" y="216576"/>
                    </a:moveTo>
                    <a:cubicBezTo>
                      <a:pt x="163652" y="216576"/>
                      <a:pt x="141490" y="198372"/>
                      <a:pt x="136425" y="173097"/>
                    </a:cubicBezTo>
                    <a:cubicBezTo>
                      <a:pt x="131412" y="147822"/>
                      <a:pt x="144920" y="122495"/>
                      <a:pt x="168770" y="112628"/>
                    </a:cubicBezTo>
                    <a:cubicBezTo>
                      <a:pt x="192567" y="102761"/>
                      <a:pt x="220058" y="111098"/>
                      <a:pt x="234410" y="132520"/>
                    </a:cubicBezTo>
                    <a:cubicBezTo>
                      <a:pt x="248710" y="153943"/>
                      <a:pt x="245913" y="182542"/>
                      <a:pt x="227709" y="200746"/>
                    </a:cubicBezTo>
                    <a:cubicBezTo>
                      <a:pt x="217578" y="210930"/>
                      <a:pt x="203806" y="216576"/>
                      <a:pt x="189454" y="216576"/>
                    </a:cubicBezTo>
                    <a:lnTo>
                      <a:pt x="189454" y="216576"/>
                    </a:lnTo>
                    <a:close/>
                    <a:moveTo>
                      <a:pt x="230031" y="27517"/>
                    </a:moveTo>
                    <a:cubicBezTo>
                      <a:pt x="237471" y="27517"/>
                      <a:pt x="243539" y="21449"/>
                      <a:pt x="243539" y="14009"/>
                    </a:cubicBezTo>
                    <a:cubicBezTo>
                      <a:pt x="243539" y="6569"/>
                      <a:pt x="237524" y="449"/>
                      <a:pt x="230031" y="449"/>
                    </a:cubicBezTo>
                    <a:lnTo>
                      <a:pt x="13904" y="396"/>
                    </a:lnTo>
                    <a:cubicBezTo>
                      <a:pt x="6464" y="396"/>
                      <a:pt x="396" y="6464"/>
                      <a:pt x="396" y="13904"/>
                    </a:cubicBezTo>
                    <a:cubicBezTo>
                      <a:pt x="396" y="21344"/>
                      <a:pt x="6411" y="27464"/>
                      <a:pt x="13904" y="27464"/>
                    </a:cubicBezTo>
                    <a:lnTo>
                      <a:pt x="230031" y="27517"/>
                    </a:lnTo>
                    <a:close/>
                    <a:moveTo>
                      <a:pt x="94951" y="108512"/>
                    </a:moveTo>
                    <a:cubicBezTo>
                      <a:pt x="99753" y="108512"/>
                      <a:pt x="104238" y="105927"/>
                      <a:pt x="106613" y="101758"/>
                    </a:cubicBezTo>
                    <a:cubicBezTo>
                      <a:pt x="109040" y="97590"/>
                      <a:pt x="109040" y="92419"/>
                      <a:pt x="106613" y="88250"/>
                    </a:cubicBezTo>
                    <a:cubicBezTo>
                      <a:pt x="104185" y="84082"/>
                      <a:pt x="99753" y="81496"/>
                      <a:pt x="94951" y="81496"/>
                    </a:cubicBezTo>
                    <a:lnTo>
                      <a:pt x="13851" y="81496"/>
                    </a:lnTo>
                    <a:cubicBezTo>
                      <a:pt x="6411" y="81496"/>
                      <a:pt x="396" y="87512"/>
                      <a:pt x="396" y="95004"/>
                    </a:cubicBezTo>
                    <a:cubicBezTo>
                      <a:pt x="396" y="102444"/>
                      <a:pt x="6411" y="108512"/>
                      <a:pt x="13851" y="108512"/>
                    </a:cubicBezTo>
                    <a:lnTo>
                      <a:pt x="94951" y="108512"/>
                    </a:lnTo>
                    <a:close/>
                    <a:moveTo>
                      <a:pt x="13904" y="162491"/>
                    </a:moveTo>
                    <a:cubicBezTo>
                      <a:pt x="6464" y="162491"/>
                      <a:pt x="396" y="168506"/>
                      <a:pt x="396" y="175999"/>
                    </a:cubicBezTo>
                    <a:cubicBezTo>
                      <a:pt x="396" y="183439"/>
                      <a:pt x="6411" y="189507"/>
                      <a:pt x="13904" y="189507"/>
                    </a:cubicBezTo>
                    <a:lnTo>
                      <a:pt x="67935" y="189507"/>
                    </a:lnTo>
                    <a:cubicBezTo>
                      <a:pt x="72790" y="189560"/>
                      <a:pt x="77275" y="186974"/>
                      <a:pt x="79755" y="182806"/>
                    </a:cubicBezTo>
                    <a:cubicBezTo>
                      <a:pt x="82182" y="178637"/>
                      <a:pt x="82182" y="173414"/>
                      <a:pt x="79755" y="169245"/>
                    </a:cubicBezTo>
                    <a:cubicBezTo>
                      <a:pt x="77328" y="165077"/>
                      <a:pt x="72790" y="162491"/>
                      <a:pt x="67935" y="162544"/>
                    </a:cubicBezTo>
                    <a:lnTo>
                      <a:pt x="13904" y="16249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63636"/>
                  </a:solidFill>
                  <a:effectLst/>
                  <a:uLnTx/>
                  <a:uFillTx/>
                  <a:latin typeface="微软雅黑 Light"/>
                  <a:ea typeface="微软雅黑 Light"/>
                  <a:cs typeface="+mn-cs"/>
                </a:endParaRPr>
              </a:p>
            </p:txBody>
          </p:sp>
        </p:grpSp>
        <p:sp>
          <p:nvSpPr>
            <p:cNvPr id="16" name="文本框 15">
              <a:extLst>
                <a:ext uri="{FF2B5EF4-FFF2-40B4-BE49-F238E27FC236}">
                  <a16:creationId xmlns:a16="http://schemas.microsoft.com/office/drawing/2014/main" id="{11865D08-DC86-4B9B-9C45-1083968057C8}"/>
                </a:ext>
              </a:extLst>
            </p:cNvPr>
            <p:cNvSpPr txBox="1"/>
            <p:nvPr/>
          </p:nvSpPr>
          <p:spPr>
            <a:xfrm>
              <a:off x="1018342" y="2166510"/>
              <a:ext cx="691215" cy="633187"/>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微软雅黑"/>
                  <a:ea typeface="微软雅黑"/>
                  <a:cs typeface="+mn-cs"/>
                </a:rPr>
                <a:t>01</a:t>
              </a:r>
              <a:endParaRPr kumimoji="0" lang="zh-CN" altLang="en-US" sz="3200" b="1" i="0" u="none" strike="noStrike" kern="1200" cap="none" spc="0" normalizeH="0" baseline="0" noProof="0" dirty="0" err="1">
                <a:ln>
                  <a:noFill/>
                </a:ln>
                <a:solidFill>
                  <a:srgbClr val="FFFFFF"/>
                </a:solidFill>
                <a:effectLst/>
                <a:uLnTx/>
                <a:uFillTx/>
                <a:latin typeface="微软雅黑"/>
                <a:ea typeface="微软雅黑"/>
                <a:cs typeface="+mn-cs"/>
              </a:endParaRPr>
            </a:p>
          </p:txBody>
        </p:sp>
        <p:sp>
          <p:nvSpPr>
            <p:cNvPr id="18" name="矩形 17">
              <a:extLst>
                <a:ext uri="{FF2B5EF4-FFF2-40B4-BE49-F238E27FC236}">
                  <a16:creationId xmlns:a16="http://schemas.microsoft.com/office/drawing/2014/main" id="{2466A4F3-7BB2-4667-B241-E20987A4ECED}"/>
                </a:ext>
              </a:extLst>
            </p:cNvPr>
            <p:cNvSpPr/>
            <p:nvPr/>
          </p:nvSpPr>
          <p:spPr>
            <a:xfrm>
              <a:off x="1893308" y="2733134"/>
              <a:ext cx="3262432" cy="525657"/>
            </a:xfrm>
            <a:prstGeom prst="rect">
              <a:avLst/>
            </a:prstGeom>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D5BD9"/>
                  </a:solidFill>
                  <a:effectLst/>
                  <a:uLnTx/>
                  <a:uFillTx/>
                  <a:latin typeface="微软雅黑"/>
                  <a:ea typeface="微软雅黑"/>
                  <a:cs typeface="+mn-cs"/>
                </a:rPr>
                <a:t>单击此处可以添加标题</a:t>
              </a:r>
            </a:p>
          </p:txBody>
        </p:sp>
        <p:sp>
          <p:nvSpPr>
            <p:cNvPr id="36" name="矩形 47">
              <a:extLst>
                <a:ext uri="{FF2B5EF4-FFF2-40B4-BE49-F238E27FC236}">
                  <a16:creationId xmlns:a16="http://schemas.microsoft.com/office/drawing/2014/main" id="{3D0AC65F-F26C-49E2-8B4E-310842D6B77D}"/>
                </a:ext>
              </a:extLst>
            </p:cNvPr>
            <p:cNvSpPr>
              <a:spLocks noChangeArrowheads="1"/>
            </p:cNvSpPr>
            <p:nvPr/>
          </p:nvSpPr>
          <p:spPr bwMode="auto">
            <a:xfrm>
              <a:off x="1893308" y="3415279"/>
              <a:ext cx="3798857" cy="189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请在这里输入内容请在这里输入内容请在这里输入内容请在这里输入内容请在这里输入内容</a:t>
              </a:r>
            </a:p>
          </p:txBody>
        </p:sp>
      </p:grpSp>
      <p:grpSp>
        <p:nvGrpSpPr>
          <p:cNvPr id="39" name="组合 38">
            <a:extLst>
              <a:ext uri="{FF2B5EF4-FFF2-40B4-BE49-F238E27FC236}">
                <a16:creationId xmlns:a16="http://schemas.microsoft.com/office/drawing/2014/main" id="{C981BC1C-7CD8-4C03-AA3A-E643A46F05EA}"/>
              </a:ext>
            </a:extLst>
          </p:cNvPr>
          <p:cNvGrpSpPr/>
          <p:nvPr/>
        </p:nvGrpSpPr>
        <p:grpSpPr>
          <a:xfrm>
            <a:off x="6292850" y="1439678"/>
            <a:ext cx="5205413" cy="4270262"/>
            <a:chOff x="6292850" y="1658510"/>
            <a:chExt cx="5205413" cy="4270262"/>
          </a:xfrm>
        </p:grpSpPr>
        <p:sp>
          <p:nvSpPr>
            <p:cNvPr id="19" name="矩形: 圆角 18">
              <a:extLst>
                <a:ext uri="{FF2B5EF4-FFF2-40B4-BE49-F238E27FC236}">
                  <a16:creationId xmlns:a16="http://schemas.microsoft.com/office/drawing/2014/main" id="{AFB028E7-EAA5-4B3E-A3EF-C50A3F0CECE2}"/>
                </a:ext>
              </a:extLst>
            </p:cNvPr>
            <p:cNvSpPr/>
            <p:nvPr/>
          </p:nvSpPr>
          <p:spPr>
            <a:xfrm flipH="1">
              <a:off x="9800659" y="1658510"/>
              <a:ext cx="1093332" cy="385953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20" name="矩形: 圆角 19">
              <a:extLst>
                <a:ext uri="{FF2B5EF4-FFF2-40B4-BE49-F238E27FC236}">
                  <a16:creationId xmlns:a16="http://schemas.microsoft.com/office/drawing/2014/main" id="{963612EA-AF56-4801-A98D-63A7893C60C6}"/>
                </a:ext>
              </a:extLst>
            </p:cNvPr>
            <p:cNvSpPr/>
            <p:nvPr/>
          </p:nvSpPr>
          <p:spPr>
            <a:xfrm flipH="1">
              <a:off x="6292850" y="2480722"/>
              <a:ext cx="5205413" cy="3448050"/>
            </a:xfrm>
            <a:prstGeom prst="roundRect">
              <a:avLst>
                <a:gd name="adj" fmla="val 2920"/>
              </a:avLst>
            </a:prstGeom>
            <a:solidFill>
              <a:schemeClr val="bg1"/>
            </a:solidFill>
            <a:ln w="6350">
              <a:solidFill>
                <a:schemeClr val="bg1">
                  <a:lumMod val="75000"/>
                </a:schemeClr>
              </a:solidFill>
            </a:ln>
            <a:effectLst>
              <a:outerShdw blurRad="254000" dist="38100" dir="2700000" algn="tl" rotWithShape="0">
                <a:schemeClr val="tx1">
                  <a:lumMod val="7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21" name="矩形: 圆顶角 20">
              <a:extLst>
                <a:ext uri="{FF2B5EF4-FFF2-40B4-BE49-F238E27FC236}">
                  <a16:creationId xmlns:a16="http://schemas.microsoft.com/office/drawing/2014/main" id="{D9DB379B-C1DF-475B-B623-AAA2A2346606}"/>
                </a:ext>
              </a:extLst>
            </p:cNvPr>
            <p:cNvSpPr/>
            <p:nvPr/>
          </p:nvSpPr>
          <p:spPr>
            <a:xfrm flipH="1">
              <a:off x="10481945" y="2069242"/>
              <a:ext cx="746760" cy="3859530"/>
            </a:xfrm>
            <a:prstGeom prst="round2SameRect">
              <a:avLst>
                <a:gd name="adj1" fmla="val 50000"/>
                <a:gd name="adj2" fmla="val 0"/>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23" name="文本框 22">
              <a:extLst>
                <a:ext uri="{FF2B5EF4-FFF2-40B4-BE49-F238E27FC236}">
                  <a16:creationId xmlns:a16="http://schemas.microsoft.com/office/drawing/2014/main" id="{68F449FE-E3CA-4E37-9BAA-2D2C207A20C9}"/>
                </a:ext>
              </a:extLst>
            </p:cNvPr>
            <p:cNvSpPr txBox="1"/>
            <p:nvPr/>
          </p:nvSpPr>
          <p:spPr>
            <a:xfrm flipH="1">
              <a:off x="10506256" y="2166510"/>
              <a:ext cx="691215" cy="633187"/>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微软雅黑"/>
                  <a:ea typeface="微软雅黑"/>
                  <a:cs typeface="+mn-cs"/>
                </a:rPr>
                <a:t>02</a:t>
              </a:r>
              <a:endParaRPr kumimoji="0" lang="zh-CN" altLang="en-US" sz="3200" b="1" i="0" u="none" strike="noStrike" kern="1200" cap="none" spc="0" normalizeH="0" baseline="0" noProof="0" dirty="0" err="1">
                <a:ln>
                  <a:noFill/>
                </a:ln>
                <a:solidFill>
                  <a:srgbClr val="FFFFFF"/>
                </a:solidFill>
                <a:effectLst/>
                <a:uLnTx/>
                <a:uFillTx/>
                <a:latin typeface="微软雅黑"/>
                <a:ea typeface="微软雅黑"/>
                <a:cs typeface="+mn-cs"/>
              </a:endParaRPr>
            </a:p>
          </p:txBody>
        </p:sp>
        <p:sp>
          <p:nvSpPr>
            <p:cNvPr id="25" name="矩形 24">
              <a:extLst>
                <a:ext uri="{FF2B5EF4-FFF2-40B4-BE49-F238E27FC236}">
                  <a16:creationId xmlns:a16="http://schemas.microsoft.com/office/drawing/2014/main" id="{2AC65ADB-3111-4DED-AE0F-7BAC64289761}"/>
                </a:ext>
              </a:extLst>
            </p:cNvPr>
            <p:cNvSpPr/>
            <p:nvPr/>
          </p:nvSpPr>
          <p:spPr>
            <a:xfrm flipH="1">
              <a:off x="6479485" y="2733134"/>
              <a:ext cx="3262432" cy="525657"/>
            </a:xfrm>
            <a:prstGeom prst="rect">
              <a:avLst/>
            </a:prstGeom>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D5BD9"/>
                  </a:solidFill>
                  <a:effectLst/>
                  <a:uLnTx/>
                  <a:uFillTx/>
                  <a:latin typeface="微软雅黑"/>
                  <a:ea typeface="微软雅黑"/>
                  <a:cs typeface="+mn-cs"/>
                </a:rPr>
                <a:t>单击此处可以添加标题</a:t>
              </a:r>
            </a:p>
          </p:txBody>
        </p:sp>
        <p:grpSp>
          <p:nvGrpSpPr>
            <p:cNvPr id="26" name="组合 25">
              <a:extLst>
                <a:ext uri="{FF2B5EF4-FFF2-40B4-BE49-F238E27FC236}">
                  <a16:creationId xmlns:a16="http://schemas.microsoft.com/office/drawing/2014/main" id="{94A586E6-FA6C-4AC5-9421-047F52CA8352}"/>
                </a:ext>
              </a:extLst>
            </p:cNvPr>
            <p:cNvGrpSpPr/>
            <p:nvPr/>
          </p:nvGrpSpPr>
          <p:grpSpPr>
            <a:xfrm>
              <a:off x="10625136" y="5216779"/>
              <a:ext cx="460376" cy="460374"/>
              <a:chOff x="10625136" y="5384007"/>
              <a:chExt cx="460376" cy="460374"/>
            </a:xfrm>
          </p:grpSpPr>
          <p:sp>
            <p:nvSpPr>
              <p:cNvPr id="27" name="椭圆 26">
                <a:extLst>
                  <a:ext uri="{FF2B5EF4-FFF2-40B4-BE49-F238E27FC236}">
                    <a16:creationId xmlns:a16="http://schemas.microsoft.com/office/drawing/2014/main" id="{0EFCC42E-9D1B-4B6C-84C6-1C8BF83AA001}"/>
                  </a:ext>
                </a:extLst>
              </p:cNvPr>
              <p:cNvSpPr/>
              <p:nvPr/>
            </p:nvSpPr>
            <p:spPr>
              <a:xfrm flipH="1">
                <a:off x="10625136" y="5384007"/>
                <a:ext cx="460376" cy="460374"/>
              </a:xfrm>
              <a:prstGeom prst="ellipse">
                <a:avLst/>
              </a:prstGeom>
              <a:solidFill>
                <a:schemeClr val="bg1"/>
              </a:solidFill>
              <a:ln w="1143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grpSp>
            <p:nvGrpSpPr>
              <p:cNvPr id="28" name="组合 27">
                <a:extLst>
                  <a:ext uri="{FF2B5EF4-FFF2-40B4-BE49-F238E27FC236}">
                    <a16:creationId xmlns:a16="http://schemas.microsoft.com/office/drawing/2014/main" id="{CBF00A33-5A03-4213-AA51-D0B1150922C7}"/>
                  </a:ext>
                </a:extLst>
              </p:cNvPr>
              <p:cNvGrpSpPr/>
              <p:nvPr/>
            </p:nvGrpSpPr>
            <p:grpSpPr>
              <a:xfrm>
                <a:off x="10735786" y="5489836"/>
                <a:ext cx="245824" cy="245857"/>
                <a:chOff x="10235817" y="4711503"/>
                <a:chExt cx="392550" cy="392603"/>
              </a:xfrm>
              <a:solidFill>
                <a:schemeClr val="accent1"/>
              </a:solidFill>
            </p:grpSpPr>
            <p:sp>
              <p:nvSpPr>
                <p:cNvPr id="29" name="任意多边形: 形状 28">
                  <a:extLst>
                    <a:ext uri="{FF2B5EF4-FFF2-40B4-BE49-F238E27FC236}">
                      <a16:creationId xmlns:a16="http://schemas.microsoft.com/office/drawing/2014/main" id="{9395915D-0BC7-48C2-A27A-037593B895AD}"/>
                    </a:ext>
                  </a:extLst>
                </p:cNvPr>
                <p:cNvSpPr/>
                <p:nvPr/>
              </p:nvSpPr>
              <p:spPr>
                <a:xfrm>
                  <a:off x="10291802" y="4810132"/>
                  <a:ext cx="280471" cy="195181"/>
                </a:xfrm>
                <a:custGeom>
                  <a:avLst/>
                  <a:gdLst>
                    <a:gd name="connsiteX0" fmla="*/ 266338 w 280470"/>
                    <a:gd name="connsiteY0" fmla="*/ 410 h 195181"/>
                    <a:gd name="connsiteX1" fmla="*/ 14406 w 280470"/>
                    <a:gd name="connsiteY1" fmla="*/ 410 h 195181"/>
                    <a:gd name="connsiteX2" fmla="*/ 410 w 280470"/>
                    <a:gd name="connsiteY2" fmla="*/ 14406 h 195181"/>
                    <a:gd name="connsiteX3" fmla="*/ 14406 w 280470"/>
                    <a:gd name="connsiteY3" fmla="*/ 28402 h 195181"/>
                    <a:gd name="connsiteX4" fmla="*/ 266338 w 280470"/>
                    <a:gd name="connsiteY4" fmla="*/ 28402 h 195181"/>
                    <a:gd name="connsiteX5" fmla="*/ 280334 w 280470"/>
                    <a:gd name="connsiteY5" fmla="*/ 14406 h 195181"/>
                    <a:gd name="connsiteX6" fmla="*/ 266338 w 280470"/>
                    <a:gd name="connsiteY6" fmla="*/ 410 h 195181"/>
                    <a:gd name="connsiteX7" fmla="*/ 266338 w 280470"/>
                    <a:gd name="connsiteY7" fmla="*/ 410 h 195181"/>
                    <a:gd name="connsiteX8" fmla="*/ 266338 w 280470"/>
                    <a:gd name="connsiteY8" fmla="*/ 83840 h 195181"/>
                    <a:gd name="connsiteX9" fmla="*/ 14406 w 280470"/>
                    <a:gd name="connsiteY9" fmla="*/ 83840 h 195181"/>
                    <a:gd name="connsiteX10" fmla="*/ 2324 w 280470"/>
                    <a:gd name="connsiteY10" fmla="*/ 90838 h 195181"/>
                    <a:gd name="connsiteX11" fmla="*/ 2324 w 280470"/>
                    <a:gd name="connsiteY11" fmla="*/ 104835 h 195181"/>
                    <a:gd name="connsiteX12" fmla="*/ 14406 w 280470"/>
                    <a:gd name="connsiteY12" fmla="*/ 111833 h 195181"/>
                    <a:gd name="connsiteX13" fmla="*/ 266338 w 280470"/>
                    <a:gd name="connsiteY13" fmla="*/ 111833 h 195181"/>
                    <a:gd name="connsiteX14" fmla="*/ 278421 w 280470"/>
                    <a:gd name="connsiteY14" fmla="*/ 104835 h 195181"/>
                    <a:gd name="connsiteX15" fmla="*/ 278421 w 280470"/>
                    <a:gd name="connsiteY15" fmla="*/ 90838 h 195181"/>
                    <a:gd name="connsiteX16" fmla="*/ 266338 w 280470"/>
                    <a:gd name="connsiteY16" fmla="*/ 83840 h 195181"/>
                    <a:gd name="connsiteX17" fmla="*/ 266338 w 280470"/>
                    <a:gd name="connsiteY17" fmla="*/ 83840 h 195181"/>
                    <a:gd name="connsiteX18" fmla="*/ 266338 w 280470"/>
                    <a:gd name="connsiteY18" fmla="*/ 167271 h 195181"/>
                    <a:gd name="connsiteX19" fmla="*/ 14406 w 280470"/>
                    <a:gd name="connsiteY19" fmla="*/ 167271 h 195181"/>
                    <a:gd name="connsiteX20" fmla="*/ 410 w 280470"/>
                    <a:gd name="connsiteY20" fmla="*/ 181267 h 195181"/>
                    <a:gd name="connsiteX21" fmla="*/ 14406 w 280470"/>
                    <a:gd name="connsiteY21" fmla="*/ 195263 h 195181"/>
                    <a:gd name="connsiteX22" fmla="*/ 266338 w 280470"/>
                    <a:gd name="connsiteY22" fmla="*/ 195263 h 195181"/>
                    <a:gd name="connsiteX23" fmla="*/ 280334 w 280470"/>
                    <a:gd name="connsiteY23" fmla="*/ 181267 h 195181"/>
                    <a:gd name="connsiteX24" fmla="*/ 266338 w 280470"/>
                    <a:gd name="connsiteY24" fmla="*/ 167271 h 195181"/>
                    <a:gd name="connsiteX25" fmla="*/ 266338 w 280470"/>
                    <a:gd name="connsiteY25" fmla="*/ 167271 h 195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470" h="195181">
                      <a:moveTo>
                        <a:pt x="266338" y="410"/>
                      </a:moveTo>
                      <a:lnTo>
                        <a:pt x="14406" y="410"/>
                      </a:lnTo>
                      <a:cubicBezTo>
                        <a:pt x="6697" y="410"/>
                        <a:pt x="410" y="6697"/>
                        <a:pt x="410" y="14406"/>
                      </a:cubicBezTo>
                      <a:cubicBezTo>
                        <a:pt x="410" y="22115"/>
                        <a:pt x="6643" y="28402"/>
                        <a:pt x="14406" y="28402"/>
                      </a:cubicBezTo>
                      <a:lnTo>
                        <a:pt x="266338" y="28402"/>
                      </a:lnTo>
                      <a:cubicBezTo>
                        <a:pt x="274047" y="28402"/>
                        <a:pt x="280334" y="22170"/>
                        <a:pt x="280334" y="14406"/>
                      </a:cubicBezTo>
                      <a:cubicBezTo>
                        <a:pt x="280334" y="6697"/>
                        <a:pt x="274101" y="410"/>
                        <a:pt x="266338" y="410"/>
                      </a:cubicBezTo>
                      <a:lnTo>
                        <a:pt x="266338" y="410"/>
                      </a:lnTo>
                      <a:close/>
                      <a:moveTo>
                        <a:pt x="266338" y="83840"/>
                      </a:moveTo>
                      <a:lnTo>
                        <a:pt x="14406" y="83840"/>
                      </a:lnTo>
                      <a:cubicBezTo>
                        <a:pt x="9431" y="83840"/>
                        <a:pt x="4784" y="86519"/>
                        <a:pt x="2324" y="90838"/>
                      </a:cubicBezTo>
                      <a:cubicBezTo>
                        <a:pt x="-191" y="95158"/>
                        <a:pt x="-191" y="100516"/>
                        <a:pt x="2324" y="104835"/>
                      </a:cubicBezTo>
                      <a:cubicBezTo>
                        <a:pt x="4839" y="109154"/>
                        <a:pt x="9431" y="111833"/>
                        <a:pt x="14406" y="111833"/>
                      </a:cubicBezTo>
                      <a:lnTo>
                        <a:pt x="266338" y="111833"/>
                      </a:lnTo>
                      <a:cubicBezTo>
                        <a:pt x="271313" y="111833"/>
                        <a:pt x="275960" y="109154"/>
                        <a:pt x="278421" y="104835"/>
                      </a:cubicBezTo>
                      <a:cubicBezTo>
                        <a:pt x="280935" y="100516"/>
                        <a:pt x="280935" y="95158"/>
                        <a:pt x="278421" y="90838"/>
                      </a:cubicBezTo>
                      <a:cubicBezTo>
                        <a:pt x="275960" y="86519"/>
                        <a:pt x="271368" y="83840"/>
                        <a:pt x="266338" y="83840"/>
                      </a:cubicBezTo>
                      <a:lnTo>
                        <a:pt x="266338" y="83840"/>
                      </a:lnTo>
                      <a:close/>
                      <a:moveTo>
                        <a:pt x="266338" y="167271"/>
                      </a:moveTo>
                      <a:lnTo>
                        <a:pt x="14406" y="167271"/>
                      </a:lnTo>
                      <a:cubicBezTo>
                        <a:pt x="6697" y="167271"/>
                        <a:pt x="410" y="173503"/>
                        <a:pt x="410" y="181267"/>
                      </a:cubicBezTo>
                      <a:cubicBezTo>
                        <a:pt x="410" y="188976"/>
                        <a:pt x="6643" y="195263"/>
                        <a:pt x="14406" y="195263"/>
                      </a:cubicBezTo>
                      <a:lnTo>
                        <a:pt x="266338" y="195263"/>
                      </a:lnTo>
                      <a:cubicBezTo>
                        <a:pt x="274047" y="195263"/>
                        <a:pt x="280334" y="189030"/>
                        <a:pt x="280334" y="181267"/>
                      </a:cubicBezTo>
                      <a:cubicBezTo>
                        <a:pt x="280334" y="173503"/>
                        <a:pt x="274101" y="167271"/>
                        <a:pt x="266338" y="167271"/>
                      </a:cubicBezTo>
                      <a:lnTo>
                        <a:pt x="266338" y="1672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63636"/>
                    </a:solidFill>
                    <a:effectLst/>
                    <a:uLnTx/>
                    <a:uFillTx/>
                    <a:latin typeface="微软雅黑 Light"/>
                    <a:ea typeface="微软雅黑 Light"/>
                    <a:cs typeface="+mn-cs"/>
                  </a:endParaRPr>
                </a:p>
              </p:txBody>
            </p:sp>
            <p:sp>
              <p:nvSpPr>
                <p:cNvPr id="30" name="任意多边形: 形状 29">
                  <a:extLst>
                    <a:ext uri="{FF2B5EF4-FFF2-40B4-BE49-F238E27FC236}">
                      <a16:creationId xmlns:a16="http://schemas.microsoft.com/office/drawing/2014/main" id="{D919368C-8101-43FC-B315-73B94DC446B6}"/>
                    </a:ext>
                  </a:extLst>
                </p:cNvPr>
                <p:cNvSpPr/>
                <p:nvPr/>
              </p:nvSpPr>
              <p:spPr>
                <a:xfrm>
                  <a:off x="10235817" y="4711557"/>
                  <a:ext cx="392550" cy="392549"/>
                </a:xfrm>
                <a:custGeom>
                  <a:avLst/>
                  <a:gdLst>
                    <a:gd name="connsiteX0" fmla="*/ 387110 w 392549"/>
                    <a:gd name="connsiteY0" fmla="*/ 40704 h 392549"/>
                    <a:gd name="connsiteX1" fmla="*/ 326368 w 392549"/>
                    <a:gd name="connsiteY1" fmla="*/ 410 h 392549"/>
                    <a:gd name="connsiteX2" fmla="*/ 326259 w 392549"/>
                    <a:gd name="connsiteY2" fmla="*/ 410 h 392549"/>
                    <a:gd name="connsiteX3" fmla="*/ 294112 w 392549"/>
                    <a:gd name="connsiteY3" fmla="*/ 1011 h 392549"/>
                    <a:gd name="connsiteX4" fmla="*/ 280443 w 392549"/>
                    <a:gd name="connsiteY4" fmla="*/ 15226 h 392549"/>
                    <a:gd name="connsiteX5" fmla="*/ 294604 w 392549"/>
                    <a:gd name="connsiteY5" fmla="*/ 28949 h 392549"/>
                    <a:gd name="connsiteX6" fmla="*/ 326478 w 392549"/>
                    <a:gd name="connsiteY6" fmla="*/ 28402 h 392549"/>
                    <a:gd name="connsiteX7" fmla="*/ 353213 w 392549"/>
                    <a:gd name="connsiteY7" fmla="*/ 39556 h 392549"/>
                    <a:gd name="connsiteX8" fmla="*/ 364311 w 392549"/>
                    <a:gd name="connsiteY8" fmla="*/ 66455 h 392549"/>
                    <a:gd name="connsiteX9" fmla="*/ 364311 w 392549"/>
                    <a:gd name="connsiteY9" fmla="*/ 326368 h 392549"/>
                    <a:gd name="connsiteX10" fmla="*/ 353213 w 392549"/>
                    <a:gd name="connsiteY10" fmla="*/ 353212 h 392549"/>
                    <a:gd name="connsiteX11" fmla="*/ 326368 w 392549"/>
                    <a:gd name="connsiteY11" fmla="*/ 364311 h 392549"/>
                    <a:gd name="connsiteX12" fmla="*/ 66400 w 392549"/>
                    <a:gd name="connsiteY12" fmla="*/ 364311 h 392549"/>
                    <a:gd name="connsiteX13" fmla="*/ 39501 w 392549"/>
                    <a:gd name="connsiteY13" fmla="*/ 353212 h 392549"/>
                    <a:gd name="connsiteX14" fmla="*/ 28348 w 392549"/>
                    <a:gd name="connsiteY14" fmla="*/ 326368 h 392549"/>
                    <a:gd name="connsiteX15" fmla="*/ 28348 w 392549"/>
                    <a:gd name="connsiteY15" fmla="*/ 66400 h 392549"/>
                    <a:gd name="connsiteX16" fmla="*/ 66400 w 392549"/>
                    <a:gd name="connsiteY16" fmla="*/ 28402 h 392549"/>
                    <a:gd name="connsiteX17" fmla="*/ 98383 w 392549"/>
                    <a:gd name="connsiteY17" fmla="*/ 28402 h 392549"/>
                    <a:gd name="connsiteX18" fmla="*/ 110521 w 392549"/>
                    <a:gd name="connsiteY18" fmla="*/ 21404 h 392549"/>
                    <a:gd name="connsiteX19" fmla="*/ 110521 w 392549"/>
                    <a:gd name="connsiteY19" fmla="*/ 7408 h 392549"/>
                    <a:gd name="connsiteX20" fmla="*/ 98383 w 392549"/>
                    <a:gd name="connsiteY20" fmla="*/ 410 h 392549"/>
                    <a:gd name="connsiteX21" fmla="*/ 66400 w 392549"/>
                    <a:gd name="connsiteY21" fmla="*/ 410 h 392549"/>
                    <a:gd name="connsiteX22" fmla="*/ 19709 w 392549"/>
                    <a:gd name="connsiteY22" fmla="*/ 19709 h 392549"/>
                    <a:gd name="connsiteX23" fmla="*/ 410 w 392549"/>
                    <a:gd name="connsiteY23" fmla="*/ 66400 h 392549"/>
                    <a:gd name="connsiteX24" fmla="*/ 410 w 392549"/>
                    <a:gd name="connsiteY24" fmla="*/ 326313 h 392549"/>
                    <a:gd name="connsiteX25" fmla="*/ 19709 w 392549"/>
                    <a:gd name="connsiteY25" fmla="*/ 372949 h 392549"/>
                    <a:gd name="connsiteX26" fmla="*/ 66400 w 392549"/>
                    <a:gd name="connsiteY26" fmla="*/ 392194 h 392549"/>
                    <a:gd name="connsiteX27" fmla="*/ 326368 w 392549"/>
                    <a:gd name="connsiteY27" fmla="*/ 392194 h 392549"/>
                    <a:gd name="connsiteX28" fmla="*/ 373004 w 392549"/>
                    <a:gd name="connsiteY28" fmla="*/ 372949 h 392549"/>
                    <a:gd name="connsiteX29" fmla="*/ 392249 w 392549"/>
                    <a:gd name="connsiteY29" fmla="*/ 326313 h 392549"/>
                    <a:gd name="connsiteX30" fmla="*/ 392249 w 392549"/>
                    <a:gd name="connsiteY30" fmla="*/ 66400 h 392549"/>
                    <a:gd name="connsiteX31" fmla="*/ 387110 w 392549"/>
                    <a:gd name="connsiteY31" fmla="*/ 40704 h 392549"/>
                    <a:gd name="connsiteX32" fmla="*/ 387110 w 392549"/>
                    <a:gd name="connsiteY32" fmla="*/ 40704 h 39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2549" h="392549">
                      <a:moveTo>
                        <a:pt x="387110" y="40704"/>
                      </a:moveTo>
                      <a:cubicBezTo>
                        <a:pt x="376777" y="16265"/>
                        <a:pt x="352885" y="410"/>
                        <a:pt x="326368" y="410"/>
                      </a:cubicBezTo>
                      <a:lnTo>
                        <a:pt x="326259" y="410"/>
                      </a:lnTo>
                      <a:lnTo>
                        <a:pt x="294112" y="1011"/>
                      </a:lnTo>
                      <a:cubicBezTo>
                        <a:pt x="286403" y="1175"/>
                        <a:pt x="280334" y="7572"/>
                        <a:pt x="280443" y="15226"/>
                      </a:cubicBezTo>
                      <a:cubicBezTo>
                        <a:pt x="280553" y="22935"/>
                        <a:pt x="286895" y="29058"/>
                        <a:pt x="294604" y="28949"/>
                      </a:cubicBezTo>
                      <a:lnTo>
                        <a:pt x="326478" y="28402"/>
                      </a:lnTo>
                      <a:cubicBezTo>
                        <a:pt x="336538" y="28402"/>
                        <a:pt x="346105" y="32393"/>
                        <a:pt x="353213" y="39556"/>
                      </a:cubicBezTo>
                      <a:cubicBezTo>
                        <a:pt x="360375" y="46718"/>
                        <a:pt x="364311" y="56285"/>
                        <a:pt x="364311" y="66455"/>
                      </a:cubicBezTo>
                      <a:lnTo>
                        <a:pt x="364311" y="326368"/>
                      </a:lnTo>
                      <a:cubicBezTo>
                        <a:pt x="364311" y="336537"/>
                        <a:pt x="360375" y="346050"/>
                        <a:pt x="353213" y="353212"/>
                      </a:cubicBezTo>
                      <a:cubicBezTo>
                        <a:pt x="346105" y="360374"/>
                        <a:pt x="336428" y="364365"/>
                        <a:pt x="326368" y="364311"/>
                      </a:cubicBezTo>
                      <a:lnTo>
                        <a:pt x="66400" y="364311"/>
                      </a:lnTo>
                      <a:cubicBezTo>
                        <a:pt x="56231" y="364311"/>
                        <a:pt x="46718" y="360374"/>
                        <a:pt x="39501" y="353212"/>
                      </a:cubicBezTo>
                      <a:cubicBezTo>
                        <a:pt x="32339" y="346105"/>
                        <a:pt x="28348" y="336428"/>
                        <a:pt x="28348" y="326368"/>
                      </a:cubicBezTo>
                      <a:lnTo>
                        <a:pt x="28348" y="66400"/>
                      </a:lnTo>
                      <a:cubicBezTo>
                        <a:pt x="28348" y="45406"/>
                        <a:pt x="45406" y="28402"/>
                        <a:pt x="66400" y="28402"/>
                      </a:cubicBezTo>
                      <a:lnTo>
                        <a:pt x="98383" y="28402"/>
                      </a:lnTo>
                      <a:cubicBezTo>
                        <a:pt x="103359" y="28402"/>
                        <a:pt x="108006" y="25723"/>
                        <a:pt x="110521" y="21404"/>
                      </a:cubicBezTo>
                      <a:cubicBezTo>
                        <a:pt x="113036" y="17085"/>
                        <a:pt x="113036" y="11727"/>
                        <a:pt x="110521" y="7408"/>
                      </a:cubicBezTo>
                      <a:cubicBezTo>
                        <a:pt x="108006" y="3089"/>
                        <a:pt x="103413" y="410"/>
                        <a:pt x="98383" y="410"/>
                      </a:cubicBezTo>
                      <a:lnTo>
                        <a:pt x="66400" y="410"/>
                      </a:lnTo>
                      <a:cubicBezTo>
                        <a:pt x="48905" y="410"/>
                        <a:pt x="32120" y="7353"/>
                        <a:pt x="19709" y="19709"/>
                      </a:cubicBezTo>
                      <a:cubicBezTo>
                        <a:pt x="7353" y="32120"/>
                        <a:pt x="410" y="48905"/>
                        <a:pt x="410" y="66400"/>
                      </a:cubicBezTo>
                      <a:lnTo>
                        <a:pt x="410" y="326313"/>
                      </a:lnTo>
                      <a:cubicBezTo>
                        <a:pt x="410" y="343808"/>
                        <a:pt x="7353" y="360593"/>
                        <a:pt x="19709" y="372949"/>
                      </a:cubicBezTo>
                      <a:cubicBezTo>
                        <a:pt x="32066" y="385305"/>
                        <a:pt x="48905" y="392248"/>
                        <a:pt x="66400" y="392194"/>
                      </a:cubicBezTo>
                      <a:lnTo>
                        <a:pt x="326368" y="392194"/>
                      </a:lnTo>
                      <a:cubicBezTo>
                        <a:pt x="343864" y="392248"/>
                        <a:pt x="360648" y="385305"/>
                        <a:pt x="373004" y="372949"/>
                      </a:cubicBezTo>
                      <a:cubicBezTo>
                        <a:pt x="385360" y="360593"/>
                        <a:pt x="392304" y="343808"/>
                        <a:pt x="392249" y="326313"/>
                      </a:cubicBezTo>
                      <a:lnTo>
                        <a:pt x="392249" y="66400"/>
                      </a:lnTo>
                      <a:cubicBezTo>
                        <a:pt x="392304" y="57598"/>
                        <a:pt x="390554" y="48850"/>
                        <a:pt x="387110" y="40704"/>
                      </a:cubicBezTo>
                      <a:lnTo>
                        <a:pt x="387110" y="4070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63636"/>
                    </a:solidFill>
                    <a:effectLst/>
                    <a:uLnTx/>
                    <a:uFillTx/>
                    <a:latin typeface="微软雅黑 Light"/>
                    <a:ea typeface="微软雅黑 Light"/>
                    <a:cs typeface="+mn-cs"/>
                  </a:endParaRPr>
                </a:p>
              </p:txBody>
            </p:sp>
            <p:sp>
              <p:nvSpPr>
                <p:cNvPr id="31" name="任意多边形: 形状 30">
                  <a:extLst>
                    <a:ext uri="{FF2B5EF4-FFF2-40B4-BE49-F238E27FC236}">
                      <a16:creationId xmlns:a16="http://schemas.microsoft.com/office/drawing/2014/main" id="{6B6FE765-286D-49A0-8600-E4DCAECD2110}"/>
                    </a:ext>
                  </a:extLst>
                </p:cNvPr>
                <p:cNvSpPr/>
                <p:nvPr/>
              </p:nvSpPr>
              <p:spPr>
                <a:xfrm>
                  <a:off x="10375779" y="4711503"/>
                  <a:ext cx="112626" cy="28430"/>
                </a:xfrm>
                <a:custGeom>
                  <a:avLst/>
                  <a:gdLst>
                    <a:gd name="connsiteX0" fmla="*/ 14406 w 112625"/>
                    <a:gd name="connsiteY0" fmla="*/ 28402 h 28429"/>
                    <a:gd name="connsiteX1" fmla="*/ 98383 w 112625"/>
                    <a:gd name="connsiteY1" fmla="*/ 28402 h 28429"/>
                    <a:gd name="connsiteX2" fmla="*/ 112380 w 112625"/>
                    <a:gd name="connsiteY2" fmla="*/ 14406 h 28429"/>
                    <a:gd name="connsiteX3" fmla="*/ 98383 w 112625"/>
                    <a:gd name="connsiteY3" fmla="*/ 410 h 28429"/>
                    <a:gd name="connsiteX4" fmla="*/ 14406 w 112625"/>
                    <a:gd name="connsiteY4" fmla="*/ 410 h 28429"/>
                    <a:gd name="connsiteX5" fmla="*/ 410 w 112625"/>
                    <a:gd name="connsiteY5" fmla="*/ 14406 h 28429"/>
                    <a:gd name="connsiteX6" fmla="*/ 14406 w 112625"/>
                    <a:gd name="connsiteY6" fmla="*/ 28402 h 28429"/>
                    <a:gd name="connsiteX7" fmla="*/ 14406 w 112625"/>
                    <a:gd name="connsiteY7" fmla="*/ 28402 h 2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25" h="28429">
                      <a:moveTo>
                        <a:pt x="14406" y="28402"/>
                      </a:moveTo>
                      <a:lnTo>
                        <a:pt x="98383" y="28402"/>
                      </a:lnTo>
                      <a:cubicBezTo>
                        <a:pt x="106092" y="28402"/>
                        <a:pt x="112380" y="22170"/>
                        <a:pt x="112380" y="14406"/>
                      </a:cubicBezTo>
                      <a:cubicBezTo>
                        <a:pt x="112380" y="6697"/>
                        <a:pt x="106092" y="410"/>
                        <a:pt x="98383" y="410"/>
                      </a:cubicBezTo>
                      <a:lnTo>
                        <a:pt x="14406" y="410"/>
                      </a:lnTo>
                      <a:cubicBezTo>
                        <a:pt x="6697" y="410"/>
                        <a:pt x="410" y="6643"/>
                        <a:pt x="410" y="14406"/>
                      </a:cubicBezTo>
                      <a:cubicBezTo>
                        <a:pt x="465" y="22170"/>
                        <a:pt x="6697" y="28402"/>
                        <a:pt x="14406" y="28402"/>
                      </a:cubicBezTo>
                      <a:lnTo>
                        <a:pt x="14406" y="28402"/>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63636"/>
                    </a:solidFill>
                    <a:effectLst/>
                    <a:uLnTx/>
                    <a:uFillTx/>
                    <a:latin typeface="微软雅黑 Light"/>
                    <a:ea typeface="微软雅黑 Light"/>
                    <a:cs typeface="+mn-cs"/>
                  </a:endParaRPr>
                </a:p>
              </p:txBody>
            </p:sp>
          </p:grpSp>
        </p:grpSp>
        <p:sp>
          <p:nvSpPr>
            <p:cNvPr id="37" name="矩形 47">
              <a:extLst>
                <a:ext uri="{FF2B5EF4-FFF2-40B4-BE49-F238E27FC236}">
                  <a16:creationId xmlns:a16="http://schemas.microsoft.com/office/drawing/2014/main" id="{5A54EB79-EA4C-400C-8498-FCF9234C97DD}"/>
                </a:ext>
              </a:extLst>
            </p:cNvPr>
            <p:cNvSpPr>
              <a:spLocks noChangeArrowheads="1"/>
            </p:cNvSpPr>
            <p:nvPr/>
          </p:nvSpPr>
          <p:spPr bwMode="auto">
            <a:xfrm>
              <a:off x="6479485" y="3423643"/>
              <a:ext cx="3798857" cy="189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请在这里输入内容请在这里输入内容请在这里输入内容请在这里输入内容请在这里输入内容</a:t>
              </a:r>
            </a:p>
          </p:txBody>
        </p:sp>
      </p:grpSp>
      <p:grpSp>
        <p:nvGrpSpPr>
          <p:cNvPr id="32" name="组合 31">
            <a:extLst>
              <a:ext uri="{FF2B5EF4-FFF2-40B4-BE49-F238E27FC236}">
                <a16:creationId xmlns:a16="http://schemas.microsoft.com/office/drawing/2014/main" id="{690A89E5-0965-4D0A-9F25-98D0403C0D2E}"/>
              </a:ext>
            </a:extLst>
          </p:cNvPr>
          <p:cNvGrpSpPr/>
          <p:nvPr/>
        </p:nvGrpSpPr>
        <p:grpSpPr>
          <a:xfrm>
            <a:off x="428481" y="322925"/>
            <a:ext cx="2020888" cy="510450"/>
            <a:chOff x="550863" y="752371"/>
            <a:chExt cx="5545137" cy="510450"/>
          </a:xfrm>
        </p:grpSpPr>
        <p:grpSp>
          <p:nvGrpSpPr>
            <p:cNvPr id="33" name="组合 32">
              <a:extLst>
                <a:ext uri="{FF2B5EF4-FFF2-40B4-BE49-F238E27FC236}">
                  <a16:creationId xmlns:a16="http://schemas.microsoft.com/office/drawing/2014/main" id="{CAF2E907-5966-4B8B-AC99-EC0A8A4EE433}"/>
                </a:ext>
              </a:extLst>
            </p:cNvPr>
            <p:cNvGrpSpPr/>
            <p:nvPr/>
          </p:nvGrpSpPr>
          <p:grpSpPr>
            <a:xfrm>
              <a:off x="550863" y="983213"/>
              <a:ext cx="5545137" cy="279608"/>
              <a:chOff x="3153263" y="1099330"/>
              <a:chExt cx="2550723" cy="279608"/>
            </a:xfrm>
          </p:grpSpPr>
          <p:sp>
            <p:nvSpPr>
              <p:cNvPr id="35" name="六边形 34">
                <a:extLst>
                  <a:ext uri="{FF2B5EF4-FFF2-40B4-BE49-F238E27FC236}">
                    <a16:creationId xmlns:a16="http://schemas.microsoft.com/office/drawing/2014/main" id="{9B9FF05B-AF02-41AB-8A9F-85C94563B67A}"/>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40" name="六边形 39">
                <a:extLst>
                  <a:ext uri="{FF2B5EF4-FFF2-40B4-BE49-F238E27FC236}">
                    <a16:creationId xmlns:a16="http://schemas.microsoft.com/office/drawing/2014/main" id="{A53E6E96-4139-422D-B1A5-795C9F09C700}"/>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4" name="文本占位符 1">
              <a:extLst>
                <a:ext uri="{FF2B5EF4-FFF2-40B4-BE49-F238E27FC236}">
                  <a16:creationId xmlns:a16="http://schemas.microsoft.com/office/drawing/2014/main" id="{A8C267C9-D176-4E5B-94B6-A27CFB8CCCFD}"/>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271906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5D992A7-67A2-491E-8C14-3BA0077F7BDE}"/>
              </a:ext>
            </a:extLst>
          </p:cNvPr>
          <p:cNvGrpSpPr/>
          <p:nvPr/>
        </p:nvGrpSpPr>
        <p:grpSpPr>
          <a:xfrm>
            <a:off x="1560034" y="1583556"/>
            <a:ext cx="9189694" cy="4399939"/>
            <a:chOff x="1560034" y="1583556"/>
            <a:chExt cx="9189694" cy="4399939"/>
          </a:xfrm>
        </p:grpSpPr>
        <p:grpSp>
          <p:nvGrpSpPr>
            <p:cNvPr id="20" name="Group 30">
              <a:extLst>
                <a:ext uri="{FF2B5EF4-FFF2-40B4-BE49-F238E27FC236}">
                  <a16:creationId xmlns:a16="http://schemas.microsoft.com/office/drawing/2014/main" id="{5162E587-4A6F-4444-B0AC-255DA8783EE8}"/>
                </a:ext>
              </a:extLst>
            </p:cNvPr>
            <p:cNvGrpSpPr/>
            <p:nvPr/>
          </p:nvGrpSpPr>
          <p:grpSpPr>
            <a:xfrm flipH="1">
              <a:off x="4579953" y="4509072"/>
              <a:ext cx="3221393" cy="1474423"/>
              <a:chOff x="8806444" y="2098546"/>
              <a:chExt cx="4675785" cy="1474502"/>
            </a:xfrm>
          </p:grpSpPr>
          <p:sp>
            <p:nvSpPr>
              <p:cNvPr id="21" name="TextBox 36">
                <a:extLst>
                  <a:ext uri="{FF2B5EF4-FFF2-40B4-BE49-F238E27FC236}">
                    <a16:creationId xmlns:a16="http://schemas.microsoft.com/office/drawing/2014/main" id="{CD42C133-114B-4F8E-BC04-C0738EBC5958}"/>
                  </a:ext>
                </a:extLst>
              </p:cNvPr>
              <p:cNvSpPr txBox="1"/>
              <p:nvPr/>
            </p:nvSpPr>
            <p:spPr>
              <a:xfrm>
                <a:off x="8806444" y="2098546"/>
                <a:ext cx="4675449" cy="497343"/>
              </a:xfrm>
              <a:prstGeom prst="rect">
                <a:avLst/>
              </a:prstGeom>
              <a:noFill/>
            </p:spPr>
            <p:txBody>
              <a:bodyPr wrap="square" rtlCol="0">
                <a:spAutoFit/>
              </a:bodyPr>
              <a:lstStyle/>
              <a:p>
                <a:pPr algn="ctr" fontAlgn="base">
                  <a:lnSpc>
                    <a:spcPct val="120000"/>
                  </a:lnSpc>
                  <a:spcBef>
                    <a:spcPct val="0"/>
                  </a:spcBef>
                  <a:spcAft>
                    <a:spcPct val="0"/>
                  </a:spcAft>
                </a:pPr>
                <a:r>
                  <a:rPr lang="zh-CN" altLang="en-US" sz="2400" b="1" dirty="0">
                    <a:latin typeface="Arial" panose="020B0604020202020204" pitchFamily="34" charset="0"/>
                    <a:ea typeface="微软雅黑" panose="020B0503020204020204" pitchFamily="34" charset="-122"/>
                    <a:sym typeface="Arial" panose="020B0604020202020204" pitchFamily="34" charset="0"/>
                  </a:rPr>
                  <a:t>输入标题</a:t>
                </a:r>
                <a:endParaRPr lang="en-GB"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32">
                <a:extLst>
                  <a:ext uri="{FF2B5EF4-FFF2-40B4-BE49-F238E27FC236}">
                    <a16:creationId xmlns:a16="http://schemas.microsoft.com/office/drawing/2014/main" id="{165B708C-963C-421C-A235-CAC54C3F7A60}"/>
                  </a:ext>
                </a:extLst>
              </p:cNvPr>
              <p:cNvSpPr/>
              <p:nvPr/>
            </p:nvSpPr>
            <p:spPr>
              <a:xfrm>
                <a:off x="8806779" y="2631891"/>
                <a:ext cx="4675450" cy="941157"/>
              </a:xfrm>
              <a:prstGeom prst="rect">
                <a:avLst/>
              </a:prstGeom>
            </p:spPr>
            <p:txBody>
              <a:bodyPr wrap="square" lIns="91391" tIns="45696" rIns="91391" bIns="45696">
                <a:spAutoFit/>
              </a:bodyPr>
              <a:lstStyle/>
              <a:p>
                <a:pPr algn="just">
                  <a:lnSpc>
                    <a:spcPct val="120000"/>
                  </a:lnSpc>
                </a:pPr>
                <a:r>
                  <a:rPr lang="zh-CN" altLang="en-US" sz="2400" dirty="0">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请在这里输入内容请在这里输入内容</a:t>
                </a:r>
                <a:endParaRPr lang="en-GB" altLang="zh-CN" sz="2400" dirty="0">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grpSp>
        <p:grpSp>
          <p:nvGrpSpPr>
            <p:cNvPr id="2" name="组合 1">
              <a:extLst>
                <a:ext uri="{FF2B5EF4-FFF2-40B4-BE49-F238E27FC236}">
                  <a16:creationId xmlns:a16="http://schemas.microsoft.com/office/drawing/2014/main" id="{0328D9F9-40D5-4A65-A3C3-E4B4A6A8F011}"/>
                </a:ext>
              </a:extLst>
            </p:cNvPr>
            <p:cNvGrpSpPr/>
            <p:nvPr/>
          </p:nvGrpSpPr>
          <p:grpSpPr>
            <a:xfrm>
              <a:off x="4579952" y="1583556"/>
              <a:ext cx="3144942" cy="2802190"/>
              <a:chOff x="4081327" y="1385029"/>
              <a:chExt cx="4142178" cy="3690743"/>
            </a:xfrm>
          </p:grpSpPr>
          <p:sp>
            <p:nvSpPr>
              <p:cNvPr id="33" name="Freeform 5">
                <a:extLst>
                  <a:ext uri="{FF2B5EF4-FFF2-40B4-BE49-F238E27FC236}">
                    <a16:creationId xmlns:a16="http://schemas.microsoft.com/office/drawing/2014/main" id="{47830CE2-CED6-4817-B284-3D326271C606}"/>
                  </a:ext>
                </a:extLst>
              </p:cNvPr>
              <p:cNvSpPr>
                <a:spLocks/>
              </p:cNvSpPr>
              <p:nvPr/>
            </p:nvSpPr>
            <p:spPr bwMode="auto">
              <a:xfrm>
                <a:off x="4526288" y="4260273"/>
                <a:ext cx="3697217" cy="642359"/>
              </a:xfrm>
              <a:custGeom>
                <a:avLst/>
                <a:gdLst>
                  <a:gd name="T0" fmla="*/ 1623 w 1623"/>
                  <a:gd name="T1" fmla="*/ 281 h 281"/>
                  <a:gd name="T2" fmla="*/ 0 w 1623"/>
                  <a:gd name="T3" fmla="*/ 277 h 281"/>
                  <a:gd name="T4" fmla="*/ 174 w 1623"/>
                  <a:gd name="T5" fmla="*/ 0 h 281"/>
                </a:gdLst>
                <a:ahLst/>
                <a:cxnLst>
                  <a:cxn ang="0">
                    <a:pos x="T0" y="T1"/>
                  </a:cxn>
                  <a:cxn ang="0">
                    <a:pos x="T2" y="T3"/>
                  </a:cxn>
                  <a:cxn ang="0">
                    <a:pos x="T4" y="T5"/>
                  </a:cxn>
                </a:cxnLst>
                <a:rect l="0" t="0" r="r" b="b"/>
                <a:pathLst>
                  <a:path w="1623" h="281">
                    <a:moveTo>
                      <a:pt x="1623" y="281"/>
                    </a:moveTo>
                    <a:lnTo>
                      <a:pt x="0" y="277"/>
                    </a:lnTo>
                    <a:lnTo>
                      <a:pt x="174" y="0"/>
                    </a:lnTo>
                  </a:path>
                </a:pathLst>
              </a:custGeom>
              <a:noFill/>
              <a:ln w="22225" cap="flat" cmpd="sng">
                <a:solidFill>
                  <a:srgbClr val="0D5BD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algn="l" defTabSz="1058730" rtl="0" eaLnBrk="1" fontAlgn="auto" latinLnBrk="0" hangingPunct="1">
                  <a:lnSpc>
                    <a:spcPct val="12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lumMod val="65000"/>
                    </a:prstClr>
                  </a:solidFill>
                  <a:effectLst/>
                  <a:uLnTx/>
                  <a:uFillTx/>
                  <a:latin typeface="微软雅黑" panose="020F0502020204030204"/>
                  <a:ea typeface="微软雅黑"/>
                  <a:cs typeface="+mn-ea"/>
                  <a:sym typeface="+mn-lt"/>
                </a:endParaRPr>
              </a:p>
            </p:txBody>
          </p:sp>
          <p:sp>
            <p:nvSpPr>
              <p:cNvPr id="34" name="Freeform 6">
                <a:extLst>
                  <a:ext uri="{FF2B5EF4-FFF2-40B4-BE49-F238E27FC236}">
                    <a16:creationId xmlns:a16="http://schemas.microsoft.com/office/drawing/2014/main" id="{3056C00E-2C04-4DFF-BCB3-AA12B61489D6}"/>
                  </a:ext>
                </a:extLst>
              </p:cNvPr>
              <p:cNvSpPr>
                <a:spLocks/>
              </p:cNvSpPr>
              <p:nvPr/>
            </p:nvSpPr>
            <p:spPr bwMode="auto">
              <a:xfrm>
                <a:off x="5984143" y="1385029"/>
                <a:ext cx="1841328" cy="3208570"/>
              </a:xfrm>
              <a:custGeom>
                <a:avLst/>
                <a:gdLst>
                  <a:gd name="T0" fmla="*/ 0 w 808"/>
                  <a:gd name="T1" fmla="*/ 0 h 1408"/>
                  <a:gd name="T2" fmla="*/ 808 w 808"/>
                  <a:gd name="T3" fmla="*/ 1408 h 1408"/>
                  <a:gd name="T4" fmla="*/ 430 w 808"/>
                  <a:gd name="T5" fmla="*/ 1407 h 1408"/>
                </a:gdLst>
                <a:ahLst/>
                <a:cxnLst>
                  <a:cxn ang="0">
                    <a:pos x="T0" y="T1"/>
                  </a:cxn>
                  <a:cxn ang="0">
                    <a:pos x="T2" y="T3"/>
                  </a:cxn>
                  <a:cxn ang="0">
                    <a:pos x="T4" y="T5"/>
                  </a:cxn>
                </a:cxnLst>
                <a:rect l="0" t="0" r="r" b="b"/>
                <a:pathLst>
                  <a:path w="808" h="1408">
                    <a:moveTo>
                      <a:pt x="0" y="0"/>
                    </a:moveTo>
                    <a:lnTo>
                      <a:pt x="808" y="1408"/>
                    </a:lnTo>
                    <a:lnTo>
                      <a:pt x="430" y="1407"/>
                    </a:lnTo>
                  </a:path>
                </a:pathLst>
              </a:custGeom>
              <a:noFill/>
              <a:ln w="22225" cap="flat" cmpd="sng">
                <a:solidFill>
                  <a:srgbClr val="0D5BD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algn="l" defTabSz="1058730" rtl="0" eaLnBrk="1" fontAlgn="auto" latinLnBrk="0" hangingPunct="1">
                  <a:lnSpc>
                    <a:spcPct val="12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lumMod val="65000"/>
                    </a:prstClr>
                  </a:solidFill>
                  <a:effectLst/>
                  <a:uLnTx/>
                  <a:uFillTx/>
                  <a:latin typeface="微软雅黑" panose="020F0502020204030204"/>
                  <a:ea typeface="微软雅黑"/>
                  <a:cs typeface="+mn-ea"/>
                  <a:sym typeface="+mn-lt"/>
                </a:endParaRPr>
              </a:p>
            </p:txBody>
          </p:sp>
          <p:sp>
            <p:nvSpPr>
              <p:cNvPr id="35" name="Freeform 4">
                <a:extLst>
                  <a:ext uri="{FF2B5EF4-FFF2-40B4-BE49-F238E27FC236}">
                    <a16:creationId xmlns:a16="http://schemas.microsoft.com/office/drawing/2014/main" id="{12CD7F55-22C5-4F3E-9C13-2B158476991F}"/>
                  </a:ext>
                </a:extLst>
              </p:cNvPr>
              <p:cNvSpPr>
                <a:spLocks/>
              </p:cNvSpPr>
              <p:nvPr/>
            </p:nvSpPr>
            <p:spPr bwMode="auto">
              <a:xfrm>
                <a:off x="4081327" y="1876910"/>
                <a:ext cx="2245837" cy="3198862"/>
              </a:xfrm>
              <a:custGeom>
                <a:avLst/>
                <a:gdLst>
                  <a:gd name="T0" fmla="*/ 0 w 986"/>
                  <a:gd name="T1" fmla="*/ 1404 h 1404"/>
                  <a:gd name="T2" fmla="*/ 814 w 986"/>
                  <a:gd name="T3" fmla="*/ 0 h 1404"/>
                  <a:gd name="T4" fmla="*/ 986 w 986"/>
                  <a:gd name="T5" fmla="*/ 329 h 1404"/>
                </a:gdLst>
                <a:ahLst/>
                <a:cxnLst>
                  <a:cxn ang="0">
                    <a:pos x="T0" y="T1"/>
                  </a:cxn>
                  <a:cxn ang="0">
                    <a:pos x="T2" y="T3"/>
                  </a:cxn>
                  <a:cxn ang="0">
                    <a:pos x="T4" y="T5"/>
                  </a:cxn>
                </a:cxnLst>
                <a:rect l="0" t="0" r="r" b="b"/>
                <a:pathLst>
                  <a:path w="986" h="1404">
                    <a:moveTo>
                      <a:pt x="0" y="1404"/>
                    </a:moveTo>
                    <a:lnTo>
                      <a:pt x="814" y="0"/>
                    </a:lnTo>
                    <a:lnTo>
                      <a:pt x="986" y="329"/>
                    </a:lnTo>
                  </a:path>
                </a:pathLst>
              </a:custGeom>
              <a:noFill/>
              <a:ln w="22225" cap="flat" cmpd="sng">
                <a:solidFill>
                  <a:srgbClr val="0D5BD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0" marR="0" lvl="0" indent="0" algn="l" defTabSz="1058730" rtl="0" eaLnBrk="1" fontAlgn="auto" latinLnBrk="0" hangingPunct="1">
                  <a:lnSpc>
                    <a:spcPct val="12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lumMod val="65000"/>
                    </a:prstClr>
                  </a:solidFill>
                  <a:effectLst/>
                  <a:uLnTx/>
                  <a:uFillTx/>
                  <a:latin typeface="微软雅黑" panose="020F0502020204030204"/>
                  <a:ea typeface="微软雅黑"/>
                  <a:cs typeface="+mn-ea"/>
                  <a:sym typeface="+mn-lt"/>
                </a:endParaRPr>
              </a:p>
            </p:txBody>
          </p:sp>
          <p:grpSp>
            <p:nvGrpSpPr>
              <p:cNvPr id="36" name="组合 35">
                <a:extLst>
                  <a:ext uri="{FF2B5EF4-FFF2-40B4-BE49-F238E27FC236}">
                    <a16:creationId xmlns:a16="http://schemas.microsoft.com/office/drawing/2014/main" id="{ED40BE65-5BA8-4CAB-8D88-C76F6B60920D}"/>
                  </a:ext>
                </a:extLst>
              </p:cNvPr>
              <p:cNvGrpSpPr/>
              <p:nvPr/>
            </p:nvGrpSpPr>
            <p:grpSpPr>
              <a:xfrm>
                <a:off x="5170270" y="2710203"/>
                <a:ext cx="1831619" cy="1585677"/>
                <a:chOff x="5184784" y="3000488"/>
                <a:chExt cx="1831619" cy="1585677"/>
              </a:xfrm>
            </p:grpSpPr>
            <p:sp>
              <p:nvSpPr>
                <p:cNvPr id="37" name="AutoShape 3">
                  <a:extLst>
                    <a:ext uri="{FF2B5EF4-FFF2-40B4-BE49-F238E27FC236}">
                      <a16:creationId xmlns:a16="http://schemas.microsoft.com/office/drawing/2014/main" id="{A906BB19-479E-4E21-8F5A-1F3744CB44FD}"/>
                    </a:ext>
                  </a:extLst>
                </p:cNvPr>
                <p:cNvSpPr>
                  <a:spLocks noChangeArrowheads="1"/>
                </p:cNvSpPr>
                <p:nvPr/>
              </p:nvSpPr>
              <p:spPr bwMode="auto">
                <a:xfrm>
                  <a:off x="5184784" y="3000488"/>
                  <a:ext cx="1831619" cy="1585677"/>
                </a:xfrm>
                <a:prstGeom prst="triangle">
                  <a:avLst>
                    <a:gd name="adj" fmla="val 50000"/>
                  </a:avLst>
                </a:prstGeom>
                <a:solidFill>
                  <a:srgbClr val="0D5BD9"/>
                </a:solidFill>
                <a:ln w="38100">
                  <a:noFill/>
                </a:ln>
                <a:effectLst>
                  <a:outerShdw blurRad="63500" algn="ctr" rotWithShape="0">
                    <a:prstClr val="black">
                      <a:alpha val="40000"/>
                    </a:prstClr>
                  </a:outerShdw>
                </a:effectLst>
              </p:spPr>
              <p:txBody>
                <a:bodyPr lIns="0" rIns="0" anchor="ctr"/>
                <a:lstStyle/>
                <a:p>
                  <a:pPr marL="0" marR="0" lvl="0" indent="0" algn="ctr" defTabSz="1058730" rtl="0" eaLnBrk="1" fontAlgn="auto" latinLnBrk="0" hangingPunct="1">
                    <a:lnSpc>
                      <a:spcPct val="120000"/>
                    </a:lnSpc>
                    <a:spcBef>
                      <a:spcPts val="695"/>
                    </a:spcBef>
                    <a:spcAft>
                      <a:spcPts val="695"/>
                    </a:spcAft>
                    <a:buClrTx/>
                    <a:buSzTx/>
                    <a:buFontTx/>
                    <a:buNone/>
                    <a:tabLst/>
                    <a:defRPr/>
                  </a:pPr>
                  <a:endParaRPr kumimoji="0" lang="en-US" sz="758" b="0" i="0" u="none" strike="noStrike" kern="0" cap="none" spc="0" normalizeH="0" baseline="0" noProof="0" dirty="0">
                    <a:ln>
                      <a:noFill/>
                    </a:ln>
                    <a:solidFill>
                      <a:prstClr val="white">
                        <a:lumMod val="65000"/>
                      </a:prstClr>
                    </a:solidFill>
                    <a:effectLst/>
                    <a:uLnTx/>
                    <a:uFillTx/>
                    <a:latin typeface="微软雅黑" panose="020F0502020204030204"/>
                    <a:ea typeface="微软雅黑"/>
                    <a:cs typeface="+mn-ea"/>
                    <a:sym typeface="+mn-lt"/>
                  </a:endParaRPr>
                </a:p>
              </p:txBody>
            </p:sp>
            <p:grpSp>
              <p:nvGrpSpPr>
                <p:cNvPr id="38" name="组合 37">
                  <a:extLst>
                    <a:ext uri="{FF2B5EF4-FFF2-40B4-BE49-F238E27FC236}">
                      <a16:creationId xmlns:a16="http://schemas.microsoft.com/office/drawing/2014/main" id="{174FEA1F-D939-41E4-8D0E-991384026876}"/>
                    </a:ext>
                  </a:extLst>
                </p:cNvPr>
                <p:cNvGrpSpPr>
                  <a:grpSpLocks noChangeAspect="1"/>
                </p:cNvGrpSpPr>
                <p:nvPr/>
              </p:nvGrpSpPr>
              <p:grpSpPr>
                <a:xfrm>
                  <a:off x="5849417" y="3773712"/>
                  <a:ext cx="540000" cy="538042"/>
                  <a:chOff x="3618897" y="2279040"/>
                  <a:chExt cx="706229" cy="703668"/>
                </a:xfrm>
                <a:solidFill>
                  <a:schemeClr val="bg1"/>
                </a:solidFill>
              </p:grpSpPr>
              <p:sp>
                <p:nvSpPr>
                  <p:cNvPr id="39" name="Freeform 9">
                    <a:extLst>
                      <a:ext uri="{FF2B5EF4-FFF2-40B4-BE49-F238E27FC236}">
                        <a16:creationId xmlns:a16="http://schemas.microsoft.com/office/drawing/2014/main" id="{A15C471B-759A-4940-8F00-C1E571104DD1}"/>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F0502020204030204"/>
                      <a:ea typeface="微软雅黑"/>
                      <a:cs typeface="+mn-ea"/>
                      <a:sym typeface="+mn-lt"/>
                    </a:endParaRPr>
                  </a:p>
                </p:txBody>
              </p:sp>
              <p:sp>
                <p:nvSpPr>
                  <p:cNvPr id="40" name="Freeform 10">
                    <a:extLst>
                      <a:ext uri="{FF2B5EF4-FFF2-40B4-BE49-F238E27FC236}">
                        <a16:creationId xmlns:a16="http://schemas.microsoft.com/office/drawing/2014/main" id="{E7C42E03-D085-4EFD-8CB3-69E418FC54C6}"/>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F0502020204030204"/>
                      <a:ea typeface="微软雅黑"/>
                      <a:cs typeface="+mn-ea"/>
                      <a:sym typeface="+mn-lt"/>
                    </a:endParaRPr>
                  </a:p>
                </p:txBody>
              </p:sp>
              <p:sp>
                <p:nvSpPr>
                  <p:cNvPr id="41" name="Freeform 11">
                    <a:extLst>
                      <a:ext uri="{FF2B5EF4-FFF2-40B4-BE49-F238E27FC236}">
                        <a16:creationId xmlns:a16="http://schemas.microsoft.com/office/drawing/2014/main" id="{67E24EB6-A81D-464B-8E63-E9AC904E57A2}"/>
                      </a:ext>
                    </a:extLst>
                  </p:cNvPr>
                  <p:cNvSpPr>
                    <a:spLocks/>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F0502020204030204"/>
                      <a:ea typeface="微软雅黑"/>
                      <a:cs typeface="+mn-ea"/>
                      <a:sym typeface="+mn-lt"/>
                    </a:endParaRPr>
                  </a:p>
                </p:txBody>
              </p:sp>
            </p:grpSp>
          </p:grpSp>
        </p:grpSp>
        <p:grpSp>
          <p:nvGrpSpPr>
            <p:cNvPr id="42" name="Group 30">
              <a:extLst>
                <a:ext uri="{FF2B5EF4-FFF2-40B4-BE49-F238E27FC236}">
                  <a16:creationId xmlns:a16="http://schemas.microsoft.com/office/drawing/2014/main" id="{254BBD29-D6FB-455A-B7D7-219BB36193C7}"/>
                </a:ext>
              </a:extLst>
            </p:cNvPr>
            <p:cNvGrpSpPr/>
            <p:nvPr/>
          </p:nvGrpSpPr>
          <p:grpSpPr>
            <a:xfrm flipH="1">
              <a:off x="1560034" y="1957016"/>
              <a:ext cx="3221393" cy="1474423"/>
              <a:chOff x="8806444" y="2098546"/>
              <a:chExt cx="4675785" cy="1474502"/>
            </a:xfrm>
          </p:grpSpPr>
          <p:sp>
            <p:nvSpPr>
              <p:cNvPr id="43" name="TextBox 36">
                <a:extLst>
                  <a:ext uri="{FF2B5EF4-FFF2-40B4-BE49-F238E27FC236}">
                    <a16:creationId xmlns:a16="http://schemas.microsoft.com/office/drawing/2014/main" id="{C1444B95-B1C2-4405-A57D-F4064E0D7E9F}"/>
                  </a:ext>
                </a:extLst>
              </p:cNvPr>
              <p:cNvSpPr txBox="1"/>
              <p:nvPr/>
            </p:nvSpPr>
            <p:spPr>
              <a:xfrm>
                <a:off x="8806444" y="2098546"/>
                <a:ext cx="4675449" cy="497343"/>
              </a:xfrm>
              <a:prstGeom prst="rect">
                <a:avLst/>
              </a:prstGeom>
              <a:noFill/>
            </p:spPr>
            <p:txBody>
              <a:bodyPr wrap="square" rtlCol="0">
                <a:spAutoFit/>
              </a:bodyPr>
              <a:lstStyle/>
              <a:p>
                <a:pPr algn="ctr" fontAlgn="base">
                  <a:lnSpc>
                    <a:spcPct val="120000"/>
                  </a:lnSpc>
                  <a:spcBef>
                    <a:spcPct val="0"/>
                  </a:spcBef>
                  <a:spcAft>
                    <a:spcPct val="0"/>
                  </a:spcAft>
                </a:pPr>
                <a:r>
                  <a:rPr lang="zh-CN" altLang="en-US" sz="2400" b="1" dirty="0">
                    <a:latin typeface="Arial" panose="020B0604020202020204" pitchFamily="34" charset="0"/>
                    <a:ea typeface="微软雅黑" panose="020B0503020204020204" pitchFamily="34" charset="-122"/>
                    <a:sym typeface="Arial" panose="020B0604020202020204" pitchFamily="34" charset="0"/>
                  </a:rPr>
                  <a:t>输入标题</a:t>
                </a:r>
                <a:endParaRPr lang="en-GB"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32">
                <a:extLst>
                  <a:ext uri="{FF2B5EF4-FFF2-40B4-BE49-F238E27FC236}">
                    <a16:creationId xmlns:a16="http://schemas.microsoft.com/office/drawing/2014/main" id="{9B19B085-8098-4911-B646-7C2CB234EA07}"/>
                  </a:ext>
                </a:extLst>
              </p:cNvPr>
              <p:cNvSpPr/>
              <p:nvPr/>
            </p:nvSpPr>
            <p:spPr>
              <a:xfrm>
                <a:off x="8806779" y="2631891"/>
                <a:ext cx="4675450" cy="941157"/>
              </a:xfrm>
              <a:prstGeom prst="rect">
                <a:avLst/>
              </a:prstGeom>
            </p:spPr>
            <p:txBody>
              <a:bodyPr wrap="square" lIns="91391" tIns="45696" rIns="91391" bIns="45696">
                <a:spAutoFit/>
              </a:bodyPr>
              <a:lstStyle/>
              <a:p>
                <a:pPr algn="just">
                  <a:lnSpc>
                    <a:spcPct val="120000"/>
                  </a:lnSpc>
                </a:pPr>
                <a:r>
                  <a:rPr lang="zh-CN" altLang="en-US" sz="2400" dirty="0">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请在这里输入内容请在这里输入内容</a:t>
                </a:r>
                <a:endParaRPr lang="en-GB" altLang="zh-CN" sz="2400" dirty="0">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grpSp>
        <p:grpSp>
          <p:nvGrpSpPr>
            <p:cNvPr id="45" name="Group 30">
              <a:extLst>
                <a:ext uri="{FF2B5EF4-FFF2-40B4-BE49-F238E27FC236}">
                  <a16:creationId xmlns:a16="http://schemas.microsoft.com/office/drawing/2014/main" id="{85C0EA5D-FBDA-47E6-A9EA-1CFB4E6DDAD2}"/>
                </a:ext>
              </a:extLst>
            </p:cNvPr>
            <p:cNvGrpSpPr/>
            <p:nvPr/>
          </p:nvGrpSpPr>
          <p:grpSpPr>
            <a:xfrm flipH="1">
              <a:off x="7528335" y="1957016"/>
              <a:ext cx="3221393" cy="1474423"/>
              <a:chOff x="8806444" y="2098546"/>
              <a:chExt cx="4675785" cy="1474502"/>
            </a:xfrm>
          </p:grpSpPr>
          <p:sp>
            <p:nvSpPr>
              <p:cNvPr id="46" name="TextBox 36">
                <a:extLst>
                  <a:ext uri="{FF2B5EF4-FFF2-40B4-BE49-F238E27FC236}">
                    <a16:creationId xmlns:a16="http://schemas.microsoft.com/office/drawing/2014/main" id="{8C9C1032-CA3A-4494-8DC3-56611B130ECB}"/>
                  </a:ext>
                </a:extLst>
              </p:cNvPr>
              <p:cNvSpPr txBox="1"/>
              <p:nvPr/>
            </p:nvSpPr>
            <p:spPr>
              <a:xfrm>
                <a:off x="8806444" y="2098546"/>
                <a:ext cx="4675449" cy="497343"/>
              </a:xfrm>
              <a:prstGeom prst="rect">
                <a:avLst/>
              </a:prstGeom>
              <a:noFill/>
            </p:spPr>
            <p:txBody>
              <a:bodyPr wrap="square" rtlCol="0">
                <a:spAutoFit/>
              </a:bodyPr>
              <a:lstStyle/>
              <a:p>
                <a:pPr algn="ctr" fontAlgn="base">
                  <a:lnSpc>
                    <a:spcPct val="120000"/>
                  </a:lnSpc>
                  <a:spcBef>
                    <a:spcPct val="0"/>
                  </a:spcBef>
                  <a:spcAft>
                    <a:spcPct val="0"/>
                  </a:spcAft>
                </a:pPr>
                <a:r>
                  <a:rPr lang="zh-CN" altLang="en-US" sz="2400" b="1" dirty="0">
                    <a:latin typeface="Arial" panose="020B0604020202020204" pitchFamily="34" charset="0"/>
                    <a:ea typeface="微软雅黑" panose="020B0503020204020204" pitchFamily="34" charset="-122"/>
                    <a:sym typeface="Arial" panose="020B0604020202020204" pitchFamily="34" charset="0"/>
                  </a:rPr>
                  <a:t>输入标题</a:t>
                </a:r>
                <a:endParaRPr lang="en-GB"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47" name="Rectangle 32">
                <a:extLst>
                  <a:ext uri="{FF2B5EF4-FFF2-40B4-BE49-F238E27FC236}">
                    <a16:creationId xmlns:a16="http://schemas.microsoft.com/office/drawing/2014/main" id="{5F0E8014-5B3E-4A5C-B52A-6FB125F0C831}"/>
                  </a:ext>
                </a:extLst>
              </p:cNvPr>
              <p:cNvSpPr/>
              <p:nvPr/>
            </p:nvSpPr>
            <p:spPr>
              <a:xfrm>
                <a:off x="8806779" y="2631891"/>
                <a:ext cx="4675450" cy="941157"/>
              </a:xfrm>
              <a:prstGeom prst="rect">
                <a:avLst/>
              </a:prstGeom>
            </p:spPr>
            <p:txBody>
              <a:bodyPr wrap="square" lIns="91391" tIns="45696" rIns="91391" bIns="45696">
                <a:spAutoFit/>
              </a:bodyPr>
              <a:lstStyle/>
              <a:p>
                <a:pPr algn="just">
                  <a:lnSpc>
                    <a:spcPct val="120000"/>
                  </a:lnSpc>
                </a:pPr>
                <a:r>
                  <a:rPr lang="zh-CN" altLang="en-US" sz="2400" dirty="0">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请在这里输入内容请在这里输入内容</a:t>
                </a:r>
                <a:endParaRPr lang="en-GB" altLang="zh-CN" sz="2400" dirty="0">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grpSp>
      </p:grpSp>
      <p:grpSp>
        <p:nvGrpSpPr>
          <p:cNvPr id="27" name="组合 26">
            <a:extLst>
              <a:ext uri="{FF2B5EF4-FFF2-40B4-BE49-F238E27FC236}">
                <a16:creationId xmlns:a16="http://schemas.microsoft.com/office/drawing/2014/main" id="{7185FE87-4456-4F38-8F89-FC4DC6620B6F}"/>
              </a:ext>
            </a:extLst>
          </p:cNvPr>
          <p:cNvGrpSpPr/>
          <p:nvPr/>
        </p:nvGrpSpPr>
        <p:grpSpPr>
          <a:xfrm>
            <a:off x="428481" y="322925"/>
            <a:ext cx="2020888" cy="510450"/>
            <a:chOff x="550863" y="752371"/>
            <a:chExt cx="5545137" cy="510450"/>
          </a:xfrm>
        </p:grpSpPr>
        <p:grpSp>
          <p:nvGrpSpPr>
            <p:cNvPr id="48" name="组合 47">
              <a:extLst>
                <a:ext uri="{FF2B5EF4-FFF2-40B4-BE49-F238E27FC236}">
                  <a16:creationId xmlns:a16="http://schemas.microsoft.com/office/drawing/2014/main" id="{D9499A0F-A80A-4416-973A-BDD290F4E97C}"/>
                </a:ext>
              </a:extLst>
            </p:cNvPr>
            <p:cNvGrpSpPr/>
            <p:nvPr/>
          </p:nvGrpSpPr>
          <p:grpSpPr>
            <a:xfrm>
              <a:off x="550863" y="983213"/>
              <a:ext cx="5545137" cy="279608"/>
              <a:chOff x="3153263" y="1099330"/>
              <a:chExt cx="2550723" cy="279608"/>
            </a:xfrm>
          </p:grpSpPr>
          <p:sp>
            <p:nvSpPr>
              <p:cNvPr id="50" name="六边形 49">
                <a:extLst>
                  <a:ext uri="{FF2B5EF4-FFF2-40B4-BE49-F238E27FC236}">
                    <a16:creationId xmlns:a16="http://schemas.microsoft.com/office/drawing/2014/main" id="{89B6B53F-9DF0-4959-B0A9-0967F16B74BE}"/>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51" name="六边形 50">
                <a:extLst>
                  <a:ext uri="{FF2B5EF4-FFF2-40B4-BE49-F238E27FC236}">
                    <a16:creationId xmlns:a16="http://schemas.microsoft.com/office/drawing/2014/main" id="{F52FD71C-FA51-4F71-A629-C7836093AD93}"/>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49" name="文本占位符 1">
              <a:extLst>
                <a:ext uri="{FF2B5EF4-FFF2-40B4-BE49-F238E27FC236}">
                  <a16:creationId xmlns:a16="http://schemas.microsoft.com/office/drawing/2014/main" id="{2A95EFEB-3E2F-4469-8A9B-3542ED39589F}"/>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355977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2ED179B-FBF6-4114-82ED-D1410116613D}"/>
              </a:ext>
            </a:extLst>
          </p:cNvPr>
          <p:cNvGrpSpPr/>
          <p:nvPr/>
        </p:nvGrpSpPr>
        <p:grpSpPr>
          <a:xfrm>
            <a:off x="1039701" y="1619477"/>
            <a:ext cx="3149280" cy="4191367"/>
            <a:chOff x="1039701" y="1808163"/>
            <a:chExt cx="3149280" cy="4191367"/>
          </a:xfrm>
        </p:grpSpPr>
        <p:grpSp>
          <p:nvGrpSpPr>
            <p:cNvPr id="9" name="组合 8">
              <a:extLst>
                <a:ext uri="{FF2B5EF4-FFF2-40B4-BE49-F238E27FC236}">
                  <a16:creationId xmlns:a16="http://schemas.microsoft.com/office/drawing/2014/main" id="{9A0E6A25-E5B3-4C0D-95C3-ACE01F669E53}"/>
                </a:ext>
              </a:extLst>
            </p:cNvPr>
            <p:cNvGrpSpPr/>
            <p:nvPr/>
          </p:nvGrpSpPr>
          <p:grpSpPr>
            <a:xfrm>
              <a:off x="1039701" y="1808163"/>
              <a:ext cx="3149280" cy="4191367"/>
              <a:chOff x="1854247" y="1777447"/>
              <a:chExt cx="2648275" cy="3801690"/>
            </a:xfrm>
          </p:grpSpPr>
          <p:sp>
            <p:nvSpPr>
              <p:cNvPr id="12" name="Freeform 18">
                <a:extLst>
                  <a:ext uri="{FF2B5EF4-FFF2-40B4-BE49-F238E27FC236}">
                    <a16:creationId xmlns:a16="http://schemas.microsoft.com/office/drawing/2014/main" id="{A98FD28C-E3E6-4D61-8B5E-ED962172FB5D}"/>
                  </a:ext>
                </a:extLst>
              </p:cNvPr>
              <p:cNvSpPr>
                <a:spLocks/>
              </p:cNvSpPr>
              <p:nvPr/>
            </p:nvSpPr>
            <p:spPr bwMode="auto">
              <a:xfrm>
                <a:off x="1963856" y="1777447"/>
                <a:ext cx="2429057" cy="3801690"/>
              </a:xfrm>
              <a:custGeom>
                <a:avLst/>
                <a:gdLst>
                  <a:gd name="T0" fmla="*/ 364 w 364"/>
                  <a:gd name="T1" fmla="*/ 483 h 568"/>
                  <a:gd name="T2" fmla="*/ 182 w 364"/>
                  <a:gd name="T3" fmla="*/ 568 h 568"/>
                  <a:gd name="T4" fmla="*/ 0 w 364"/>
                  <a:gd name="T5" fmla="*/ 483 h 568"/>
                  <a:gd name="T6" fmla="*/ 0 w 364"/>
                  <a:gd name="T7" fmla="*/ 16 h 568"/>
                  <a:gd name="T8" fmla="*/ 22 w 364"/>
                  <a:gd name="T9" fmla="*/ 0 h 568"/>
                  <a:gd name="T10" fmla="*/ 342 w 364"/>
                  <a:gd name="T11" fmla="*/ 0 h 568"/>
                  <a:gd name="T12" fmla="*/ 364 w 364"/>
                  <a:gd name="T13" fmla="*/ 16 h 568"/>
                  <a:gd name="T14" fmla="*/ 364 w 364"/>
                  <a:gd name="T15" fmla="*/ 483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568">
                    <a:moveTo>
                      <a:pt x="364" y="483"/>
                    </a:moveTo>
                    <a:cubicBezTo>
                      <a:pt x="364" y="492"/>
                      <a:pt x="182" y="568"/>
                      <a:pt x="182" y="568"/>
                    </a:cubicBezTo>
                    <a:cubicBezTo>
                      <a:pt x="182" y="568"/>
                      <a:pt x="0" y="492"/>
                      <a:pt x="0" y="483"/>
                    </a:cubicBezTo>
                    <a:cubicBezTo>
                      <a:pt x="0" y="16"/>
                      <a:pt x="0" y="16"/>
                      <a:pt x="0" y="16"/>
                    </a:cubicBezTo>
                    <a:cubicBezTo>
                      <a:pt x="0" y="7"/>
                      <a:pt x="10" y="0"/>
                      <a:pt x="22" y="0"/>
                    </a:cubicBezTo>
                    <a:cubicBezTo>
                      <a:pt x="342" y="0"/>
                      <a:pt x="342" y="0"/>
                      <a:pt x="342" y="0"/>
                    </a:cubicBezTo>
                    <a:cubicBezTo>
                      <a:pt x="354" y="0"/>
                      <a:pt x="364" y="7"/>
                      <a:pt x="364" y="16"/>
                    </a:cubicBezTo>
                    <a:lnTo>
                      <a:pt x="364" y="483"/>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ea"/>
                  <a:ea typeface="+mj-ea"/>
                  <a:cs typeface="+mn-cs"/>
                </a:endParaRPr>
              </a:p>
            </p:txBody>
          </p:sp>
          <p:sp>
            <p:nvSpPr>
              <p:cNvPr id="13" name="Rectangle 19">
                <a:extLst>
                  <a:ext uri="{FF2B5EF4-FFF2-40B4-BE49-F238E27FC236}">
                    <a16:creationId xmlns:a16="http://schemas.microsoft.com/office/drawing/2014/main" id="{AB5CDA51-31A4-4C5B-9652-84BD89087091}"/>
                  </a:ext>
                </a:extLst>
              </p:cNvPr>
              <p:cNvSpPr>
                <a:spLocks noChangeArrowheads="1"/>
              </p:cNvSpPr>
              <p:nvPr/>
            </p:nvSpPr>
            <p:spPr bwMode="auto">
              <a:xfrm>
                <a:off x="1854247" y="2093517"/>
                <a:ext cx="2648275" cy="663618"/>
              </a:xfrm>
              <a:prstGeom prst="rect">
                <a:avLst/>
              </a:prstGeom>
              <a:solidFill>
                <a:srgbClr val="0D5BD9"/>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ea"/>
                  <a:ea typeface="+mj-ea"/>
                  <a:cs typeface="+mn-cs"/>
                </a:endParaRPr>
              </a:p>
            </p:txBody>
          </p:sp>
        </p:grpSp>
        <p:sp>
          <p:nvSpPr>
            <p:cNvPr id="10" name="矩形 9">
              <a:extLst>
                <a:ext uri="{FF2B5EF4-FFF2-40B4-BE49-F238E27FC236}">
                  <a16:creationId xmlns:a16="http://schemas.microsoft.com/office/drawing/2014/main" id="{AD5B815B-9382-456A-92E1-95A4F62C81F0}"/>
                </a:ext>
              </a:extLst>
            </p:cNvPr>
            <p:cNvSpPr/>
            <p:nvPr/>
          </p:nvSpPr>
          <p:spPr>
            <a:xfrm>
              <a:off x="1039701" y="2330780"/>
              <a:ext cx="3124718" cy="461657"/>
            </a:xfrm>
            <a:prstGeom prst="rect">
              <a:avLst/>
            </a:prstGeom>
          </p:spPr>
          <p:txBody>
            <a:bodyPr wrap="square" lIns="91431" tIns="45716" rIns="91431" bIns="45716">
              <a:spAutoFit/>
            </a:bodyPr>
            <a:lstStyle/>
            <a:p>
              <a:pPr algn="ctr" defTabSz="1219170">
                <a:defRPr/>
              </a:pPr>
              <a:r>
                <a:rPr lang="zh-CN" altLang="en-US" sz="2400" b="1" dirty="0">
                  <a:solidFill>
                    <a:schemeClr val="bg1"/>
                  </a:solidFill>
                  <a:latin typeface="微软雅黑" pitchFamily="34" charset="-122"/>
                  <a:ea typeface="微软雅黑" pitchFamily="34" charset="-122"/>
                </a:rPr>
                <a:t>此处添加标题</a:t>
              </a:r>
              <a:endParaRPr lang="en-US" altLang="zh-CN" sz="2400" b="1" dirty="0">
                <a:solidFill>
                  <a:schemeClr val="bg1"/>
                </a:solidFill>
                <a:latin typeface="微软雅黑" pitchFamily="34" charset="-122"/>
                <a:ea typeface="微软雅黑" pitchFamily="34" charset="-122"/>
              </a:endParaRPr>
            </a:p>
          </p:txBody>
        </p:sp>
        <p:sp>
          <p:nvSpPr>
            <p:cNvPr id="11" name="矩形 47">
              <a:extLst>
                <a:ext uri="{FF2B5EF4-FFF2-40B4-BE49-F238E27FC236}">
                  <a16:creationId xmlns:a16="http://schemas.microsoft.com/office/drawing/2014/main" id="{1A2A4D14-BD08-4A6D-80C5-82A2260B02DD}"/>
                </a:ext>
              </a:extLst>
            </p:cNvPr>
            <p:cNvSpPr>
              <a:spLocks noChangeArrowheads="1"/>
            </p:cNvSpPr>
            <p:nvPr/>
          </p:nvSpPr>
          <p:spPr bwMode="auto">
            <a:xfrm>
              <a:off x="1306240" y="3236737"/>
              <a:ext cx="2616199" cy="168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50000"/>
                </a:lnSpc>
                <a:spcBef>
                  <a:spcPct val="0"/>
                </a:spcBef>
                <a:buNone/>
                <a:defRPr/>
              </a:pPr>
              <a:r>
                <a:rPr lang="zh-CN" altLang="en-US" sz="2400" dirty="0">
                  <a:solidFill>
                    <a:srgbClr val="333333"/>
                  </a:solidFill>
                  <a:sym typeface="微软雅黑" pitchFamily="34" charset="-122"/>
                </a:rPr>
                <a:t>您的内容打在这里，或者通过复制您的文本后，</a:t>
              </a:r>
            </a:p>
          </p:txBody>
        </p:sp>
      </p:grpSp>
      <p:grpSp>
        <p:nvGrpSpPr>
          <p:cNvPr id="14" name="组合 13">
            <a:extLst>
              <a:ext uri="{FF2B5EF4-FFF2-40B4-BE49-F238E27FC236}">
                <a16:creationId xmlns:a16="http://schemas.microsoft.com/office/drawing/2014/main" id="{BA0A9DEE-E198-4282-B849-FE7A3E76CA55}"/>
              </a:ext>
            </a:extLst>
          </p:cNvPr>
          <p:cNvGrpSpPr/>
          <p:nvPr/>
        </p:nvGrpSpPr>
        <p:grpSpPr>
          <a:xfrm>
            <a:off x="4593060" y="1619477"/>
            <a:ext cx="3149281" cy="4191367"/>
            <a:chOff x="1039700" y="1808163"/>
            <a:chExt cx="3149281" cy="4191367"/>
          </a:xfrm>
        </p:grpSpPr>
        <p:grpSp>
          <p:nvGrpSpPr>
            <p:cNvPr id="15" name="组合 14">
              <a:extLst>
                <a:ext uri="{FF2B5EF4-FFF2-40B4-BE49-F238E27FC236}">
                  <a16:creationId xmlns:a16="http://schemas.microsoft.com/office/drawing/2014/main" id="{568760F8-BE85-48E0-BACD-BF7718C77FDB}"/>
                </a:ext>
              </a:extLst>
            </p:cNvPr>
            <p:cNvGrpSpPr/>
            <p:nvPr/>
          </p:nvGrpSpPr>
          <p:grpSpPr>
            <a:xfrm>
              <a:off x="1039701" y="1808163"/>
              <a:ext cx="3149280" cy="4191367"/>
              <a:chOff x="1854247" y="1777447"/>
              <a:chExt cx="2648275" cy="3801690"/>
            </a:xfrm>
          </p:grpSpPr>
          <p:sp>
            <p:nvSpPr>
              <p:cNvPr id="18" name="Freeform 18">
                <a:extLst>
                  <a:ext uri="{FF2B5EF4-FFF2-40B4-BE49-F238E27FC236}">
                    <a16:creationId xmlns:a16="http://schemas.microsoft.com/office/drawing/2014/main" id="{6862DCBC-CF01-4B15-B440-D1490EBD8CA9}"/>
                  </a:ext>
                </a:extLst>
              </p:cNvPr>
              <p:cNvSpPr>
                <a:spLocks/>
              </p:cNvSpPr>
              <p:nvPr/>
            </p:nvSpPr>
            <p:spPr bwMode="auto">
              <a:xfrm>
                <a:off x="1963856" y="1777447"/>
                <a:ext cx="2429057" cy="3801690"/>
              </a:xfrm>
              <a:custGeom>
                <a:avLst/>
                <a:gdLst>
                  <a:gd name="T0" fmla="*/ 364 w 364"/>
                  <a:gd name="T1" fmla="*/ 483 h 568"/>
                  <a:gd name="T2" fmla="*/ 182 w 364"/>
                  <a:gd name="T3" fmla="*/ 568 h 568"/>
                  <a:gd name="T4" fmla="*/ 0 w 364"/>
                  <a:gd name="T5" fmla="*/ 483 h 568"/>
                  <a:gd name="T6" fmla="*/ 0 w 364"/>
                  <a:gd name="T7" fmla="*/ 16 h 568"/>
                  <a:gd name="T8" fmla="*/ 22 w 364"/>
                  <a:gd name="T9" fmla="*/ 0 h 568"/>
                  <a:gd name="T10" fmla="*/ 342 w 364"/>
                  <a:gd name="T11" fmla="*/ 0 h 568"/>
                  <a:gd name="T12" fmla="*/ 364 w 364"/>
                  <a:gd name="T13" fmla="*/ 16 h 568"/>
                  <a:gd name="T14" fmla="*/ 364 w 364"/>
                  <a:gd name="T15" fmla="*/ 483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568">
                    <a:moveTo>
                      <a:pt x="364" y="483"/>
                    </a:moveTo>
                    <a:cubicBezTo>
                      <a:pt x="364" y="492"/>
                      <a:pt x="182" y="568"/>
                      <a:pt x="182" y="568"/>
                    </a:cubicBezTo>
                    <a:cubicBezTo>
                      <a:pt x="182" y="568"/>
                      <a:pt x="0" y="492"/>
                      <a:pt x="0" y="483"/>
                    </a:cubicBezTo>
                    <a:cubicBezTo>
                      <a:pt x="0" y="16"/>
                      <a:pt x="0" y="16"/>
                      <a:pt x="0" y="16"/>
                    </a:cubicBezTo>
                    <a:cubicBezTo>
                      <a:pt x="0" y="7"/>
                      <a:pt x="10" y="0"/>
                      <a:pt x="22" y="0"/>
                    </a:cubicBezTo>
                    <a:cubicBezTo>
                      <a:pt x="342" y="0"/>
                      <a:pt x="342" y="0"/>
                      <a:pt x="342" y="0"/>
                    </a:cubicBezTo>
                    <a:cubicBezTo>
                      <a:pt x="354" y="0"/>
                      <a:pt x="364" y="7"/>
                      <a:pt x="364" y="16"/>
                    </a:cubicBezTo>
                    <a:lnTo>
                      <a:pt x="364" y="483"/>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ea"/>
                  <a:ea typeface="+mj-ea"/>
                  <a:cs typeface="+mn-cs"/>
                </a:endParaRPr>
              </a:p>
            </p:txBody>
          </p:sp>
          <p:sp>
            <p:nvSpPr>
              <p:cNvPr id="19" name="Rectangle 19">
                <a:extLst>
                  <a:ext uri="{FF2B5EF4-FFF2-40B4-BE49-F238E27FC236}">
                    <a16:creationId xmlns:a16="http://schemas.microsoft.com/office/drawing/2014/main" id="{6BE11FAD-2F5F-4FC2-AC9E-E5AC120D2EF6}"/>
                  </a:ext>
                </a:extLst>
              </p:cNvPr>
              <p:cNvSpPr>
                <a:spLocks noChangeArrowheads="1"/>
              </p:cNvSpPr>
              <p:nvPr/>
            </p:nvSpPr>
            <p:spPr bwMode="auto">
              <a:xfrm>
                <a:off x="1854247" y="2093517"/>
                <a:ext cx="2648275" cy="663618"/>
              </a:xfrm>
              <a:prstGeom prst="rect">
                <a:avLst/>
              </a:prstGeom>
              <a:solidFill>
                <a:srgbClr val="FFAB00"/>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ea"/>
                  <a:ea typeface="+mj-ea"/>
                  <a:cs typeface="+mn-cs"/>
                </a:endParaRPr>
              </a:p>
            </p:txBody>
          </p:sp>
        </p:grpSp>
        <p:sp>
          <p:nvSpPr>
            <p:cNvPr id="16" name="矩形 15">
              <a:extLst>
                <a:ext uri="{FF2B5EF4-FFF2-40B4-BE49-F238E27FC236}">
                  <a16:creationId xmlns:a16="http://schemas.microsoft.com/office/drawing/2014/main" id="{8198929E-D10B-458C-AA2E-E77F1A94C9B7}"/>
                </a:ext>
              </a:extLst>
            </p:cNvPr>
            <p:cNvSpPr/>
            <p:nvPr/>
          </p:nvSpPr>
          <p:spPr>
            <a:xfrm>
              <a:off x="1039700" y="2330780"/>
              <a:ext cx="3124717" cy="461657"/>
            </a:xfrm>
            <a:prstGeom prst="rect">
              <a:avLst/>
            </a:prstGeom>
          </p:spPr>
          <p:txBody>
            <a:bodyPr wrap="square" lIns="91431" tIns="45716" rIns="91431" bIns="45716">
              <a:spAutoFit/>
            </a:bodyPr>
            <a:lstStyle/>
            <a:p>
              <a:pPr algn="ctr" defTabSz="1219170">
                <a:defRPr/>
              </a:pPr>
              <a:r>
                <a:rPr lang="zh-CN" altLang="en-US" sz="2400" b="1" dirty="0">
                  <a:solidFill>
                    <a:schemeClr val="bg1"/>
                  </a:solidFill>
                  <a:latin typeface="微软雅黑" pitchFamily="34" charset="-122"/>
                  <a:ea typeface="微软雅黑" pitchFamily="34" charset="-122"/>
                </a:rPr>
                <a:t>此处添加标题</a:t>
              </a:r>
              <a:endParaRPr lang="en-US" altLang="zh-CN" sz="2400" b="1" dirty="0">
                <a:solidFill>
                  <a:schemeClr val="bg1"/>
                </a:solidFill>
                <a:latin typeface="微软雅黑" pitchFamily="34" charset="-122"/>
                <a:ea typeface="微软雅黑" pitchFamily="34" charset="-122"/>
              </a:endParaRPr>
            </a:p>
          </p:txBody>
        </p:sp>
        <p:sp>
          <p:nvSpPr>
            <p:cNvPr id="17" name="矩形 47">
              <a:extLst>
                <a:ext uri="{FF2B5EF4-FFF2-40B4-BE49-F238E27FC236}">
                  <a16:creationId xmlns:a16="http://schemas.microsoft.com/office/drawing/2014/main" id="{582D03E6-0386-4C69-B40E-E839221D3D11}"/>
                </a:ext>
              </a:extLst>
            </p:cNvPr>
            <p:cNvSpPr>
              <a:spLocks noChangeArrowheads="1"/>
            </p:cNvSpPr>
            <p:nvPr/>
          </p:nvSpPr>
          <p:spPr bwMode="auto">
            <a:xfrm>
              <a:off x="1306240" y="3236737"/>
              <a:ext cx="2616199" cy="168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50000"/>
                </a:lnSpc>
                <a:spcBef>
                  <a:spcPct val="0"/>
                </a:spcBef>
                <a:buNone/>
                <a:defRPr/>
              </a:pPr>
              <a:r>
                <a:rPr lang="zh-CN" altLang="en-US" sz="2400" dirty="0">
                  <a:solidFill>
                    <a:srgbClr val="333333"/>
                  </a:solidFill>
                  <a:sym typeface="微软雅黑" pitchFamily="34" charset="-122"/>
                </a:rPr>
                <a:t>您的内容打在这里，或者通过复制您的文本后，</a:t>
              </a:r>
            </a:p>
          </p:txBody>
        </p:sp>
      </p:grpSp>
      <p:grpSp>
        <p:nvGrpSpPr>
          <p:cNvPr id="20" name="组合 19">
            <a:extLst>
              <a:ext uri="{FF2B5EF4-FFF2-40B4-BE49-F238E27FC236}">
                <a16:creationId xmlns:a16="http://schemas.microsoft.com/office/drawing/2014/main" id="{222542B7-083E-491C-A7C6-C363F9085156}"/>
              </a:ext>
            </a:extLst>
          </p:cNvPr>
          <p:cNvGrpSpPr/>
          <p:nvPr/>
        </p:nvGrpSpPr>
        <p:grpSpPr>
          <a:xfrm>
            <a:off x="8146420" y="1619477"/>
            <a:ext cx="3149280" cy="4191367"/>
            <a:chOff x="1039701" y="1808163"/>
            <a:chExt cx="3149280" cy="4191367"/>
          </a:xfrm>
        </p:grpSpPr>
        <p:grpSp>
          <p:nvGrpSpPr>
            <p:cNvPr id="21" name="组合 20">
              <a:extLst>
                <a:ext uri="{FF2B5EF4-FFF2-40B4-BE49-F238E27FC236}">
                  <a16:creationId xmlns:a16="http://schemas.microsoft.com/office/drawing/2014/main" id="{2EE133D2-871F-4884-AAFB-1E47A28799F4}"/>
                </a:ext>
              </a:extLst>
            </p:cNvPr>
            <p:cNvGrpSpPr/>
            <p:nvPr/>
          </p:nvGrpSpPr>
          <p:grpSpPr>
            <a:xfrm>
              <a:off x="1039701" y="1808163"/>
              <a:ext cx="3149280" cy="4191367"/>
              <a:chOff x="1854247" y="1777447"/>
              <a:chExt cx="2648275" cy="3801690"/>
            </a:xfrm>
          </p:grpSpPr>
          <p:sp>
            <p:nvSpPr>
              <p:cNvPr id="24" name="Freeform 18">
                <a:extLst>
                  <a:ext uri="{FF2B5EF4-FFF2-40B4-BE49-F238E27FC236}">
                    <a16:creationId xmlns:a16="http://schemas.microsoft.com/office/drawing/2014/main" id="{987DA798-35D9-48D7-9599-F654277D5D25}"/>
                  </a:ext>
                </a:extLst>
              </p:cNvPr>
              <p:cNvSpPr>
                <a:spLocks/>
              </p:cNvSpPr>
              <p:nvPr/>
            </p:nvSpPr>
            <p:spPr bwMode="auto">
              <a:xfrm>
                <a:off x="1963856" y="1777447"/>
                <a:ext cx="2429057" cy="3801690"/>
              </a:xfrm>
              <a:custGeom>
                <a:avLst/>
                <a:gdLst>
                  <a:gd name="T0" fmla="*/ 364 w 364"/>
                  <a:gd name="T1" fmla="*/ 483 h 568"/>
                  <a:gd name="T2" fmla="*/ 182 w 364"/>
                  <a:gd name="T3" fmla="*/ 568 h 568"/>
                  <a:gd name="T4" fmla="*/ 0 w 364"/>
                  <a:gd name="T5" fmla="*/ 483 h 568"/>
                  <a:gd name="T6" fmla="*/ 0 w 364"/>
                  <a:gd name="T7" fmla="*/ 16 h 568"/>
                  <a:gd name="T8" fmla="*/ 22 w 364"/>
                  <a:gd name="T9" fmla="*/ 0 h 568"/>
                  <a:gd name="T10" fmla="*/ 342 w 364"/>
                  <a:gd name="T11" fmla="*/ 0 h 568"/>
                  <a:gd name="T12" fmla="*/ 364 w 364"/>
                  <a:gd name="T13" fmla="*/ 16 h 568"/>
                  <a:gd name="T14" fmla="*/ 364 w 364"/>
                  <a:gd name="T15" fmla="*/ 483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568">
                    <a:moveTo>
                      <a:pt x="364" y="483"/>
                    </a:moveTo>
                    <a:cubicBezTo>
                      <a:pt x="364" y="492"/>
                      <a:pt x="182" y="568"/>
                      <a:pt x="182" y="568"/>
                    </a:cubicBezTo>
                    <a:cubicBezTo>
                      <a:pt x="182" y="568"/>
                      <a:pt x="0" y="492"/>
                      <a:pt x="0" y="483"/>
                    </a:cubicBezTo>
                    <a:cubicBezTo>
                      <a:pt x="0" y="16"/>
                      <a:pt x="0" y="16"/>
                      <a:pt x="0" y="16"/>
                    </a:cubicBezTo>
                    <a:cubicBezTo>
                      <a:pt x="0" y="7"/>
                      <a:pt x="10" y="0"/>
                      <a:pt x="22" y="0"/>
                    </a:cubicBezTo>
                    <a:cubicBezTo>
                      <a:pt x="342" y="0"/>
                      <a:pt x="342" y="0"/>
                      <a:pt x="342" y="0"/>
                    </a:cubicBezTo>
                    <a:cubicBezTo>
                      <a:pt x="354" y="0"/>
                      <a:pt x="364" y="7"/>
                      <a:pt x="364" y="16"/>
                    </a:cubicBezTo>
                    <a:lnTo>
                      <a:pt x="364" y="483"/>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ea"/>
                  <a:ea typeface="+mj-ea"/>
                  <a:cs typeface="+mn-cs"/>
                </a:endParaRPr>
              </a:p>
            </p:txBody>
          </p:sp>
          <p:sp>
            <p:nvSpPr>
              <p:cNvPr id="25" name="Rectangle 19">
                <a:extLst>
                  <a:ext uri="{FF2B5EF4-FFF2-40B4-BE49-F238E27FC236}">
                    <a16:creationId xmlns:a16="http://schemas.microsoft.com/office/drawing/2014/main" id="{5CC7110A-27D4-4F6E-8646-36B8172C619A}"/>
                  </a:ext>
                </a:extLst>
              </p:cNvPr>
              <p:cNvSpPr>
                <a:spLocks noChangeArrowheads="1"/>
              </p:cNvSpPr>
              <p:nvPr/>
            </p:nvSpPr>
            <p:spPr bwMode="auto">
              <a:xfrm>
                <a:off x="1854247" y="2093517"/>
                <a:ext cx="2648275" cy="663618"/>
              </a:xfrm>
              <a:prstGeom prst="rect">
                <a:avLst/>
              </a:prstGeom>
              <a:solidFill>
                <a:srgbClr val="0D5BD9"/>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ea"/>
                  <a:ea typeface="+mj-ea"/>
                  <a:cs typeface="+mn-cs"/>
                </a:endParaRPr>
              </a:p>
            </p:txBody>
          </p:sp>
        </p:grpSp>
        <p:sp>
          <p:nvSpPr>
            <p:cNvPr id="22" name="矩形 21">
              <a:extLst>
                <a:ext uri="{FF2B5EF4-FFF2-40B4-BE49-F238E27FC236}">
                  <a16:creationId xmlns:a16="http://schemas.microsoft.com/office/drawing/2014/main" id="{EEBC52F9-A0C8-49D1-AEB9-D33A5CB82149}"/>
                </a:ext>
              </a:extLst>
            </p:cNvPr>
            <p:cNvSpPr/>
            <p:nvPr/>
          </p:nvSpPr>
          <p:spPr>
            <a:xfrm>
              <a:off x="1039701" y="2330780"/>
              <a:ext cx="3149280" cy="461657"/>
            </a:xfrm>
            <a:prstGeom prst="rect">
              <a:avLst/>
            </a:prstGeom>
          </p:spPr>
          <p:txBody>
            <a:bodyPr wrap="square" lIns="91431" tIns="45716" rIns="91431" bIns="45716">
              <a:spAutoFit/>
            </a:bodyPr>
            <a:lstStyle/>
            <a:p>
              <a:pPr algn="ctr" defTabSz="1219170">
                <a:defRPr/>
              </a:pPr>
              <a:r>
                <a:rPr lang="zh-CN" altLang="en-US" sz="2400" b="1" dirty="0">
                  <a:solidFill>
                    <a:schemeClr val="bg1"/>
                  </a:solidFill>
                  <a:latin typeface="微软雅黑" pitchFamily="34" charset="-122"/>
                  <a:ea typeface="微软雅黑" pitchFamily="34" charset="-122"/>
                </a:rPr>
                <a:t>此处添加标题</a:t>
              </a:r>
              <a:endParaRPr lang="en-US" altLang="zh-CN" sz="2400" b="1" dirty="0">
                <a:solidFill>
                  <a:schemeClr val="bg1"/>
                </a:solidFill>
                <a:latin typeface="微软雅黑" pitchFamily="34" charset="-122"/>
                <a:ea typeface="微软雅黑" pitchFamily="34" charset="-122"/>
              </a:endParaRPr>
            </a:p>
          </p:txBody>
        </p:sp>
        <p:sp>
          <p:nvSpPr>
            <p:cNvPr id="23" name="矩形 47">
              <a:extLst>
                <a:ext uri="{FF2B5EF4-FFF2-40B4-BE49-F238E27FC236}">
                  <a16:creationId xmlns:a16="http://schemas.microsoft.com/office/drawing/2014/main" id="{5F28FABD-0625-4FD4-8968-6ABC79A78567}"/>
                </a:ext>
              </a:extLst>
            </p:cNvPr>
            <p:cNvSpPr>
              <a:spLocks noChangeArrowheads="1"/>
            </p:cNvSpPr>
            <p:nvPr/>
          </p:nvSpPr>
          <p:spPr bwMode="auto">
            <a:xfrm>
              <a:off x="1306240" y="3236737"/>
              <a:ext cx="2616199" cy="168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50000"/>
                </a:lnSpc>
                <a:spcBef>
                  <a:spcPct val="0"/>
                </a:spcBef>
                <a:buNone/>
                <a:defRPr/>
              </a:pPr>
              <a:r>
                <a:rPr lang="zh-CN" altLang="en-US" sz="2400" dirty="0">
                  <a:solidFill>
                    <a:srgbClr val="333333"/>
                  </a:solidFill>
                  <a:sym typeface="微软雅黑" pitchFamily="34" charset="-122"/>
                </a:rPr>
                <a:t>您的内容打在这里，或者通过复制您的文本后，</a:t>
              </a:r>
            </a:p>
          </p:txBody>
        </p:sp>
      </p:grpSp>
      <p:grpSp>
        <p:nvGrpSpPr>
          <p:cNvPr id="26" name="组合 25">
            <a:extLst>
              <a:ext uri="{FF2B5EF4-FFF2-40B4-BE49-F238E27FC236}">
                <a16:creationId xmlns:a16="http://schemas.microsoft.com/office/drawing/2014/main" id="{1D10B7EF-A2D9-47B0-9BFC-312C38B61320}"/>
              </a:ext>
            </a:extLst>
          </p:cNvPr>
          <p:cNvGrpSpPr/>
          <p:nvPr/>
        </p:nvGrpSpPr>
        <p:grpSpPr>
          <a:xfrm>
            <a:off x="428481" y="322925"/>
            <a:ext cx="2020888" cy="510450"/>
            <a:chOff x="550863" y="752371"/>
            <a:chExt cx="5545137" cy="510450"/>
          </a:xfrm>
        </p:grpSpPr>
        <p:grpSp>
          <p:nvGrpSpPr>
            <p:cNvPr id="27" name="组合 26">
              <a:extLst>
                <a:ext uri="{FF2B5EF4-FFF2-40B4-BE49-F238E27FC236}">
                  <a16:creationId xmlns:a16="http://schemas.microsoft.com/office/drawing/2014/main" id="{60AF89AE-5A8E-4573-873E-F9ACDADA5941}"/>
                </a:ext>
              </a:extLst>
            </p:cNvPr>
            <p:cNvGrpSpPr/>
            <p:nvPr/>
          </p:nvGrpSpPr>
          <p:grpSpPr>
            <a:xfrm>
              <a:off x="550863" y="983213"/>
              <a:ext cx="5545137" cy="279608"/>
              <a:chOff x="3153263" y="1099330"/>
              <a:chExt cx="2550723" cy="279608"/>
            </a:xfrm>
          </p:grpSpPr>
          <p:sp>
            <p:nvSpPr>
              <p:cNvPr id="29" name="六边形 28">
                <a:extLst>
                  <a:ext uri="{FF2B5EF4-FFF2-40B4-BE49-F238E27FC236}">
                    <a16:creationId xmlns:a16="http://schemas.microsoft.com/office/drawing/2014/main" id="{1FCC2DC6-B48D-4F49-8FB7-F76E5533A823}"/>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0" name="六边形 29">
                <a:extLst>
                  <a:ext uri="{FF2B5EF4-FFF2-40B4-BE49-F238E27FC236}">
                    <a16:creationId xmlns:a16="http://schemas.microsoft.com/office/drawing/2014/main" id="{2BB22333-EB65-4264-B920-A50B758A3E2D}"/>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28" name="文本占位符 1">
              <a:extLst>
                <a:ext uri="{FF2B5EF4-FFF2-40B4-BE49-F238E27FC236}">
                  <a16:creationId xmlns:a16="http://schemas.microsoft.com/office/drawing/2014/main" id="{D220EBA7-9BC7-4EF6-B0D7-1AE16C281994}"/>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165923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C55014A0-273D-4425-BCFC-DE26A22FE81B}"/>
              </a:ext>
            </a:extLst>
          </p:cNvPr>
          <p:cNvGrpSpPr/>
          <p:nvPr/>
        </p:nvGrpSpPr>
        <p:grpSpPr>
          <a:xfrm>
            <a:off x="441351" y="1810965"/>
            <a:ext cx="11309298" cy="4178204"/>
            <a:chOff x="442045" y="1810965"/>
            <a:chExt cx="11309298" cy="4178204"/>
          </a:xfrm>
        </p:grpSpPr>
        <p:grpSp>
          <p:nvGrpSpPr>
            <p:cNvPr id="3" name="组合 2">
              <a:extLst>
                <a:ext uri="{FF2B5EF4-FFF2-40B4-BE49-F238E27FC236}">
                  <a16:creationId xmlns:a16="http://schemas.microsoft.com/office/drawing/2014/main" id="{69AEAF11-4DE9-4EFD-9C71-6C4417CFCEBC}"/>
                </a:ext>
              </a:extLst>
            </p:cNvPr>
            <p:cNvGrpSpPr/>
            <p:nvPr/>
          </p:nvGrpSpPr>
          <p:grpSpPr>
            <a:xfrm>
              <a:off x="3799066" y="1981133"/>
              <a:ext cx="4593865" cy="3824579"/>
              <a:chOff x="3442158" y="2277693"/>
              <a:chExt cx="5395910" cy="3023346"/>
            </a:xfrm>
          </p:grpSpPr>
          <p:grpSp>
            <p:nvGrpSpPr>
              <p:cNvPr id="4" name="Group 2">
                <a:extLst>
                  <a:ext uri="{FF2B5EF4-FFF2-40B4-BE49-F238E27FC236}">
                    <a16:creationId xmlns:a16="http://schemas.microsoft.com/office/drawing/2014/main" id="{C3F6A6F4-6DAB-4633-A842-DB4375AD352A}"/>
                  </a:ext>
                </a:extLst>
              </p:cNvPr>
              <p:cNvGrpSpPr>
                <a:grpSpLocks noChangeAspect="1"/>
              </p:cNvGrpSpPr>
              <p:nvPr/>
            </p:nvGrpSpPr>
            <p:grpSpPr bwMode="auto">
              <a:xfrm rot="5400000">
                <a:off x="4628440" y="1091411"/>
                <a:ext cx="3023346" cy="5395910"/>
                <a:chOff x="2689" y="825"/>
                <a:chExt cx="2311" cy="3300"/>
              </a:xfrm>
            </p:grpSpPr>
            <p:sp>
              <p:nvSpPr>
                <p:cNvPr id="9" name="Freeform: Shape 7">
                  <a:extLst>
                    <a:ext uri="{FF2B5EF4-FFF2-40B4-BE49-F238E27FC236}">
                      <a16:creationId xmlns:a16="http://schemas.microsoft.com/office/drawing/2014/main" id="{72D94814-09A5-4311-BD3D-877AAF3661FD}"/>
                    </a:ext>
                  </a:extLst>
                </p:cNvPr>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0" name="Freeform: Shape 8">
                  <a:extLst>
                    <a:ext uri="{FF2B5EF4-FFF2-40B4-BE49-F238E27FC236}">
                      <a16:creationId xmlns:a16="http://schemas.microsoft.com/office/drawing/2014/main" id="{EA5EA6DE-0037-48B3-828A-409BCE1F15A7}"/>
                    </a:ext>
                  </a:extLst>
                </p:cNvPr>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1" name="Freeform: Shape 9">
                  <a:extLst>
                    <a:ext uri="{FF2B5EF4-FFF2-40B4-BE49-F238E27FC236}">
                      <a16:creationId xmlns:a16="http://schemas.microsoft.com/office/drawing/2014/main" id="{D4033ECC-776D-44C5-BC04-39EAC78F2C9A}"/>
                    </a:ext>
                  </a:extLst>
                </p:cNvPr>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2" name="Freeform: Shape 10">
                  <a:extLst>
                    <a:ext uri="{FF2B5EF4-FFF2-40B4-BE49-F238E27FC236}">
                      <a16:creationId xmlns:a16="http://schemas.microsoft.com/office/drawing/2014/main" id="{4709B9BC-A069-4008-8289-97A8EF52896B}"/>
                    </a:ext>
                  </a:extLst>
                </p:cNvPr>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3" name="Freeform: Shape 11">
                  <a:extLst>
                    <a:ext uri="{FF2B5EF4-FFF2-40B4-BE49-F238E27FC236}">
                      <a16:creationId xmlns:a16="http://schemas.microsoft.com/office/drawing/2014/main" id="{7CAC24E5-FEEA-4CD0-8BF4-2F656FAA103D}"/>
                    </a:ext>
                  </a:extLst>
                </p:cNvPr>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4" name="Freeform: Shape 12">
                  <a:extLst>
                    <a:ext uri="{FF2B5EF4-FFF2-40B4-BE49-F238E27FC236}">
                      <a16:creationId xmlns:a16="http://schemas.microsoft.com/office/drawing/2014/main" id="{7214CD02-FA97-44A1-8B36-0CF923E95EE4}"/>
                    </a:ext>
                  </a:extLst>
                </p:cNvPr>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 name="Freeform: Shape 13">
                  <a:extLst>
                    <a:ext uri="{FF2B5EF4-FFF2-40B4-BE49-F238E27FC236}">
                      <a16:creationId xmlns:a16="http://schemas.microsoft.com/office/drawing/2014/main" id="{EA039C1C-5489-4B33-818D-13D7DB853F58}"/>
                    </a:ext>
                  </a:extLst>
                </p:cNvPr>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6" name="Freeform: Shape 14">
                  <a:extLst>
                    <a:ext uri="{FF2B5EF4-FFF2-40B4-BE49-F238E27FC236}">
                      <a16:creationId xmlns:a16="http://schemas.microsoft.com/office/drawing/2014/main" id="{482D97E8-CE50-42A6-B695-F13C450209D8}"/>
                    </a:ext>
                  </a:extLst>
                </p:cNvPr>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7" name="Freeform: Shape 15">
                  <a:extLst>
                    <a:ext uri="{FF2B5EF4-FFF2-40B4-BE49-F238E27FC236}">
                      <a16:creationId xmlns:a16="http://schemas.microsoft.com/office/drawing/2014/main" id="{F6D65671-9416-41D6-BF72-C47508317CA9}"/>
                    </a:ext>
                  </a:extLst>
                </p:cNvPr>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rgbClr val="FFA400"/>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8" name="Freeform: Shape 16">
                  <a:extLst>
                    <a:ext uri="{FF2B5EF4-FFF2-40B4-BE49-F238E27FC236}">
                      <a16:creationId xmlns:a16="http://schemas.microsoft.com/office/drawing/2014/main" id="{5E11EE8B-8BED-4298-9C1E-F4BF90262DAE}"/>
                    </a:ext>
                  </a:extLst>
                </p:cNvPr>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9" name="Freeform: Shape 17">
                  <a:extLst>
                    <a:ext uri="{FF2B5EF4-FFF2-40B4-BE49-F238E27FC236}">
                      <a16:creationId xmlns:a16="http://schemas.microsoft.com/office/drawing/2014/main" id="{4B3FE68B-8D2D-48D2-BFD1-407461EA7603}"/>
                    </a:ext>
                  </a:extLst>
                </p:cNvPr>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rgbClr val="FFA400"/>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0" name="Freeform: Shape 18">
                  <a:extLst>
                    <a:ext uri="{FF2B5EF4-FFF2-40B4-BE49-F238E27FC236}">
                      <a16:creationId xmlns:a16="http://schemas.microsoft.com/office/drawing/2014/main" id="{9D360516-D175-4847-B035-4DFD62DBBF72}"/>
                    </a:ext>
                  </a:extLst>
                </p:cNvPr>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1" name="Freeform: Shape 19">
                  <a:extLst>
                    <a:ext uri="{FF2B5EF4-FFF2-40B4-BE49-F238E27FC236}">
                      <a16:creationId xmlns:a16="http://schemas.microsoft.com/office/drawing/2014/main" id="{3850B4C8-B732-4924-BA28-4E0759106DA4}"/>
                    </a:ext>
                  </a:extLst>
                </p:cNvPr>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2" name="Freeform: Shape 20">
                  <a:extLst>
                    <a:ext uri="{FF2B5EF4-FFF2-40B4-BE49-F238E27FC236}">
                      <a16:creationId xmlns:a16="http://schemas.microsoft.com/office/drawing/2014/main" id="{3CA2AA4A-0E63-4E18-9921-617C541352D0}"/>
                    </a:ext>
                  </a:extLst>
                </p:cNvPr>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3" name="Freeform: Shape 21">
                  <a:extLst>
                    <a:ext uri="{FF2B5EF4-FFF2-40B4-BE49-F238E27FC236}">
                      <a16:creationId xmlns:a16="http://schemas.microsoft.com/office/drawing/2014/main" id="{3BBC5963-EEDE-4363-80F0-758F07595603}"/>
                    </a:ext>
                  </a:extLst>
                </p:cNvPr>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rgbClr val="005E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4" name="Freeform: Shape 22">
                  <a:extLst>
                    <a:ext uri="{FF2B5EF4-FFF2-40B4-BE49-F238E27FC236}">
                      <a16:creationId xmlns:a16="http://schemas.microsoft.com/office/drawing/2014/main" id="{56B7CBAF-9BF2-425E-8F10-186B041FB330}"/>
                    </a:ext>
                  </a:extLst>
                </p:cNvPr>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5" name="Freeform: Shape 23">
                  <a:extLst>
                    <a:ext uri="{FF2B5EF4-FFF2-40B4-BE49-F238E27FC236}">
                      <a16:creationId xmlns:a16="http://schemas.microsoft.com/office/drawing/2014/main" id="{C3F1E699-DDA6-4C5A-BF1C-3E3E0D23807E}"/>
                    </a:ext>
                  </a:extLst>
                </p:cNvPr>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6" name="Freeform: Shape 24">
                  <a:extLst>
                    <a:ext uri="{FF2B5EF4-FFF2-40B4-BE49-F238E27FC236}">
                      <a16:creationId xmlns:a16="http://schemas.microsoft.com/office/drawing/2014/main" id="{31F54EDC-BC66-49F0-9393-814ECEA5E958}"/>
                    </a:ext>
                  </a:extLst>
                </p:cNvPr>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7" name="Freeform: Shape 25">
                  <a:extLst>
                    <a:ext uri="{FF2B5EF4-FFF2-40B4-BE49-F238E27FC236}">
                      <a16:creationId xmlns:a16="http://schemas.microsoft.com/office/drawing/2014/main" id="{C6456C14-0934-4EB9-98BA-72174637CB19}"/>
                    </a:ext>
                  </a:extLst>
                </p:cNvPr>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8" name="Freeform: Shape 26">
                  <a:extLst>
                    <a:ext uri="{FF2B5EF4-FFF2-40B4-BE49-F238E27FC236}">
                      <a16:creationId xmlns:a16="http://schemas.microsoft.com/office/drawing/2014/main" id="{191D2053-ED38-4CB4-BB42-7D51D6FA66DB}"/>
                    </a:ext>
                  </a:extLst>
                </p:cNvPr>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9" name="Freeform: Shape 27">
                  <a:extLst>
                    <a:ext uri="{FF2B5EF4-FFF2-40B4-BE49-F238E27FC236}">
                      <a16:creationId xmlns:a16="http://schemas.microsoft.com/office/drawing/2014/main" id="{5997A77C-F1B9-4A37-AC7D-8F4A0FDD8C10}"/>
                    </a:ext>
                  </a:extLst>
                </p:cNvPr>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rgbClr val="005E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0" name="Freeform: Shape 28">
                  <a:extLst>
                    <a:ext uri="{FF2B5EF4-FFF2-40B4-BE49-F238E27FC236}">
                      <a16:creationId xmlns:a16="http://schemas.microsoft.com/office/drawing/2014/main" id="{EE27FE16-9173-4352-A67F-19295B370B35}"/>
                    </a:ext>
                  </a:extLst>
                </p:cNvPr>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1" name="Freeform: Shape 29">
                  <a:extLst>
                    <a:ext uri="{FF2B5EF4-FFF2-40B4-BE49-F238E27FC236}">
                      <a16:creationId xmlns:a16="http://schemas.microsoft.com/office/drawing/2014/main" id="{F35F0041-5DD3-4AA1-8E0A-350B0FA37B90}"/>
                    </a:ext>
                  </a:extLst>
                </p:cNvPr>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2" name="Freeform: Shape 30">
                  <a:extLst>
                    <a:ext uri="{FF2B5EF4-FFF2-40B4-BE49-F238E27FC236}">
                      <a16:creationId xmlns:a16="http://schemas.microsoft.com/office/drawing/2014/main" id="{9CE7E749-BDC0-4FD1-8E31-5242668367C9}"/>
                    </a:ext>
                  </a:extLst>
                </p:cNvPr>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3" name="Freeform: Shape 31">
                  <a:extLst>
                    <a:ext uri="{FF2B5EF4-FFF2-40B4-BE49-F238E27FC236}">
                      <a16:creationId xmlns:a16="http://schemas.microsoft.com/office/drawing/2014/main" id="{74DDCF2C-B906-4B78-A252-BC156EB7636B}"/>
                    </a:ext>
                  </a:extLst>
                </p:cNvPr>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4" name="Freeform: Shape 32">
                  <a:extLst>
                    <a:ext uri="{FF2B5EF4-FFF2-40B4-BE49-F238E27FC236}">
                      <a16:creationId xmlns:a16="http://schemas.microsoft.com/office/drawing/2014/main" id="{E6B20489-B107-4B94-9B79-735A5AFBCE93}"/>
                    </a:ext>
                  </a:extLst>
                </p:cNvPr>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rgbClr val="005E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5" name="Freeform: Shape 33">
                  <a:extLst>
                    <a:ext uri="{FF2B5EF4-FFF2-40B4-BE49-F238E27FC236}">
                      <a16:creationId xmlns:a16="http://schemas.microsoft.com/office/drawing/2014/main" id="{63CB3264-6189-4B2D-909B-1D1637F71A0B}"/>
                    </a:ext>
                  </a:extLst>
                </p:cNvPr>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6" name="Freeform: Shape 34">
                  <a:extLst>
                    <a:ext uri="{FF2B5EF4-FFF2-40B4-BE49-F238E27FC236}">
                      <a16:creationId xmlns:a16="http://schemas.microsoft.com/office/drawing/2014/main" id="{9ABAB82E-431F-45E2-9A05-95D8BBB2E8FC}"/>
                    </a:ext>
                  </a:extLst>
                </p:cNvPr>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rgbClr val="005E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7" name="Freeform: Shape 35">
                  <a:extLst>
                    <a:ext uri="{FF2B5EF4-FFF2-40B4-BE49-F238E27FC236}">
                      <a16:creationId xmlns:a16="http://schemas.microsoft.com/office/drawing/2014/main" id="{95F6ED1E-6942-4298-96ED-6356A67A8992}"/>
                    </a:ext>
                  </a:extLst>
                </p:cNvPr>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8" name="Freeform: Shape 36">
                  <a:extLst>
                    <a:ext uri="{FF2B5EF4-FFF2-40B4-BE49-F238E27FC236}">
                      <a16:creationId xmlns:a16="http://schemas.microsoft.com/office/drawing/2014/main" id="{A447A513-6DA3-4A54-B50A-DAFB88F73D6A}"/>
                    </a:ext>
                  </a:extLst>
                </p:cNvPr>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9" name="Freeform: Shape 37">
                  <a:extLst>
                    <a:ext uri="{FF2B5EF4-FFF2-40B4-BE49-F238E27FC236}">
                      <a16:creationId xmlns:a16="http://schemas.microsoft.com/office/drawing/2014/main" id="{EB6324BC-D2C7-4D50-9DF9-6EAC6E57E513}"/>
                    </a:ext>
                  </a:extLst>
                </p:cNvPr>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0" name="Freeform: Shape 38">
                  <a:extLst>
                    <a:ext uri="{FF2B5EF4-FFF2-40B4-BE49-F238E27FC236}">
                      <a16:creationId xmlns:a16="http://schemas.microsoft.com/office/drawing/2014/main" id="{E9E6B91B-26DA-49E5-AA76-705B303F47BE}"/>
                    </a:ext>
                  </a:extLst>
                </p:cNvPr>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1" name="Freeform: Shape 39">
                  <a:extLst>
                    <a:ext uri="{FF2B5EF4-FFF2-40B4-BE49-F238E27FC236}">
                      <a16:creationId xmlns:a16="http://schemas.microsoft.com/office/drawing/2014/main" id="{9FCE02BB-8933-4A18-B27E-809E36C4CB69}"/>
                    </a:ext>
                  </a:extLst>
                </p:cNvPr>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2" name="Freeform: Shape 40">
                  <a:extLst>
                    <a:ext uri="{FF2B5EF4-FFF2-40B4-BE49-F238E27FC236}">
                      <a16:creationId xmlns:a16="http://schemas.microsoft.com/office/drawing/2014/main" id="{707F306D-7AE0-4B0C-A2C0-6E96A65BA4B8}"/>
                    </a:ext>
                  </a:extLst>
                </p:cNvPr>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3" name="Freeform: Shape 41">
                  <a:extLst>
                    <a:ext uri="{FF2B5EF4-FFF2-40B4-BE49-F238E27FC236}">
                      <a16:creationId xmlns:a16="http://schemas.microsoft.com/office/drawing/2014/main" id="{16BD3CD3-930B-425D-89E8-3F71FE452728}"/>
                    </a:ext>
                  </a:extLst>
                </p:cNvPr>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4" name="Freeform: Shape 42">
                  <a:extLst>
                    <a:ext uri="{FF2B5EF4-FFF2-40B4-BE49-F238E27FC236}">
                      <a16:creationId xmlns:a16="http://schemas.microsoft.com/office/drawing/2014/main" id="{FC3C811C-66F2-41A5-9E36-DBA317AB6E70}"/>
                    </a:ext>
                  </a:extLst>
                </p:cNvPr>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5" name="Freeform: Shape 43">
                  <a:extLst>
                    <a:ext uri="{FF2B5EF4-FFF2-40B4-BE49-F238E27FC236}">
                      <a16:creationId xmlns:a16="http://schemas.microsoft.com/office/drawing/2014/main" id="{917E684A-CE8F-4828-89DA-A0A034FF0CD2}"/>
                    </a:ext>
                  </a:extLst>
                </p:cNvPr>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rgbClr val="FFA400"/>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sp>
              <p:nvSpPr>
                <p:cNvPr id="46" name="Freeform: Shape 44">
                  <a:extLst>
                    <a:ext uri="{FF2B5EF4-FFF2-40B4-BE49-F238E27FC236}">
                      <a16:creationId xmlns:a16="http://schemas.microsoft.com/office/drawing/2014/main" id="{73F5F18F-7BA2-4E76-93A3-FD160CBD5390}"/>
                    </a:ext>
                  </a:extLst>
                </p:cNvPr>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7" name="Freeform: Shape 45">
                  <a:extLst>
                    <a:ext uri="{FF2B5EF4-FFF2-40B4-BE49-F238E27FC236}">
                      <a16:creationId xmlns:a16="http://schemas.microsoft.com/office/drawing/2014/main" id="{A7C11923-3F53-4BEC-A612-7C88044BC30F}"/>
                    </a:ext>
                  </a:extLst>
                </p:cNvPr>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rgbClr val="FFA400"/>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8" name="Freeform: Shape 46">
                  <a:extLst>
                    <a:ext uri="{FF2B5EF4-FFF2-40B4-BE49-F238E27FC236}">
                      <a16:creationId xmlns:a16="http://schemas.microsoft.com/office/drawing/2014/main" id="{AA8E7209-7C78-437B-95D5-3CBBA68CD692}"/>
                    </a:ext>
                  </a:extLst>
                </p:cNvPr>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5" name="矩形 4">
                <a:extLst>
                  <a:ext uri="{FF2B5EF4-FFF2-40B4-BE49-F238E27FC236}">
                    <a16:creationId xmlns:a16="http://schemas.microsoft.com/office/drawing/2014/main" id="{DA8EABA7-28AE-4EF6-AB85-7166760B2838}"/>
                  </a:ext>
                </a:extLst>
              </p:cNvPr>
              <p:cNvSpPr/>
              <p:nvPr/>
            </p:nvSpPr>
            <p:spPr>
              <a:xfrm>
                <a:off x="4173814" y="2672962"/>
                <a:ext cx="2241974" cy="391103"/>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dirty="0">
                    <a:solidFill>
                      <a:schemeClr val="bg1"/>
                    </a:solidFill>
                  </a:rPr>
                  <a:t>输入标题</a:t>
                </a:r>
              </a:p>
            </p:txBody>
          </p:sp>
          <p:sp>
            <p:nvSpPr>
              <p:cNvPr id="6" name="矩形 5">
                <a:extLst>
                  <a:ext uri="{FF2B5EF4-FFF2-40B4-BE49-F238E27FC236}">
                    <a16:creationId xmlns:a16="http://schemas.microsoft.com/office/drawing/2014/main" id="{F82CDAB4-5F14-4A9D-8E19-25AF06FF11AE}"/>
                  </a:ext>
                </a:extLst>
              </p:cNvPr>
              <p:cNvSpPr/>
              <p:nvPr/>
            </p:nvSpPr>
            <p:spPr>
              <a:xfrm>
                <a:off x="4173814" y="3849907"/>
                <a:ext cx="2241974" cy="39313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dirty="0">
                    <a:solidFill>
                      <a:schemeClr val="bg1"/>
                    </a:solidFill>
                  </a:rPr>
                  <a:t>输入标题</a:t>
                </a:r>
              </a:p>
            </p:txBody>
          </p:sp>
          <p:sp>
            <p:nvSpPr>
              <p:cNvPr id="7" name="矩形 6">
                <a:extLst>
                  <a:ext uri="{FF2B5EF4-FFF2-40B4-BE49-F238E27FC236}">
                    <a16:creationId xmlns:a16="http://schemas.microsoft.com/office/drawing/2014/main" id="{F514BE61-A429-4592-9EC9-44F05137E009}"/>
                  </a:ext>
                </a:extLst>
              </p:cNvPr>
              <p:cNvSpPr/>
              <p:nvPr/>
            </p:nvSpPr>
            <p:spPr>
              <a:xfrm>
                <a:off x="5579047" y="3277649"/>
                <a:ext cx="2241974" cy="39313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dirty="0">
                    <a:solidFill>
                      <a:schemeClr val="bg1"/>
                    </a:solidFill>
                  </a:rPr>
                  <a:t>输入标题</a:t>
                </a:r>
              </a:p>
            </p:txBody>
          </p:sp>
          <p:sp>
            <p:nvSpPr>
              <p:cNvPr id="8" name="矩形 7">
                <a:extLst>
                  <a:ext uri="{FF2B5EF4-FFF2-40B4-BE49-F238E27FC236}">
                    <a16:creationId xmlns:a16="http://schemas.microsoft.com/office/drawing/2014/main" id="{6660EECB-4A01-4F73-A7D2-93562BC684D9}"/>
                  </a:ext>
                </a:extLst>
              </p:cNvPr>
              <p:cNvSpPr/>
              <p:nvPr/>
            </p:nvSpPr>
            <p:spPr>
              <a:xfrm>
                <a:off x="5579047" y="4496753"/>
                <a:ext cx="2241974" cy="39313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dirty="0">
                    <a:solidFill>
                      <a:schemeClr val="bg1"/>
                    </a:solidFill>
                  </a:rPr>
                  <a:t>输入标题</a:t>
                </a:r>
              </a:p>
            </p:txBody>
          </p:sp>
        </p:grpSp>
        <p:sp>
          <p:nvSpPr>
            <p:cNvPr id="49" name="矩形 47">
              <a:extLst>
                <a:ext uri="{FF2B5EF4-FFF2-40B4-BE49-F238E27FC236}">
                  <a16:creationId xmlns:a16="http://schemas.microsoft.com/office/drawing/2014/main" id="{819B8895-9B71-4A18-8D17-802CCAF85997}"/>
                </a:ext>
              </a:extLst>
            </p:cNvPr>
            <p:cNvSpPr>
              <a:spLocks noChangeArrowheads="1"/>
            </p:cNvSpPr>
            <p:nvPr/>
          </p:nvSpPr>
          <p:spPr bwMode="auto">
            <a:xfrm>
              <a:off x="442045" y="1810965"/>
              <a:ext cx="3208068" cy="143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sp>
          <p:nvSpPr>
            <p:cNvPr id="50" name="矩形 47">
              <a:extLst>
                <a:ext uri="{FF2B5EF4-FFF2-40B4-BE49-F238E27FC236}">
                  <a16:creationId xmlns:a16="http://schemas.microsoft.com/office/drawing/2014/main" id="{75906F14-A75E-4551-BCA9-4DA739B2120F}"/>
                </a:ext>
              </a:extLst>
            </p:cNvPr>
            <p:cNvSpPr>
              <a:spLocks noChangeArrowheads="1"/>
            </p:cNvSpPr>
            <p:nvPr/>
          </p:nvSpPr>
          <p:spPr bwMode="auto">
            <a:xfrm>
              <a:off x="8198039" y="2534880"/>
              <a:ext cx="3208068" cy="143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sp>
          <p:nvSpPr>
            <p:cNvPr id="51" name="矩形 47">
              <a:extLst>
                <a:ext uri="{FF2B5EF4-FFF2-40B4-BE49-F238E27FC236}">
                  <a16:creationId xmlns:a16="http://schemas.microsoft.com/office/drawing/2014/main" id="{B7604193-8D5B-4796-86A4-F1C069BBD82A}"/>
                </a:ext>
              </a:extLst>
            </p:cNvPr>
            <p:cNvSpPr>
              <a:spLocks noChangeArrowheads="1"/>
            </p:cNvSpPr>
            <p:nvPr/>
          </p:nvSpPr>
          <p:spPr bwMode="auto">
            <a:xfrm>
              <a:off x="842964" y="3790219"/>
              <a:ext cx="3208068" cy="143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sp>
          <p:nvSpPr>
            <p:cNvPr id="52" name="矩形 47">
              <a:extLst>
                <a:ext uri="{FF2B5EF4-FFF2-40B4-BE49-F238E27FC236}">
                  <a16:creationId xmlns:a16="http://schemas.microsoft.com/office/drawing/2014/main" id="{0888FBFD-17C9-4441-953D-92863E656EEA}"/>
                </a:ext>
              </a:extLst>
            </p:cNvPr>
            <p:cNvSpPr>
              <a:spLocks noChangeArrowheads="1"/>
            </p:cNvSpPr>
            <p:nvPr/>
          </p:nvSpPr>
          <p:spPr bwMode="auto">
            <a:xfrm>
              <a:off x="8543275" y="4554041"/>
              <a:ext cx="3208068" cy="143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grpSp>
      <p:grpSp>
        <p:nvGrpSpPr>
          <p:cNvPr id="59" name="组合 58">
            <a:extLst>
              <a:ext uri="{FF2B5EF4-FFF2-40B4-BE49-F238E27FC236}">
                <a16:creationId xmlns:a16="http://schemas.microsoft.com/office/drawing/2014/main" id="{B5B8D817-BB0B-4254-8496-2FA616F64831}"/>
              </a:ext>
            </a:extLst>
          </p:cNvPr>
          <p:cNvGrpSpPr/>
          <p:nvPr/>
        </p:nvGrpSpPr>
        <p:grpSpPr>
          <a:xfrm>
            <a:off x="428481" y="322925"/>
            <a:ext cx="2020888" cy="510450"/>
            <a:chOff x="550863" y="752371"/>
            <a:chExt cx="5545137" cy="510450"/>
          </a:xfrm>
        </p:grpSpPr>
        <p:grpSp>
          <p:nvGrpSpPr>
            <p:cNvPr id="60" name="组合 59">
              <a:extLst>
                <a:ext uri="{FF2B5EF4-FFF2-40B4-BE49-F238E27FC236}">
                  <a16:creationId xmlns:a16="http://schemas.microsoft.com/office/drawing/2014/main" id="{C91DA6B6-E489-4224-98B9-DD95B10FDA09}"/>
                </a:ext>
              </a:extLst>
            </p:cNvPr>
            <p:cNvGrpSpPr/>
            <p:nvPr/>
          </p:nvGrpSpPr>
          <p:grpSpPr>
            <a:xfrm>
              <a:off x="550863" y="983213"/>
              <a:ext cx="5545137" cy="279608"/>
              <a:chOff x="3153263" y="1099330"/>
              <a:chExt cx="2550723" cy="279608"/>
            </a:xfrm>
          </p:grpSpPr>
          <p:sp>
            <p:nvSpPr>
              <p:cNvPr id="62" name="六边形 61">
                <a:extLst>
                  <a:ext uri="{FF2B5EF4-FFF2-40B4-BE49-F238E27FC236}">
                    <a16:creationId xmlns:a16="http://schemas.microsoft.com/office/drawing/2014/main" id="{BBFA0AFC-EB47-4591-B102-89521F17BDD8}"/>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63" name="六边形 62">
                <a:extLst>
                  <a:ext uri="{FF2B5EF4-FFF2-40B4-BE49-F238E27FC236}">
                    <a16:creationId xmlns:a16="http://schemas.microsoft.com/office/drawing/2014/main" id="{27C82213-7D2D-4930-AE75-422CE704DADD}"/>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61" name="文本占位符 1">
              <a:extLst>
                <a:ext uri="{FF2B5EF4-FFF2-40B4-BE49-F238E27FC236}">
                  <a16:creationId xmlns:a16="http://schemas.microsoft.com/office/drawing/2014/main" id="{1889E40F-9EBB-4770-AE98-D4DFB68CCB67}"/>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287546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4F16285-51B1-4977-B4DC-6ED93ED8F20E}"/>
              </a:ext>
            </a:extLst>
          </p:cNvPr>
          <p:cNvGrpSpPr/>
          <p:nvPr/>
        </p:nvGrpSpPr>
        <p:grpSpPr>
          <a:xfrm>
            <a:off x="1639910" y="1329145"/>
            <a:ext cx="8912180" cy="4638268"/>
            <a:chOff x="1639910" y="1329145"/>
            <a:chExt cx="8912180" cy="4638268"/>
          </a:xfrm>
        </p:grpSpPr>
        <p:grpSp>
          <p:nvGrpSpPr>
            <p:cNvPr id="31" name="组合 30">
              <a:extLst>
                <a:ext uri="{FF2B5EF4-FFF2-40B4-BE49-F238E27FC236}">
                  <a16:creationId xmlns:a16="http://schemas.microsoft.com/office/drawing/2014/main" id="{A5964486-8670-4966-A00E-39E823BE7B51}"/>
                </a:ext>
              </a:extLst>
            </p:cNvPr>
            <p:cNvGrpSpPr/>
            <p:nvPr/>
          </p:nvGrpSpPr>
          <p:grpSpPr>
            <a:xfrm>
              <a:off x="1639910" y="1329145"/>
              <a:ext cx="8912180" cy="4638268"/>
              <a:chOff x="1639910" y="1329145"/>
              <a:chExt cx="8912180" cy="4638268"/>
            </a:xfrm>
          </p:grpSpPr>
          <p:grpSp>
            <p:nvGrpSpPr>
              <p:cNvPr id="26" name="组合 25">
                <a:extLst>
                  <a:ext uri="{FF2B5EF4-FFF2-40B4-BE49-F238E27FC236}">
                    <a16:creationId xmlns:a16="http://schemas.microsoft.com/office/drawing/2014/main" id="{FBE54B35-2EE5-4BBC-AA8E-0E6B731E38BD}"/>
                  </a:ext>
                </a:extLst>
              </p:cNvPr>
              <p:cNvGrpSpPr/>
              <p:nvPr/>
            </p:nvGrpSpPr>
            <p:grpSpPr>
              <a:xfrm>
                <a:off x="1639910" y="1329145"/>
                <a:ext cx="8912180" cy="4638268"/>
                <a:chOff x="1639910" y="1329145"/>
                <a:chExt cx="8912180" cy="4638268"/>
              </a:xfrm>
            </p:grpSpPr>
            <p:sp>
              <p:nvSpPr>
                <p:cNvPr id="3" name="ïṡlîḍé">
                  <a:extLst>
                    <a:ext uri="{FF2B5EF4-FFF2-40B4-BE49-F238E27FC236}">
                      <a16:creationId xmlns:a16="http://schemas.microsoft.com/office/drawing/2014/main" id="{B62CD91B-CFBB-41DD-A071-DDC6379AD098}"/>
                    </a:ext>
                  </a:extLst>
                </p:cNvPr>
                <p:cNvSpPr/>
                <p:nvPr/>
              </p:nvSpPr>
              <p:spPr>
                <a:xfrm>
                  <a:off x="1639910" y="4150457"/>
                  <a:ext cx="3819677" cy="1781907"/>
                </a:xfrm>
                <a:prstGeom prst="roundRect">
                  <a:avLst>
                    <a:gd name="adj" fmla="val 4640"/>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4" name="iS1íḍé">
                  <a:extLst>
                    <a:ext uri="{FF2B5EF4-FFF2-40B4-BE49-F238E27FC236}">
                      <a16:creationId xmlns:a16="http://schemas.microsoft.com/office/drawing/2014/main" id="{CB42B0F5-65ED-4A65-BB7D-7AD7AC192A31}"/>
                    </a:ext>
                  </a:extLst>
                </p:cNvPr>
                <p:cNvSpPr>
                  <a:spLocks/>
                </p:cNvSpPr>
                <p:nvPr/>
              </p:nvSpPr>
              <p:spPr>
                <a:xfrm>
                  <a:off x="1639910" y="1706996"/>
                  <a:ext cx="3819677" cy="1781907"/>
                </a:xfrm>
                <a:prstGeom prst="roundRect">
                  <a:avLst>
                    <a:gd name="adj" fmla="val 4640"/>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5" name="ïşlïďè">
                  <a:extLst>
                    <a:ext uri="{FF2B5EF4-FFF2-40B4-BE49-F238E27FC236}">
                      <a16:creationId xmlns:a16="http://schemas.microsoft.com/office/drawing/2014/main" id="{0A9B27ED-D016-4199-8B04-59D1619D7665}"/>
                    </a:ext>
                  </a:extLst>
                </p:cNvPr>
                <p:cNvSpPr>
                  <a:spLocks/>
                </p:cNvSpPr>
                <p:nvPr/>
              </p:nvSpPr>
              <p:spPr>
                <a:xfrm>
                  <a:off x="1639910" y="1706996"/>
                  <a:ext cx="3819677" cy="178190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1" i="0" u="none" strike="noStrike" kern="1200" cap="none" spc="300" normalizeH="0" baseline="0" noProof="0">
                    <a:ln>
                      <a:noFill/>
                    </a:ln>
                    <a:solidFill>
                      <a:srgbClr val="A40000"/>
                    </a:solidFill>
                    <a:effectLst/>
                    <a:uLnTx/>
                    <a:uFillTx/>
                    <a:latin typeface="微软雅黑"/>
                    <a:ea typeface="微软雅黑"/>
                    <a:cs typeface="+mn-cs"/>
                  </a:endParaRPr>
                </a:p>
              </p:txBody>
            </p:sp>
            <p:sp>
              <p:nvSpPr>
                <p:cNvPr id="6" name="ïŝlíḍè">
                  <a:extLst>
                    <a:ext uri="{FF2B5EF4-FFF2-40B4-BE49-F238E27FC236}">
                      <a16:creationId xmlns:a16="http://schemas.microsoft.com/office/drawing/2014/main" id="{7A1263D1-CC30-4691-AFF4-CDDBF1A7DBE9}"/>
                    </a:ext>
                  </a:extLst>
                </p:cNvPr>
                <p:cNvSpPr/>
                <p:nvPr/>
              </p:nvSpPr>
              <p:spPr>
                <a:xfrm rot="2700000">
                  <a:off x="3171895" y="3772604"/>
                  <a:ext cx="755703" cy="755703"/>
                </a:xfrm>
                <a:prstGeom prst="round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7" name="iṣļiḋe">
                  <a:extLst>
                    <a:ext uri="{FF2B5EF4-FFF2-40B4-BE49-F238E27FC236}">
                      <a16:creationId xmlns:a16="http://schemas.microsoft.com/office/drawing/2014/main" id="{3A5DE804-AD8C-4038-85F8-C51D1A200C3C}"/>
                    </a:ext>
                  </a:extLst>
                </p:cNvPr>
                <p:cNvSpPr/>
                <p:nvPr/>
              </p:nvSpPr>
              <p:spPr>
                <a:xfrm>
                  <a:off x="6732413" y="4150457"/>
                  <a:ext cx="3819677" cy="1781907"/>
                </a:xfrm>
                <a:prstGeom prst="roundRect">
                  <a:avLst>
                    <a:gd name="adj" fmla="val 4640"/>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8" name="iṥḷíďe">
                  <a:extLst>
                    <a:ext uri="{FF2B5EF4-FFF2-40B4-BE49-F238E27FC236}">
                      <a16:creationId xmlns:a16="http://schemas.microsoft.com/office/drawing/2014/main" id="{F6500B76-7D49-40AB-BCA6-B1B4382F199C}"/>
                    </a:ext>
                  </a:extLst>
                </p:cNvPr>
                <p:cNvSpPr/>
                <p:nvPr/>
              </p:nvSpPr>
              <p:spPr>
                <a:xfrm rot="2700000">
                  <a:off x="8264399" y="3772604"/>
                  <a:ext cx="755703" cy="755703"/>
                </a:xfrm>
                <a:prstGeom prst="round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9" name="iS1íḍé">
                  <a:extLst>
                    <a:ext uri="{FF2B5EF4-FFF2-40B4-BE49-F238E27FC236}">
                      <a16:creationId xmlns:a16="http://schemas.microsoft.com/office/drawing/2014/main" id="{A84B79E1-6039-4F6C-8BE0-4DC59AABD3B5}"/>
                    </a:ext>
                  </a:extLst>
                </p:cNvPr>
                <p:cNvSpPr>
                  <a:spLocks/>
                </p:cNvSpPr>
                <p:nvPr/>
              </p:nvSpPr>
              <p:spPr>
                <a:xfrm>
                  <a:off x="6732413" y="1706996"/>
                  <a:ext cx="3819677" cy="1781907"/>
                </a:xfrm>
                <a:prstGeom prst="roundRect">
                  <a:avLst>
                    <a:gd name="adj" fmla="val 4640"/>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sp>
              <p:nvSpPr>
                <p:cNvPr id="10" name="ïṡ1íḓê">
                  <a:extLst>
                    <a:ext uri="{FF2B5EF4-FFF2-40B4-BE49-F238E27FC236}">
                      <a16:creationId xmlns:a16="http://schemas.microsoft.com/office/drawing/2014/main" id="{0ACAAB28-FEDD-41DA-B906-B9688CE70C56}"/>
                    </a:ext>
                  </a:extLst>
                </p:cNvPr>
                <p:cNvSpPr/>
                <p:nvPr/>
              </p:nvSpPr>
              <p:spPr>
                <a:xfrm rot="2700000">
                  <a:off x="8264399" y="1329145"/>
                  <a:ext cx="755703" cy="755703"/>
                </a:xfrm>
                <a:prstGeom prst="round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Light"/>
                    <a:ea typeface="微软雅黑 Light"/>
                    <a:cs typeface="+mn-cs"/>
                  </a:endParaRPr>
                </a:p>
              </p:txBody>
            </p:sp>
            <p:cxnSp>
              <p:nvCxnSpPr>
                <p:cNvPr id="11" name="直接连接符 10">
                  <a:extLst>
                    <a:ext uri="{FF2B5EF4-FFF2-40B4-BE49-F238E27FC236}">
                      <a16:creationId xmlns:a16="http://schemas.microsoft.com/office/drawing/2014/main" id="{72D275EE-6AAE-4611-A67B-BDC73E3F7735}"/>
                    </a:ext>
                  </a:extLst>
                </p:cNvPr>
                <p:cNvCxnSpPr>
                  <a:cxnSpLocks/>
                </p:cNvCxnSpPr>
                <p:nvPr/>
              </p:nvCxnSpPr>
              <p:spPr>
                <a:xfrm>
                  <a:off x="6096000" y="1829734"/>
                  <a:ext cx="0" cy="4137679"/>
                </a:xfrm>
                <a:prstGeom prst="line">
                  <a:avLst/>
                </a:prstGeom>
                <a:ln w="9525">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797C160-2757-4D7A-8941-459A89228111}"/>
                    </a:ext>
                  </a:extLst>
                </p:cNvPr>
                <p:cNvCxnSpPr>
                  <a:cxnSpLocks/>
                </p:cNvCxnSpPr>
                <p:nvPr/>
              </p:nvCxnSpPr>
              <p:spPr>
                <a:xfrm>
                  <a:off x="4643438" y="3775535"/>
                  <a:ext cx="2905125" cy="0"/>
                </a:xfrm>
                <a:prstGeom prst="line">
                  <a:avLst/>
                </a:prstGeom>
                <a:ln w="9525">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3" name="iS1ídê">
                  <a:extLst>
                    <a:ext uri="{FF2B5EF4-FFF2-40B4-BE49-F238E27FC236}">
                      <a16:creationId xmlns:a16="http://schemas.microsoft.com/office/drawing/2014/main" id="{9B79E9BC-190A-450A-8F5A-567D02017D6D}"/>
                    </a:ext>
                  </a:extLst>
                </p:cNvPr>
                <p:cNvSpPr/>
                <p:nvPr/>
              </p:nvSpPr>
              <p:spPr>
                <a:xfrm rot="2700000">
                  <a:off x="3171896" y="1329145"/>
                  <a:ext cx="755703" cy="755703"/>
                </a:xfrm>
                <a:prstGeom prst="roundRect">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FFFFFF"/>
                    </a:solidFill>
                    <a:effectLst/>
                    <a:uLnTx/>
                    <a:uFillTx/>
                    <a:latin typeface="微软雅黑 Light"/>
                    <a:ea typeface="微软雅黑 Light"/>
                    <a:cs typeface="+mn-cs"/>
                  </a:endParaRPr>
                </a:p>
              </p:txBody>
            </p:sp>
          </p:grpSp>
          <p:sp>
            <p:nvSpPr>
              <p:cNvPr id="27" name="文本框 26">
                <a:extLst>
                  <a:ext uri="{FF2B5EF4-FFF2-40B4-BE49-F238E27FC236}">
                    <a16:creationId xmlns:a16="http://schemas.microsoft.com/office/drawing/2014/main" id="{50F09A94-76D1-4A4B-B603-F13CD77DE5F2}"/>
                  </a:ext>
                </a:extLst>
              </p:cNvPr>
              <p:cNvSpPr txBox="1"/>
              <p:nvPr/>
            </p:nvSpPr>
            <p:spPr>
              <a:xfrm>
                <a:off x="3204138" y="1390402"/>
                <a:ext cx="691215" cy="633187"/>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微软雅黑"/>
                    <a:ea typeface="微软雅黑"/>
                    <a:cs typeface="+mn-cs"/>
                  </a:rPr>
                  <a:t>01</a:t>
                </a:r>
                <a:endParaRPr kumimoji="0" lang="zh-CN" altLang="en-US" sz="3200" b="1" i="0" u="none" strike="noStrike" kern="1200" cap="none" spc="0" normalizeH="0" baseline="0" noProof="0" dirty="0" err="1">
                  <a:ln>
                    <a:noFill/>
                  </a:ln>
                  <a:solidFill>
                    <a:srgbClr val="FFFFFF"/>
                  </a:solidFill>
                  <a:effectLst/>
                  <a:uLnTx/>
                  <a:uFillTx/>
                  <a:latin typeface="微软雅黑"/>
                  <a:ea typeface="微软雅黑"/>
                  <a:cs typeface="+mn-cs"/>
                </a:endParaRPr>
              </a:p>
            </p:txBody>
          </p:sp>
          <p:sp>
            <p:nvSpPr>
              <p:cNvPr id="28" name="文本框 27">
                <a:extLst>
                  <a:ext uri="{FF2B5EF4-FFF2-40B4-BE49-F238E27FC236}">
                    <a16:creationId xmlns:a16="http://schemas.microsoft.com/office/drawing/2014/main" id="{E5C11ABE-CE81-4AF0-A064-6EBA4ECE6225}"/>
                  </a:ext>
                </a:extLst>
              </p:cNvPr>
              <p:cNvSpPr txBox="1"/>
              <p:nvPr/>
            </p:nvSpPr>
            <p:spPr>
              <a:xfrm>
                <a:off x="8296642" y="1390402"/>
                <a:ext cx="691215" cy="633187"/>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微软雅黑"/>
                    <a:ea typeface="微软雅黑"/>
                    <a:cs typeface="+mn-cs"/>
                  </a:rPr>
                  <a:t>02</a:t>
                </a:r>
                <a:endParaRPr kumimoji="0" lang="zh-CN" altLang="en-US" sz="3200" b="1" i="0" u="none" strike="noStrike" kern="1200" cap="none" spc="0" normalizeH="0" baseline="0" noProof="0" dirty="0" err="1">
                  <a:ln>
                    <a:noFill/>
                  </a:ln>
                  <a:solidFill>
                    <a:srgbClr val="FFFFFF"/>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9B758D0B-9C90-4E3D-A8E8-CB333FDE4DB5}"/>
                  </a:ext>
                </a:extLst>
              </p:cNvPr>
              <p:cNvSpPr txBox="1"/>
              <p:nvPr/>
            </p:nvSpPr>
            <p:spPr>
              <a:xfrm>
                <a:off x="3204137" y="3833861"/>
                <a:ext cx="691215" cy="633187"/>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微软雅黑"/>
                    <a:ea typeface="微软雅黑"/>
                    <a:cs typeface="+mn-cs"/>
                  </a:rPr>
                  <a:t>03</a:t>
                </a:r>
                <a:endParaRPr kumimoji="0" lang="zh-CN" altLang="en-US" sz="3200" b="1" i="0" u="none" strike="noStrike" kern="1200" cap="none" spc="0" normalizeH="0" baseline="0" noProof="0" dirty="0" err="1">
                  <a:ln>
                    <a:noFill/>
                  </a:ln>
                  <a:solidFill>
                    <a:srgbClr val="FFFFFF"/>
                  </a:solidFill>
                  <a:effectLst/>
                  <a:uLnTx/>
                  <a:uFillTx/>
                  <a:latin typeface="微软雅黑"/>
                  <a:ea typeface="微软雅黑"/>
                  <a:cs typeface="+mn-cs"/>
                </a:endParaRPr>
              </a:p>
            </p:txBody>
          </p:sp>
          <p:sp>
            <p:nvSpPr>
              <p:cNvPr id="30" name="文本框 29">
                <a:extLst>
                  <a:ext uri="{FF2B5EF4-FFF2-40B4-BE49-F238E27FC236}">
                    <a16:creationId xmlns:a16="http://schemas.microsoft.com/office/drawing/2014/main" id="{DEBD4079-E45A-456B-A6DE-4F4901408514}"/>
                  </a:ext>
                </a:extLst>
              </p:cNvPr>
              <p:cNvSpPr txBox="1"/>
              <p:nvPr/>
            </p:nvSpPr>
            <p:spPr>
              <a:xfrm>
                <a:off x="8296642" y="3833860"/>
                <a:ext cx="691215" cy="633187"/>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微软雅黑"/>
                    <a:ea typeface="微软雅黑"/>
                    <a:cs typeface="+mn-cs"/>
                  </a:rPr>
                  <a:t>04</a:t>
                </a:r>
                <a:endParaRPr kumimoji="0" lang="zh-CN" altLang="en-US" sz="3200" b="1" i="0" u="none" strike="noStrike" kern="1200" cap="none" spc="0" normalizeH="0" baseline="0" noProof="0" dirty="0" err="1">
                  <a:ln>
                    <a:noFill/>
                  </a:ln>
                  <a:solidFill>
                    <a:srgbClr val="FFFFFF"/>
                  </a:solidFill>
                  <a:effectLst/>
                  <a:uLnTx/>
                  <a:uFillTx/>
                  <a:latin typeface="微软雅黑"/>
                  <a:ea typeface="微软雅黑"/>
                  <a:cs typeface="+mn-cs"/>
                </a:endParaRPr>
              </a:p>
            </p:txBody>
          </p:sp>
        </p:grpSp>
        <p:sp>
          <p:nvSpPr>
            <p:cNvPr id="32" name="矩形 47">
              <a:extLst>
                <a:ext uri="{FF2B5EF4-FFF2-40B4-BE49-F238E27FC236}">
                  <a16:creationId xmlns:a16="http://schemas.microsoft.com/office/drawing/2014/main" id="{A6BD4F6A-841F-45DE-88AA-12D075D6744C}"/>
                </a:ext>
              </a:extLst>
            </p:cNvPr>
            <p:cNvSpPr>
              <a:spLocks noChangeArrowheads="1"/>
            </p:cNvSpPr>
            <p:nvPr/>
          </p:nvSpPr>
          <p:spPr bwMode="auto">
            <a:xfrm>
              <a:off x="1842881" y="2340183"/>
              <a:ext cx="3413723" cy="97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a:t>
              </a:r>
            </a:p>
          </p:txBody>
        </p:sp>
        <p:sp>
          <p:nvSpPr>
            <p:cNvPr id="33" name="矩形 47">
              <a:extLst>
                <a:ext uri="{FF2B5EF4-FFF2-40B4-BE49-F238E27FC236}">
                  <a16:creationId xmlns:a16="http://schemas.microsoft.com/office/drawing/2014/main" id="{146F95AB-8A32-4CE8-AF38-CC14BEA19525}"/>
                </a:ext>
              </a:extLst>
            </p:cNvPr>
            <p:cNvSpPr>
              <a:spLocks noChangeArrowheads="1"/>
            </p:cNvSpPr>
            <p:nvPr/>
          </p:nvSpPr>
          <p:spPr bwMode="auto">
            <a:xfrm>
              <a:off x="6935387" y="2340183"/>
              <a:ext cx="3413723" cy="97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a:t>
              </a:r>
            </a:p>
          </p:txBody>
        </p:sp>
        <p:sp>
          <p:nvSpPr>
            <p:cNvPr id="34" name="矩形 47">
              <a:extLst>
                <a:ext uri="{FF2B5EF4-FFF2-40B4-BE49-F238E27FC236}">
                  <a16:creationId xmlns:a16="http://schemas.microsoft.com/office/drawing/2014/main" id="{9E623B5E-3AB7-4C48-86A8-1F122FFC2287}"/>
                </a:ext>
              </a:extLst>
            </p:cNvPr>
            <p:cNvSpPr>
              <a:spLocks noChangeArrowheads="1"/>
            </p:cNvSpPr>
            <p:nvPr/>
          </p:nvSpPr>
          <p:spPr bwMode="auto">
            <a:xfrm>
              <a:off x="1842882" y="4758154"/>
              <a:ext cx="3413723" cy="97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a:t>
              </a:r>
            </a:p>
          </p:txBody>
        </p:sp>
        <p:sp>
          <p:nvSpPr>
            <p:cNvPr id="35" name="矩形 47">
              <a:extLst>
                <a:ext uri="{FF2B5EF4-FFF2-40B4-BE49-F238E27FC236}">
                  <a16:creationId xmlns:a16="http://schemas.microsoft.com/office/drawing/2014/main" id="{B1206150-F0D1-45B4-A574-DB7886D17AF6}"/>
                </a:ext>
              </a:extLst>
            </p:cNvPr>
            <p:cNvSpPr>
              <a:spLocks noChangeArrowheads="1"/>
            </p:cNvSpPr>
            <p:nvPr/>
          </p:nvSpPr>
          <p:spPr bwMode="auto">
            <a:xfrm>
              <a:off x="6935387" y="4758154"/>
              <a:ext cx="3413723" cy="97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25000"/>
                </a:lnSpc>
                <a:spcBef>
                  <a:spcPct val="0"/>
                </a:spcBef>
                <a:buNone/>
                <a:defRPr/>
              </a:pPr>
              <a:r>
                <a:rPr lang="zh-CN" altLang="en-US" sz="2400" dirty="0">
                  <a:solidFill>
                    <a:srgbClr val="333333"/>
                  </a:solidFill>
                  <a:sym typeface="微软雅黑" pitchFamily="34" charset="-122"/>
                </a:rPr>
                <a:t>请在这里输入内容请在这里输入内容</a:t>
              </a:r>
            </a:p>
          </p:txBody>
        </p:sp>
      </p:grpSp>
      <p:grpSp>
        <p:nvGrpSpPr>
          <p:cNvPr id="42" name="组合 41">
            <a:extLst>
              <a:ext uri="{FF2B5EF4-FFF2-40B4-BE49-F238E27FC236}">
                <a16:creationId xmlns:a16="http://schemas.microsoft.com/office/drawing/2014/main" id="{DDF8BBE3-E4E6-4D13-9F79-B1CB61904FDA}"/>
              </a:ext>
            </a:extLst>
          </p:cNvPr>
          <p:cNvGrpSpPr/>
          <p:nvPr/>
        </p:nvGrpSpPr>
        <p:grpSpPr>
          <a:xfrm>
            <a:off x="428481" y="322925"/>
            <a:ext cx="2020888" cy="510450"/>
            <a:chOff x="550863" y="752371"/>
            <a:chExt cx="5545137" cy="510450"/>
          </a:xfrm>
        </p:grpSpPr>
        <p:grpSp>
          <p:nvGrpSpPr>
            <p:cNvPr id="43" name="组合 42">
              <a:extLst>
                <a:ext uri="{FF2B5EF4-FFF2-40B4-BE49-F238E27FC236}">
                  <a16:creationId xmlns:a16="http://schemas.microsoft.com/office/drawing/2014/main" id="{D3363AAE-00F0-4700-AE9E-1D827F65D1C4}"/>
                </a:ext>
              </a:extLst>
            </p:cNvPr>
            <p:cNvGrpSpPr/>
            <p:nvPr/>
          </p:nvGrpSpPr>
          <p:grpSpPr>
            <a:xfrm>
              <a:off x="550863" y="983213"/>
              <a:ext cx="5545137" cy="279608"/>
              <a:chOff x="3153263" y="1099330"/>
              <a:chExt cx="2550723" cy="279608"/>
            </a:xfrm>
          </p:grpSpPr>
          <p:sp>
            <p:nvSpPr>
              <p:cNvPr id="45" name="六边形 44">
                <a:extLst>
                  <a:ext uri="{FF2B5EF4-FFF2-40B4-BE49-F238E27FC236}">
                    <a16:creationId xmlns:a16="http://schemas.microsoft.com/office/drawing/2014/main" id="{C63D4762-DF6E-47FB-9F4E-E818FE1001C4}"/>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46" name="六边形 45">
                <a:extLst>
                  <a:ext uri="{FF2B5EF4-FFF2-40B4-BE49-F238E27FC236}">
                    <a16:creationId xmlns:a16="http://schemas.microsoft.com/office/drawing/2014/main" id="{DD6858EB-6E16-4874-A253-3E18A3E5E6E6}"/>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44" name="文本占位符 1">
              <a:extLst>
                <a:ext uri="{FF2B5EF4-FFF2-40B4-BE49-F238E27FC236}">
                  <a16:creationId xmlns:a16="http://schemas.microsoft.com/office/drawing/2014/main" id="{BD288571-0502-450B-B5BA-C90BEA55C65C}"/>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302690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a:extLst>
              <a:ext uri="{FF2B5EF4-FFF2-40B4-BE49-F238E27FC236}">
                <a16:creationId xmlns:a16="http://schemas.microsoft.com/office/drawing/2014/main" id="{3458E6B8-6689-48BF-BB35-A8907CE11D79}"/>
              </a:ext>
            </a:extLst>
          </p:cNvPr>
          <p:cNvGrpSpPr/>
          <p:nvPr/>
        </p:nvGrpSpPr>
        <p:grpSpPr>
          <a:xfrm>
            <a:off x="1675293" y="1418188"/>
            <a:ext cx="9107005" cy="4852437"/>
            <a:chOff x="1675293" y="1258035"/>
            <a:chExt cx="9107005" cy="4852437"/>
          </a:xfrm>
        </p:grpSpPr>
        <p:grpSp>
          <p:nvGrpSpPr>
            <p:cNvPr id="3" name="组合 2">
              <a:extLst>
                <a:ext uri="{FF2B5EF4-FFF2-40B4-BE49-F238E27FC236}">
                  <a16:creationId xmlns:a16="http://schemas.microsoft.com/office/drawing/2014/main" id="{C72E489C-E7AC-4326-93A6-EAAA75EFF7D9}"/>
                </a:ext>
              </a:extLst>
            </p:cNvPr>
            <p:cNvGrpSpPr/>
            <p:nvPr/>
          </p:nvGrpSpPr>
          <p:grpSpPr>
            <a:xfrm>
              <a:off x="1675293" y="3004202"/>
              <a:ext cx="2598494" cy="2598494"/>
              <a:chOff x="1722885" y="3411984"/>
              <a:chExt cx="2887216" cy="2887216"/>
            </a:xfrm>
          </p:grpSpPr>
          <p:sp>
            <p:nvSpPr>
              <p:cNvPr id="4" name="椭圆 3">
                <a:extLst>
                  <a:ext uri="{FF2B5EF4-FFF2-40B4-BE49-F238E27FC236}">
                    <a16:creationId xmlns:a16="http://schemas.microsoft.com/office/drawing/2014/main" id="{10C34FC3-D0E7-4097-A63B-EA2D7C5EFE20}"/>
                  </a:ext>
                </a:extLst>
              </p:cNvPr>
              <p:cNvSpPr/>
              <p:nvPr/>
            </p:nvSpPr>
            <p:spPr>
              <a:xfrm>
                <a:off x="1722885" y="3411984"/>
                <a:ext cx="2887216" cy="2887216"/>
              </a:xfrm>
              <a:prstGeom prst="ellipse">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TextBox 22">
                <a:extLst>
                  <a:ext uri="{FF2B5EF4-FFF2-40B4-BE49-F238E27FC236}">
                    <a16:creationId xmlns:a16="http://schemas.microsoft.com/office/drawing/2014/main" id="{97C1DFF5-E7D5-4471-8D25-E566145A28F5}"/>
                  </a:ext>
                </a:extLst>
              </p:cNvPr>
              <p:cNvSpPr txBox="1"/>
              <p:nvPr/>
            </p:nvSpPr>
            <p:spPr>
              <a:xfrm>
                <a:off x="2189955" y="4512062"/>
                <a:ext cx="2064949" cy="61555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dirty="0">
                    <a:solidFill>
                      <a:prstClr val="white"/>
                    </a:solidFill>
                  </a:rPr>
                  <a:t>输入标题</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26" name="组合 25">
              <a:extLst>
                <a:ext uri="{FF2B5EF4-FFF2-40B4-BE49-F238E27FC236}">
                  <a16:creationId xmlns:a16="http://schemas.microsoft.com/office/drawing/2014/main" id="{A1761B3E-5ED1-46BD-8BB7-05672DC6674F}"/>
                </a:ext>
              </a:extLst>
            </p:cNvPr>
            <p:cNvGrpSpPr/>
            <p:nvPr/>
          </p:nvGrpSpPr>
          <p:grpSpPr>
            <a:xfrm>
              <a:off x="2045314" y="1610451"/>
              <a:ext cx="1858454" cy="1858454"/>
              <a:chOff x="1912739" y="1522760"/>
              <a:chExt cx="2485289" cy="2485289"/>
            </a:xfrm>
          </p:grpSpPr>
          <p:sp>
            <p:nvSpPr>
              <p:cNvPr id="27" name="椭圆 26">
                <a:extLst>
                  <a:ext uri="{FF2B5EF4-FFF2-40B4-BE49-F238E27FC236}">
                    <a16:creationId xmlns:a16="http://schemas.microsoft.com/office/drawing/2014/main" id="{6A65B785-C75E-4E6D-A092-E60B84FEC8B2}"/>
                  </a:ext>
                </a:extLst>
              </p:cNvPr>
              <p:cNvSpPr/>
              <p:nvPr/>
            </p:nvSpPr>
            <p:spPr>
              <a:xfrm>
                <a:off x="1912739" y="1522760"/>
                <a:ext cx="2485289" cy="2485289"/>
              </a:xfrm>
              <a:prstGeom prst="ellipse">
                <a:avLst/>
              </a:prstGeom>
              <a:solidFill>
                <a:schemeClr val="bg1">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mn-cs"/>
                </a:endParaRPr>
              </a:p>
            </p:txBody>
          </p:sp>
          <p:pic>
            <p:nvPicPr>
              <p:cNvPr id="28" name="图片 27">
                <a:extLst>
                  <a:ext uri="{FF2B5EF4-FFF2-40B4-BE49-F238E27FC236}">
                    <a16:creationId xmlns:a16="http://schemas.microsoft.com/office/drawing/2014/main" id="{2376F64E-FDE2-43B8-800E-E462FDACE43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2342405" y="1824096"/>
                <a:ext cx="1662573" cy="1662573"/>
              </a:xfrm>
              <a:prstGeom prst="rect">
                <a:avLst/>
              </a:prstGeom>
            </p:spPr>
          </p:pic>
        </p:grpSp>
        <p:grpSp>
          <p:nvGrpSpPr>
            <p:cNvPr id="33" name="组合 32">
              <a:extLst>
                <a:ext uri="{FF2B5EF4-FFF2-40B4-BE49-F238E27FC236}">
                  <a16:creationId xmlns:a16="http://schemas.microsoft.com/office/drawing/2014/main" id="{44520650-F5CB-4BDA-A416-71839538FB2D}"/>
                </a:ext>
              </a:extLst>
            </p:cNvPr>
            <p:cNvGrpSpPr/>
            <p:nvPr/>
          </p:nvGrpSpPr>
          <p:grpSpPr>
            <a:xfrm>
              <a:off x="4789005" y="1258035"/>
              <a:ext cx="5993293" cy="876514"/>
              <a:chOff x="4789006" y="1332916"/>
              <a:chExt cx="5993293" cy="876514"/>
            </a:xfrm>
          </p:grpSpPr>
          <p:grpSp>
            <p:nvGrpSpPr>
              <p:cNvPr id="6" name="组合 5">
                <a:extLst>
                  <a:ext uri="{FF2B5EF4-FFF2-40B4-BE49-F238E27FC236}">
                    <a16:creationId xmlns:a16="http://schemas.microsoft.com/office/drawing/2014/main" id="{135EE399-A07F-478F-8C35-F08C5705403B}"/>
                  </a:ext>
                </a:extLst>
              </p:cNvPr>
              <p:cNvGrpSpPr/>
              <p:nvPr/>
            </p:nvGrpSpPr>
            <p:grpSpPr>
              <a:xfrm>
                <a:off x="4789006" y="1511620"/>
                <a:ext cx="1425759" cy="519106"/>
                <a:chOff x="4865067" y="1666776"/>
                <a:chExt cx="1584177" cy="576785"/>
              </a:xfrm>
            </p:grpSpPr>
            <p:sp>
              <p:nvSpPr>
                <p:cNvPr id="7" name="椭圆 6">
                  <a:extLst>
                    <a:ext uri="{FF2B5EF4-FFF2-40B4-BE49-F238E27FC236}">
                      <a16:creationId xmlns:a16="http://schemas.microsoft.com/office/drawing/2014/main" id="{FCA827AC-356F-463B-B955-BD4DAEB66EEA}"/>
                    </a:ext>
                  </a:extLst>
                </p:cNvPr>
                <p:cNvSpPr/>
                <p:nvPr/>
              </p:nvSpPr>
              <p:spPr>
                <a:xfrm>
                  <a:off x="4865067" y="1666776"/>
                  <a:ext cx="576622" cy="57678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endParaRPr kumimoji="0" lang="zh-CN" altLang="en-US"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8" name="直接连接符 7">
                  <a:extLst>
                    <a:ext uri="{FF2B5EF4-FFF2-40B4-BE49-F238E27FC236}">
                      <a16:creationId xmlns:a16="http://schemas.microsoft.com/office/drawing/2014/main" id="{B148AE10-A649-432B-A185-27719C747055}"/>
                    </a:ext>
                  </a:extLst>
                </p:cNvPr>
                <p:cNvCxnSpPr/>
                <p:nvPr/>
              </p:nvCxnSpPr>
              <p:spPr>
                <a:xfrm>
                  <a:off x="5442205" y="1971608"/>
                  <a:ext cx="1007039" cy="0"/>
                </a:xfrm>
                <a:prstGeom prst="line">
                  <a:avLst/>
                </a:prstGeom>
                <a:ln w="6350">
                  <a:solidFill>
                    <a:srgbClr val="0D5BD9"/>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30" name="矩形 47">
                <a:extLst>
                  <a:ext uri="{FF2B5EF4-FFF2-40B4-BE49-F238E27FC236}">
                    <a16:creationId xmlns:a16="http://schemas.microsoft.com/office/drawing/2014/main" id="{2FF622A5-BE56-47FB-B686-5BC7991620A1}"/>
                  </a:ext>
                </a:extLst>
              </p:cNvPr>
              <p:cNvSpPr>
                <a:spLocks noChangeArrowheads="1"/>
              </p:cNvSpPr>
              <p:nvPr/>
            </p:nvSpPr>
            <p:spPr bwMode="auto">
              <a:xfrm>
                <a:off x="6386214" y="1332916"/>
                <a:ext cx="4396085" cy="87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10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grpSp>
        <p:grpSp>
          <p:nvGrpSpPr>
            <p:cNvPr id="34" name="组合 33">
              <a:extLst>
                <a:ext uri="{FF2B5EF4-FFF2-40B4-BE49-F238E27FC236}">
                  <a16:creationId xmlns:a16="http://schemas.microsoft.com/office/drawing/2014/main" id="{B7F87F8C-9D8A-4B05-B3D7-CC02930F8E8D}"/>
                </a:ext>
              </a:extLst>
            </p:cNvPr>
            <p:cNvGrpSpPr/>
            <p:nvPr/>
          </p:nvGrpSpPr>
          <p:grpSpPr>
            <a:xfrm>
              <a:off x="4789005" y="2252016"/>
              <a:ext cx="5993292" cy="876514"/>
              <a:chOff x="4789007" y="2286456"/>
              <a:chExt cx="5993292" cy="876514"/>
            </a:xfrm>
          </p:grpSpPr>
          <p:grpSp>
            <p:nvGrpSpPr>
              <p:cNvPr id="10" name="组合 9">
                <a:extLst>
                  <a:ext uri="{FF2B5EF4-FFF2-40B4-BE49-F238E27FC236}">
                    <a16:creationId xmlns:a16="http://schemas.microsoft.com/office/drawing/2014/main" id="{89246D8D-9A85-4444-8CE9-9013C8F39F94}"/>
                  </a:ext>
                </a:extLst>
              </p:cNvPr>
              <p:cNvGrpSpPr/>
              <p:nvPr/>
            </p:nvGrpSpPr>
            <p:grpSpPr>
              <a:xfrm>
                <a:off x="4789007" y="2450477"/>
                <a:ext cx="1425759" cy="518893"/>
                <a:chOff x="4865068" y="2386856"/>
                <a:chExt cx="1584177" cy="576785"/>
              </a:xfrm>
            </p:grpSpPr>
            <p:sp>
              <p:nvSpPr>
                <p:cNvPr id="11" name="椭圆 10">
                  <a:extLst>
                    <a:ext uri="{FF2B5EF4-FFF2-40B4-BE49-F238E27FC236}">
                      <a16:creationId xmlns:a16="http://schemas.microsoft.com/office/drawing/2014/main" id="{BBF07106-65AD-4623-83F7-15D2AB89009B}"/>
                    </a:ext>
                  </a:extLst>
                </p:cNvPr>
                <p:cNvSpPr/>
                <p:nvPr/>
              </p:nvSpPr>
              <p:spPr>
                <a:xfrm>
                  <a:off x="4865068" y="2386856"/>
                  <a:ext cx="576622" cy="576785"/>
                </a:xfrm>
                <a:prstGeom prst="ellipse">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endParaRPr kumimoji="0" lang="zh-CN" altLang="en-US"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2" name="直接连接符 11">
                  <a:extLst>
                    <a:ext uri="{FF2B5EF4-FFF2-40B4-BE49-F238E27FC236}">
                      <a16:creationId xmlns:a16="http://schemas.microsoft.com/office/drawing/2014/main" id="{4989099D-CD0D-40D1-82F9-0809C9BBCC2F}"/>
                    </a:ext>
                  </a:extLst>
                </p:cNvPr>
                <p:cNvCxnSpPr/>
                <p:nvPr/>
              </p:nvCxnSpPr>
              <p:spPr>
                <a:xfrm>
                  <a:off x="5442206" y="2691688"/>
                  <a:ext cx="1007039" cy="0"/>
                </a:xfrm>
                <a:prstGeom prst="line">
                  <a:avLst/>
                </a:prstGeom>
                <a:ln w="6350">
                  <a:solidFill>
                    <a:srgbClr val="0D5BD9"/>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32" name="矩形 47">
                <a:extLst>
                  <a:ext uri="{FF2B5EF4-FFF2-40B4-BE49-F238E27FC236}">
                    <a16:creationId xmlns:a16="http://schemas.microsoft.com/office/drawing/2014/main" id="{C5BF4EE0-7209-451E-89C5-6038B00C74C0}"/>
                  </a:ext>
                </a:extLst>
              </p:cNvPr>
              <p:cNvSpPr>
                <a:spLocks noChangeArrowheads="1"/>
              </p:cNvSpPr>
              <p:nvPr/>
            </p:nvSpPr>
            <p:spPr bwMode="auto">
              <a:xfrm>
                <a:off x="6386214" y="2286456"/>
                <a:ext cx="4396085" cy="87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10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grpSp>
        <p:grpSp>
          <p:nvGrpSpPr>
            <p:cNvPr id="35" name="组合 34">
              <a:extLst>
                <a:ext uri="{FF2B5EF4-FFF2-40B4-BE49-F238E27FC236}">
                  <a16:creationId xmlns:a16="http://schemas.microsoft.com/office/drawing/2014/main" id="{0EBD6DE5-0740-437A-9797-AE672C6DE558}"/>
                </a:ext>
              </a:extLst>
            </p:cNvPr>
            <p:cNvGrpSpPr/>
            <p:nvPr/>
          </p:nvGrpSpPr>
          <p:grpSpPr>
            <a:xfrm>
              <a:off x="4789005" y="3245997"/>
              <a:ext cx="5993293" cy="876514"/>
              <a:chOff x="4789006" y="1332916"/>
              <a:chExt cx="5993293" cy="876514"/>
            </a:xfrm>
          </p:grpSpPr>
          <p:grpSp>
            <p:nvGrpSpPr>
              <p:cNvPr id="36" name="组合 35">
                <a:extLst>
                  <a:ext uri="{FF2B5EF4-FFF2-40B4-BE49-F238E27FC236}">
                    <a16:creationId xmlns:a16="http://schemas.microsoft.com/office/drawing/2014/main" id="{4225986D-2F32-4469-A8F0-208A561DE963}"/>
                  </a:ext>
                </a:extLst>
              </p:cNvPr>
              <p:cNvGrpSpPr/>
              <p:nvPr/>
            </p:nvGrpSpPr>
            <p:grpSpPr>
              <a:xfrm>
                <a:off x="4789006" y="1511620"/>
                <a:ext cx="1425759" cy="519106"/>
                <a:chOff x="4865067" y="1666776"/>
                <a:chExt cx="1584177" cy="576785"/>
              </a:xfrm>
            </p:grpSpPr>
            <p:sp>
              <p:nvSpPr>
                <p:cNvPr id="38" name="椭圆 37">
                  <a:extLst>
                    <a:ext uri="{FF2B5EF4-FFF2-40B4-BE49-F238E27FC236}">
                      <a16:creationId xmlns:a16="http://schemas.microsoft.com/office/drawing/2014/main" id="{9B28E7A5-F119-4FBE-8F5B-743BC679E867}"/>
                    </a:ext>
                  </a:extLst>
                </p:cNvPr>
                <p:cNvSpPr/>
                <p:nvPr/>
              </p:nvSpPr>
              <p:spPr>
                <a:xfrm>
                  <a:off x="4865067" y="1666776"/>
                  <a:ext cx="576622" cy="57678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endParaRPr kumimoji="0" lang="zh-CN" altLang="en-US"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39" name="直接连接符 38">
                  <a:extLst>
                    <a:ext uri="{FF2B5EF4-FFF2-40B4-BE49-F238E27FC236}">
                      <a16:creationId xmlns:a16="http://schemas.microsoft.com/office/drawing/2014/main" id="{E49FDD84-5A5A-4475-B152-571032900824}"/>
                    </a:ext>
                  </a:extLst>
                </p:cNvPr>
                <p:cNvCxnSpPr/>
                <p:nvPr/>
              </p:nvCxnSpPr>
              <p:spPr>
                <a:xfrm>
                  <a:off x="5442205" y="1971608"/>
                  <a:ext cx="1007039" cy="0"/>
                </a:xfrm>
                <a:prstGeom prst="line">
                  <a:avLst/>
                </a:prstGeom>
                <a:ln w="6350">
                  <a:solidFill>
                    <a:srgbClr val="0D5BD9"/>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37" name="矩形 47">
                <a:extLst>
                  <a:ext uri="{FF2B5EF4-FFF2-40B4-BE49-F238E27FC236}">
                    <a16:creationId xmlns:a16="http://schemas.microsoft.com/office/drawing/2014/main" id="{3CA05B4E-C6E1-4310-A5A3-2A972F1E169D}"/>
                  </a:ext>
                </a:extLst>
              </p:cNvPr>
              <p:cNvSpPr>
                <a:spLocks noChangeArrowheads="1"/>
              </p:cNvSpPr>
              <p:nvPr/>
            </p:nvSpPr>
            <p:spPr bwMode="auto">
              <a:xfrm>
                <a:off x="6386214" y="1332916"/>
                <a:ext cx="4396085" cy="87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10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grpSp>
        <p:grpSp>
          <p:nvGrpSpPr>
            <p:cNvPr id="40" name="组合 39">
              <a:extLst>
                <a:ext uri="{FF2B5EF4-FFF2-40B4-BE49-F238E27FC236}">
                  <a16:creationId xmlns:a16="http://schemas.microsoft.com/office/drawing/2014/main" id="{62CE1DAB-D79A-4FED-BBD9-D9F5B3FBE156}"/>
                </a:ext>
              </a:extLst>
            </p:cNvPr>
            <p:cNvGrpSpPr/>
            <p:nvPr/>
          </p:nvGrpSpPr>
          <p:grpSpPr>
            <a:xfrm>
              <a:off x="4789005" y="4239978"/>
              <a:ext cx="5993292" cy="876514"/>
              <a:chOff x="4789007" y="2286456"/>
              <a:chExt cx="5993292" cy="876514"/>
            </a:xfrm>
          </p:grpSpPr>
          <p:grpSp>
            <p:nvGrpSpPr>
              <p:cNvPr id="41" name="组合 40">
                <a:extLst>
                  <a:ext uri="{FF2B5EF4-FFF2-40B4-BE49-F238E27FC236}">
                    <a16:creationId xmlns:a16="http://schemas.microsoft.com/office/drawing/2014/main" id="{BF9E76C9-F76A-427D-90B7-E71C8389F7DF}"/>
                  </a:ext>
                </a:extLst>
              </p:cNvPr>
              <p:cNvGrpSpPr/>
              <p:nvPr/>
            </p:nvGrpSpPr>
            <p:grpSpPr>
              <a:xfrm>
                <a:off x="4789007" y="2450477"/>
                <a:ext cx="1425759" cy="518893"/>
                <a:chOff x="4865068" y="2386856"/>
                <a:chExt cx="1584177" cy="576785"/>
              </a:xfrm>
            </p:grpSpPr>
            <p:sp>
              <p:nvSpPr>
                <p:cNvPr id="43" name="椭圆 42">
                  <a:extLst>
                    <a:ext uri="{FF2B5EF4-FFF2-40B4-BE49-F238E27FC236}">
                      <a16:creationId xmlns:a16="http://schemas.microsoft.com/office/drawing/2014/main" id="{F1FAD102-C067-4037-AA2B-776ED09E19C6}"/>
                    </a:ext>
                  </a:extLst>
                </p:cNvPr>
                <p:cNvSpPr/>
                <p:nvPr/>
              </p:nvSpPr>
              <p:spPr>
                <a:xfrm>
                  <a:off x="4865068" y="2386856"/>
                  <a:ext cx="576622" cy="576785"/>
                </a:xfrm>
                <a:prstGeom prst="ellipse">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a:t>
                  </a:r>
                  <a:endParaRPr kumimoji="0" lang="zh-CN" altLang="en-US"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44" name="直接连接符 43">
                  <a:extLst>
                    <a:ext uri="{FF2B5EF4-FFF2-40B4-BE49-F238E27FC236}">
                      <a16:creationId xmlns:a16="http://schemas.microsoft.com/office/drawing/2014/main" id="{E1E5741B-F1F4-4061-9C9D-ABC98556723E}"/>
                    </a:ext>
                  </a:extLst>
                </p:cNvPr>
                <p:cNvCxnSpPr/>
                <p:nvPr/>
              </p:nvCxnSpPr>
              <p:spPr>
                <a:xfrm>
                  <a:off x="5442206" y="2691688"/>
                  <a:ext cx="1007039" cy="0"/>
                </a:xfrm>
                <a:prstGeom prst="line">
                  <a:avLst/>
                </a:prstGeom>
                <a:ln w="6350">
                  <a:solidFill>
                    <a:srgbClr val="0D5BD9"/>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42" name="矩形 47">
                <a:extLst>
                  <a:ext uri="{FF2B5EF4-FFF2-40B4-BE49-F238E27FC236}">
                    <a16:creationId xmlns:a16="http://schemas.microsoft.com/office/drawing/2014/main" id="{439ABAA5-EA3D-4B40-B8E7-6AB05E1D8140}"/>
                  </a:ext>
                </a:extLst>
              </p:cNvPr>
              <p:cNvSpPr>
                <a:spLocks noChangeArrowheads="1"/>
              </p:cNvSpPr>
              <p:nvPr/>
            </p:nvSpPr>
            <p:spPr bwMode="auto">
              <a:xfrm>
                <a:off x="6386214" y="2286456"/>
                <a:ext cx="4396085" cy="87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10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grpSp>
        <p:grpSp>
          <p:nvGrpSpPr>
            <p:cNvPr id="45" name="组合 44">
              <a:extLst>
                <a:ext uri="{FF2B5EF4-FFF2-40B4-BE49-F238E27FC236}">
                  <a16:creationId xmlns:a16="http://schemas.microsoft.com/office/drawing/2014/main" id="{0DAAD8E4-55D6-4AB5-857C-F80A1C8DCD36}"/>
                </a:ext>
              </a:extLst>
            </p:cNvPr>
            <p:cNvGrpSpPr/>
            <p:nvPr/>
          </p:nvGrpSpPr>
          <p:grpSpPr>
            <a:xfrm>
              <a:off x="4789005" y="5233958"/>
              <a:ext cx="5993293" cy="876514"/>
              <a:chOff x="4789006" y="1332916"/>
              <a:chExt cx="5993293" cy="876514"/>
            </a:xfrm>
          </p:grpSpPr>
          <p:grpSp>
            <p:nvGrpSpPr>
              <p:cNvPr id="46" name="组合 45">
                <a:extLst>
                  <a:ext uri="{FF2B5EF4-FFF2-40B4-BE49-F238E27FC236}">
                    <a16:creationId xmlns:a16="http://schemas.microsoft.com/office/drawing/2014/main" id="{6F5AF13D-75CC-453C-AADE-30A8131ECAEC}"/>
                  </a:ext>
                </a:extLst>
              </p:cNvPr>
              <p:cNvGrpSpPr/>
              <p:nvPr/>
            </p:nvGrpSpPr>
            <p:grpSpPr>
              <a:xfrm>
                <a:off x="4789006" y="1511620"/>
                <a:ext cx="1425759" cy="519106"/>
                <a:chOff x="4865067" y="1666776"/>
                <a:chExt cx="1584177" cy="576785"/>
              </a:xfrm>
            </p:grpSpPr>
            <p:sp>
              <p:nvSpPr>
                <p:cNvPr id="48" name="椭圆 47">
                  <a:extLst>
                    <a:ext uri="{FF2B5EF4-FFF2-40B4-BE49-F238E27FC236}">
                      <a16:creationId xmlns:a16="http://schemas.microsoft.com/office/drawing/2014/main" id="{1614E4A3-551B-4708-B4FD-C05B9C96C685}"/>
                    </a:ext>
                  </a:extLst>
                </p:cNvPr>
                <p:cNvSpPr/>
                <p:nvPr/>
              </p:nvSpPr>
              <p:spPr>
                <a:xfrm>
                  <a:off x="4865067" y="1666776"/>
                  <a:ext cx="576622" cy="57678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5</a:t>
                  </a:r>
                  <a:endParaRPr kumimoji="0" lang="zh-CN" altLang="en-US" sz="27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49" name="直接连接符 48">
                  <a:extLst>
                    <a:ext uri="{FF2B5EF4-FFF2-40B4-BE49-F238E27FC236}">
                      <a16:creationId xmlns:a16="http://schemas.microsoft.com/office/drawing/2014/main" id="{D94AD9B8-0AC6-43A1-BB34-2D2DC50CEECB}"/>
                    </a:ext>
                  </a:extLst>
                </p:cNvPr>
                <p:cNvCxnSpPr/>
                <p:nvPr/>
              </p:nvCxnSpPr>
              <p:spPr>
                <a:xfrm>
                  <a:off x="5442205" y="1971608"/>
                  <a:ext cx="1007039" cy="0"/>
                </a:xfrm>
                <a:prstGeom prst="line">
                  <a:avLst/>
                </a:prstGeom>
                <a:ln w="6350">
                  <a:solidFill>
                    <a:srgbClr val="0D5BD9"/>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47" name="矩形 47">
                <a:extLst>
                  <a:ext uri="{FF2B5EF4-FFF2-40B4-BE49-F238E27FC236}">
                    <a16:creationId xmlns:a16="http://schemas.microsoft.com/office/drawing/2014/main" id="{39AAAAC2-C42B-465C-84D6-473963CC6C5D}"/>
                  </a:ext>
                </a:extLst>
              </p:cNvPr>
              <p:cNvSpPr>
                <a:spLocks noChangeArrowheads="1"/>
              </p:cNvSpPr>
              <p:nvPr/>
            </p:nvSpPr>
            <p:spPr bwMode="auto">
              <a:xfrm>
                <a:off x="6386214" y="1332916"/>
                <a:ext cx="4396085" cy="87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defTabSz="1219170">
                  <a:lnSpc>
                    <a:spcPct val="110000"/>
                  </a:lnSpc>
                  <a:spcBef>
                    <a:spcPct val="0"/>
                  </a:spcBef>
                  <a:buNone/>
                  <a:defRPr/>
                </a:pPr>
                <a:r>
                  <a:rPr lang="zh-CN" altLang="en-US" sz="2400" dirty="0">
                    <a:solidFill>
                      <a:srgbClr val="333333"/>
                    </a:solidFill>
                    <a:sym typeface="微软雅黑" pitchFamily="34" charset="-122"/>
                  </a:rPr>
                  <a:t>请在这里输入内容请在这里输入内容请在这里输入内容</a:t>
                </a:r>
              </a:p>
            </p:txBody>
          </p:sp>
        </p:grpSp>
      </p:grpSp>
      <p:grpSp>
        <p:nvGrpSpPr>
          <p:cNvPr id="50" name="组合 49">
            <a:extLst>
              <a:ext uri="{FF2B5EF4-FFF2-40B4-BE49-F238E27FC236}">
                <a16:creationId xmlns:a16="http://schemas.microsoft.com/office/drawing/2014/main" id="{FB638AB4-A899-4A35-BBC2-286391C69FD4}"/>
              </a:ext>
            </a:extLst>
          </p:cNvPr>
          <p:cNvGrpSpPr/>
          <p:nvPr/>
        </p:nvGrpSpPr>
        <p:grpSpPr>
          <a:xfrm>
            <a:off x="428481" y="322925"/>
            <a:ext cx="2020888" cy="510450"/>
            <a:chOff x="550863" y="752371"/>
            <a:chExt cx="5545137" cy="510450"/>
          </a:xfrm>
        </p:grpSpPr>
        <p:grpSp>
          <p:nvGrpSpPr>
            <p:cNvPr id="51" name="组合 50">
              <a:extLst>
                <a:ext uri="{FF2B5EF4-FFF2-40B4-BE49-F238E27FC236}">
                  <a16:creationId xmlns:a16="http://schemas.microsoft.com/office/drawing/2014/main" id="{FBD70060-BB5D-4D50-A20E-8DE8E2B5A476}"/>
                </a:ext>
              </a:extLst>
            </p:cNvPr>
            <p:cNvGrpSpPr/>
            <p:nvPr/>
          </p:nvGrpSpPr>
          <p:grpSpPr>
            <a:xfrm>
              <a:off x="550863" y="983213"/>
              <a:ext cx="5545137" cy="279608"/>
              <a:chOff x="3153263" y="1099330"/>
              <a:chExt cx="2550723" cy="279608"/>
            </a:xfrm>
          </p:grpSpPr>
          <p:sp>
            <p:nvSpPr>
              <p:cNvPr id="53" name="六边形 52">
                <a:extLst>
                  <a:ext uri="{FF2B5EF4-FFF2-40B4-BE49-F238E27FC236}">
                    <a16:creationId xmlns:a16="http://schemas.microsoft.com/office/drawing/2014/main" id="{437E5028-EFE6-4EBB-AA07-7C08FF6EBDE0}"/>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54" name="六边形 53">
                <a:extLst>
                  <a:ext uri="{FF2B5EF4-FFF2-40B4-BE49-F238E27FC236}">
                    <a16:creationId xmlns:a16="http://schemas.microsoft.com/office/drawing/2014/main" id="{6A8080A2-2B31-454D-A045-BF301DCCB658}"/>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52" name="文本占位符 1">
              <a:extLst>
                <a:ext uri="{FF2B5EF4-FFF2-40B4-BE49-F238E27FC236}">
                  <a16:creationId xmlns:a16="http://schemas.microsoft.com/office/drawing/2014/main" id="{37DB84FB-FCEA-47D3-BA66-3C7DB67EA80E}"/>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100016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A1E9B26-1664-4469-A2FF-BA77BD7605CC}"/>
              </a:ext>
            </a:extLst>
          </p:cNvPr>
          <p:cNvGrpSpPr/>
          <p:nvPr/>
        </p:nvGrpSpPr>
        <p:grpSpPr>
          <a:xfrm>
            <a:off x="602928" y="1319315"/>
            <a:ext cx="10986139" cy="4989413"/>
            <a:chOff x="602928" y="1662215"/>
            <a:chExt cx="10986139" cy="4989413"/>
          </a:xfrm>
        </p:grpSpPr>
        <p:grpSp>
          <p:nvGrpSpPr>
            <p:cNvPr id="4" name="组合 3">
              <a:extLst>
                <a:ext uri="{FF2B5EF4-FFF2-40B4-BE49-F238E27FC236}">
                  <a16:creationId xmlns:a16="http://schemas.microsoft.com/office/drawing/2014/main" id="{1F70DBD4-424F-44C8-8815-D6C22C05DEB7}"/>
                </a:ext>
              </a:extLst>
            </p:cNvPr>
            <p:cNvGrpSpPr/>
            <p:nvPr/>
          </p:nvGrpSpPr>
          <p:grpSpPr>
            <a:xfrm>
              <a:off x="4776318" y="1662215"/>
              <a:ext cx="2639364" cy="4989413"/>
              <a:chOff x="4753906" y="1662215"/>
              <a:chExt cx="2639364" cy="4989413"/>
            </a:xfrm>
          </p:grpSpPr>
          <p:grpSp>
            <p:nvGrpSpPr>
              <p:cNvPr id="11" name="组合 10">
                <a:extLst>
                  <a:ext uri="{FF2B5EF4-FFF2-40B4-BE49-F238E27FC236}">
                    <a16:creationId xmlns:a16="http://schemas.microsoft.com/office/drawing/2014/main" id="{319C7A54-4F88-4E35-B4A6-1EC62B9F03F7}"/>
                  </a:ext>
                </a:extLst>
              </p:cNvPr>
              <p:cNvGrpSpPr/>
              <p:nvPr/>
            </p:nvGrpSpPr>
            <p:grpSpPr>
              <a:xfrm>
                <a:off x="4753906" y="1662215"/>
                <a:ext cx="2639364" cy="4989413"/>
                <a:chOff x="4753906" y="1662215"/>
                <a:chExt cx="2639364" cy="4989413"/>
              </a:xfrm>
            </p:grpSpPr>
            <p:grpSp>
              <p:nvGrpSpPr>
                <p:cNvPr id="18" name="Group 35">
                  <a:extLst>
                    <a:ext uri="{FF2B5EF4-FFF2-40B4-BE49-F238E27FC236}">
                      <a16:creationId xmlns:a16="http://schemas.microsoft.com/office/drawing/2014/main" id="{7E85C1D7-B40A-45DE-B94C-ECFC2195DE3A}"/>
                    </a:ext>
                  </a:extLst>
                </p:cNvPr>
                <p:cNvGrpSpPr/>
                <p:nvPr/>
              </p:nvGrpSpPr>
              <p:grpSpPr bwMode="auto">
                <a:xfrm>
                  <a:off x="4753909" y="1662215"/>
                  <a:ext cx="1268098" cy="4989411"/>
                  <a:chOff x="4752323" y="1646205"/>
                  <a:chExt cx="1269755" cy="4989133"/>
                </a:xfrm>
              </p:grpSpPr>
              <p:sp>
                <p:nvSpPr>
                  <p:cNvPr id="34" name="Freeform 12">
                    <a:extLst>
                      <a:ext uri="{FF2B5EF4-FFF2-40B4-BE49-F238E27FC236}">
                        <a16:creationId xmlns:a16="http://schemas.microsoft.com/office/drawing/2014/main" id="{7C680172-F6CF-4056-916D-2BFA12B3CC83}"/>
                      </a:ext>
                    </a:extLst>
                  </p:cNvPr>
                  <p:cNvSpPr/>
                  <p:nvPr/>
                </p:nvSpPr>
                <p:spPr bwMode="auto">
                  <a:xfrm rot="5400000">
                    <a:off x="3570973" y="4184233"/>
                    <a:ext cx="4530341" cy="371869"/>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solidFill>
                    <a:srgbClr val="FFFFFF"/>
                  </a:solidFill>
                  <a:ln w="85725" cap="flat">
                    <a:solidFill>
                      <a:srgbClr val="0D5BD9"/>
                    </a:solidFill>
                    <a:prstDash val="solid"/>
                    <a:miter lim="800000"/>
                  </a:ln>
                </p:spPr>
                <p:txBody>
                  <a:bodyPr lIns="162519" tIns="81259" rIns="162519" bIns="81259"/>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5" name="Oval 6">
                    <a:extLst>
                      <a:ext uri="{FF2B5EF4-FFF2-40B4-BE49-F238E27FC236}">
                        <a16:creationId xmlns:a16="http://schemas.microsoft.com/office/drawing/2014/main" id="{93BA5458-C5FA-433E-8479-7C802DF93E6A}"/>
                      </a:ext>
                    </a:extLst>
                  </p:cNvPr>
                  <p:cNvSpPr>
                    <a:spLocks noChangeArrowheads="1"/>
                  </p:cNvSpPr>
                  <p:nvPr/>
                </p:nvSpPr>
                <p:spPr bwMode="auto">
                  <a:xfrm rot="5400000">
                    <a:off x="4750418" y="1648110"/>
                    <a:ext cx="909643" cy="905834"/>
                  </a:xfrm>
                  <a:prstGeom prst="ellipse">
                    <a:avLst/>
                  </a:prstGeom>
                  <a:solidFill>
                    <a:srgbClr val="0D5BD9"/>
                  </a:solidFill>
                  <a:ln w="9525" cap="flat">
                    <a:noFill/>
                    <a:prstDash val="solid"/>
                    <a:miter lim="800000"/>
                  </a:ln>
                </p:spPr>
                <p:txBody>
                  <a:bodyPr lIns="162519" tIns="81259" rIns="162519" bIns="81259"/>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grpSp>
              <p:nvGrpSpPr>
                <p:cNvPr id="19" name="Group 40">
                  <a:extLst>
                    <a:ext uri="{FF2B5EF4-FFF2-40B4-BE49-F238E27FC236}">
                      <a16:creationId xmlns:a16="http://schemas.microsoft.com/office/drawing/2014/main" id="{94BC815C-508D-4EAE-B118-E9CCFB28A57A}"/>
                    </a:ext>
                  </a:extLst>
                </p:cNvPr>
                <p:cNvGrpSpPr/>
                <p:nvPr/>
              </p:nvGrpSpPr>
              <p:grpSpPr bwMode="auto">
                <a:xfrm>
                  <a:off x="6115645" y="1689203"/>
                  <a:ext cx="1277623" cy="4962423"/>
                  <a:chOff x="6114303" y="1673243"/>
                  <a:chExt cx="1278087" cy="4962098"/>
                </a:xfrm>
              </p:grpSpPr>
              <p:sp>
                <p:nvSpPr>
                  <p:cNvPr id="32" name="Freeform 11">
                    <a:extLst>
                      <a:ext uri="{FF2B5EF4-FFF2-40B4-BE49-F238E27FC236}">
                        <a16:creationId xmlns:a16="http://schemas.microsoft.com/office/drawing/2014/main" id="{8C849CAE-0C6F-4345-A32F-511734F88204}"/>
                      </a:ext>
                    </a:extLst>
                  </p:cNvPr>
                  <p:cNvSpPr/>
                  <p:nvPr/>
                </p:nvSpPr>
                <p:spPr bwMode="auto">
                  <a:xfrm rot="5400000">
                    <a:off x="4034913" y="4184433"/>
                    <a:ext cx="4530298" cy="371518"/>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chemeClr val="bg1">
                        <a:lumMod val="75000"/>
                      </a:schemeClr>
                    </a:solidFill>
                    <a:prstDash val="solid"/>
                    <a:miter lim="800000"/>
                  </a:ln>
                </p:spPr>
                <p:txBody>
                  <a:bodyPr lIns="162519" tIns="81259" rIns="162519" bIns="81259"/>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3" name="Oval 43">
                    <a:extLst>
                      <a:ext uri="{FF2B5EF4-FFF2-40B4-BE49-F238E27FC236}">
                        <a16:creationId xmlns:a16="http://schemas.microsoft.com/office/drawing/2014/main" id="{3118FE82-B982-4221-9F1D-B8585B838091}"/>
                      </a:ext>
                    </a:extLst>
                  </p:cNvPr>
                  <p:cNvSpPr>
                    <a:spLocks noChangeArrowheads="1"/>
                  </p:cNvSpPr>
                  <p:nvPr/>
                </p:nvSpPr>
                <p:spPr bwMode="auto">
                  <a:xfrm rot="5400000">
                    <a:off x="6481113" y="1671601"/>
                    <a:ext cx="909635" cy="912919"/>
                  </a:xfrm>
                  <a:prstGeom prst="ellipse">
                    <a:avLst/>
                  </a:prstGeom>
                  <a:solidFill>
                    <a:schemeClr val="bg1">
                      <a:lumMod val="75000"/>
                    </a:schemeClr>
                  </a:solidFill>
                  <a:ln w="9525" cap="flat">
                    <a:noFill/>
                    <a:prstDash val="solid"/>
                    <a:miter lim="800000"/>
                  </a:ln>
                </p:spPr>
                <p:txBody>
                  <a:bodyPr lIns="162519" tIns="81259" rIns="162519" bIns="81259"/>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grpSp>
              <p:nvGrpSpPr>
                <p:cNvPr id="20" name="Group 31">
                  <a:extLst>
                    <a:ext uri="{FF2B5EF4-FFF2-40B4-BE49-F238E27FC236}">
                      <a16:creationId xmlns:a16="http://schemas.microsoft.com/office/drawing/2014/main" id="{72779188-29D4-46A1-A24B-33E120A6E2B7}"/>
                    </a:ext>
                  </a:extLst>
                </p:cNvPr>
                <p:cNvGrpSpPr/>
                <p:nvPr/>
              </p:nvGrpSpPr>
              <p:grpSpPr bwMode="auto">
                <a:xfrm>
                  <a:off x="4753906" y="3251401"/>
                  <a:ext cx="1168113" cy="3400227"/>
                  <a:chOff x="4752322" y="3235041"/>
                  <a:chExt cx="1169759" cy="3400284"/>
                </a:xfrm>
              </p:grpSpPr>
              <p:sp>
                <p:nvSpPr>
                  <p:cNvPr id="30" name="Freeform 14">
                    <a:extLst>
                      <a:ext uri="{FF2B5EF4-FFF2-40B4-BE49-F238E27FC236}">
                        <a16:creationId xmlns:a16="http://schemas.microsoft.com/office/drawing/2014/main" id="{EB7DB36D-C13D-4460-8167-D7A182125A1F}"/>
                      </a:ext>
                    </a:extLst>
                  </p:cNvPr>
                  <p:cNvSpPr/>
                  <p:nvPr/>
                </p:nvSpPr>
                <p:spPr bwMode="auto">
                  <a:xfrm rot="5400000">
                    <a:off x="4312287" y="5025532"/>
                    <a:ext cx="2947809" cy="271778"/>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solidFill>
                    <a:srgbClr val="FFFFFF"/>
                  </a:solidFill>
                  <a:ln w="85725" cap="flat">
                    <a:solidFill>
                      <a:schemeClr val="bg1">
                        <a:lumMod val="75000"/>
                      </a:schemeClr>
                    </a:solidFill>
                    <a:prstDash val="solid"/>
                    <a:miter lim="800000"/>
                  </a:ln>
                </p:spPr>
                <p:txBody>
                  <a:bodyPr lIns="162519" tIns="81259" rIns="162519" bIns="81259"/>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1" name="Oval 8">
                    <a:extLst>
                      <a:ext uri="{FF2B5EF4-FFF2-40B4-BE49-F238E27FC236}">
                        <a16:creationId xmlns:a16="http://schemas.microsoft.com/office/drawing/2014/main" id="{C726D653-3562-4426-A3F7-C9BA1727BCBD}"/>
                      </a:ext>
                    </a:extLst>
                  </p:cNvPr>
                  <p:cNvSpPr>
                    <a:spLocks noChangeArrowheads="1"/>
                  </p:cNvSpPr>
                  <p:nvPr/>
                </p:nvSpPr>
                <p:spPr bwMode="auto">
                  <a:xfrm rot="5400000">
                    <a:off x="4750431" y="3236932"/>
                    <a:ext cx="909710" cy="905927"/>
                  </a:xfrm>
                  <a:prstGeom prst="ellipse">
                    <a:avLst/>
                  </a:prstGeom>
                  <a:solidFill>
                    <a:schemeClr val="bg1">
                      <a:lumMod val="75000"/>
                    </a:schemeClr>
                  </a:solidFill>
                  <a:ln w="9525" cap="flat">
                    <a:noFill/>
                    <a:prstDash val="solid"/>
                    <a:miter lim="800000"/>
                  </a:ln>
                </p:spPr>
                <p:txBody>
                  <a:bodyPr lIns="162519" tIns="81259" rIns="162519" bIns="81259"/>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grpSp>
              <p:nvGrpSpPr>
                <p:cNvPr id="21" name="Group 50">
                  <a:extLst>
                    <a:ext uri="{FF2B5EF4-FFF2-40B4-BE49-F238E27FC236}">
                      <a16:creationId xmlns:a16="http://schemas.microsoft.com/office/drawing/2014/main" id="{38160950-6C70-4D31-B6E9-177BC63BF00D}"/>
                    </a:ext>
                  </a:extLst>
                </p:cNvPr>
                <p:cNvGrpSpPr/>
                <p:nvPr/>
              </p:nvGrpSpPr>
              <p:grpSpPr bwMode="auto">
                <a:xfrm>
                  <a:off x="6215634" y="3224412"/>
                  <a:ext cx="1177636" cy="3427213"/>
                  <a:chOff x="6214301" y="3208001"/>
                  <a:chExt cx="1178089" cy="3427317"/>
                </a:xfrm>
              </p:grpSpPr>
              <p:sp>
                <p:nvSpPr>
                  <p:cNvPr id="28" name="Freeform 13">
                    <a:extLst>
                      <a:ext uri="{FF2B5EF4-FFF2-40B4-BE49-F238E27FC236}">
                        <a16:creationId xmlns:a16="http://schemas.microsoft.com/office/drawing/2014/main" id="{6F8E3E37-7E89-4248-8D94-CB3106A315DD}"/>
                      </a:ext>
                    </a:extLst>
                  </p:cNvPr>
                  <p:cNvSpPr/>
                  <p:nvPr/>
                </p:nvSpPr>
                <p:spPr bwMode="auto">
                  <a:xfrm rot="5400000">
                    <a:off x="4876127" y="5025644"/>
                    <a:ext cx="2947848" cy="271500"/>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0D5BD9"/>
                    </a:solidFill>
                    <a:prstDash val="solid"/>
                    <a:miter lim="800000"/>
                  </a:ln>
                  <a:extLst>
                    <a:ext uri="{909E8E84-426E-40DD-AFC4-6F175D3DCCD1}">
                      <a14:hiddenFill xmlns:a14="http://schemas.microsoft.com/office/drawing/2010/main">
                        <a:solidFill>
                          <a:srgbClr val="FFFFFF"/>
                        </a:solidFill>
                      </a14:hiddenFill>
                    </a:ext>
                  </a:extLst>
                </p:spPr>
                <p:txBody>
                  <a:bodyPr lIns="162519" tIns="81259" rIns="162519" bIns="81259"/>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9" name="Oval 7">
                    <a:extLst>
                      <a:ext uri="{FF2B5EF4-FFF2-40B4-BE49-F238E27FC236}">
                        <a16:creationId xmlns:a16="http://schemas.microsoft.com/office/drawing/2014/main" id="{77ABCC31-7A05-4ABA-93DF-CB27BD79688B}"/>
                      </a:ext>
                    </a:extLst>
                  </p:cNvPr>
                  <p:cNvSpPr>
                    <a:spLocks noChangeArrowheads="1"/>
                  </p:cNvSpPr>
                  <p:nvPr/>
                </p:nvSpPr>
                <p:spPr bwMode="auto">
                  <a:xfrm rot="5400000">
                    <a:off x="6481060" y="3206392"/>
                    <a:ext cx="909721" cy="912939"/>
                  </a:xfrm>
                  <a:prstGeom prst="ellipse">
                    <a:avLst/>
                  </a:prstGeom>
                  <a:solidFill>
                    <a:srgbClr val="0D5BD9"/>
                  </a:solidFill>
                  <a:ln w="9525" cap="flat">
                    <a:noFill/>
                    <a:prstDash val="solid"/>
                    <a:miter lim="800000"/>
                  </a:ln>
                </p:spPr>
                <p:txBody>
                  <a:bodyPr lIns="162519" tIns="81259" rIns="162519" bIns="81259"/>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grpSp>
              <p:nvGrpSpPr>
                <p:cNvPr id="22" name="Group 45">
                  <a:extLst>
                    <a:ext uri="{FF2B5EF4-FFF2-40B4-BE49-F238E27FC236}">
                      <a16:creationId xmlns:a16="http://schemas.microsoft.com/office/drawing/2014/main" id="{211B568B-AA46-442E-A56D-93BF46FBD4F4}"/>
                    </a:ext>
                  </a:extLst>
                </p:cNvPr>
                <p:cNvGrpSpPr/>
                <p:nvPr/>
              </p:nvGrpSpPr>
              <p:grpSpPr bwMode="auto">
                <a:xfrm>
                  <a:off x="4753908" y="4912029"/>
                  <a:ext cx="1064950" cy="1739599"/>
                  <a:chOff x="4752324" y="4894851"/>
                  <a:chExt cx="1066423" cy="1740377"/>
                </a:xfrm>
              </p:grpSpPr>
              <p:sp>
                <p:nvSpPr>
                  <p:cNvPr id="26" name="Freeform 16">
                    <a:extLst>
                      <a:ext uri="{FF2B5EF4-FFF2-40B4-BE49-F238E27FC236}">
                        <a16:creationId xmlns:a16="http://schemas.microsoft.com/office/drawing/2014/main" id="{6A44A8ED-8986-40C4-A4B1-F8D239381759}"/>
                      </a:ext>
                    </a:extLst>
                  </p:cNvPr>
                  <p:cNvSpPr/>
                  <p:nvPr/>
                </p:nvSpPr>
                <p:spPr bwMode="auto">
                  <a:xfrm rot="5400000">
                    <a:off x="5091454" y="5907935"/>
                    <a:ext cx="1286120" cy="168466"/>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0D5BD9"/>
                    </a:solidFill>
                    <a:prstDash val="solid"/>
                    <a:miter lim="800000"/>
                  </a:ln>
                </p:spPr>
                <p:txBody>
                  <a:bodyPr lIns="162519" tIns="81259" rIns="162519" bIns="81259"/>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Oval 10">
                    <a:extLst>
                      <a:ext uri="{FF2B5EF4-FFF2-40B4-BE49-F238E27FC236}">
                        <a16:creationId xmlns:a16="http://schemas.microsoft.com/office/drawing/2014/main" id="{0CB33FD1-42CD-4208-9222-97406323C984}"/>
                      </a:ext>
                    </a:extLst>
                  </p:cNvPr>
                  <p:cNvSpPr>
                    <a:spLocks noChangeArrowheads="1"/>
                  </p:cNvSpPr>
                  <p:nvPr/>
                </p:nvSpPr>
                <p:spPr bwMode="auto">
                  <a:xfrm rot="5400000">
                    <a:off x="4751813" y="4895362"/>
                    <a:ext cx="906925" cy="905903"/>
                  </a:xfrm>
                  <a:prstGeom prst="ellipse">
                    <a:avLst/>
                  </a:prstGeom>
                  <a:solidFill>
                    <a:srgbClr val="0D5BD9"/>
                  </a:solidFill>
                  <a:ln w="9525" cap="flat">
                    <a:noFill/>
                    <a:prstDash val="solid"/>
                    <a:miter lim="800000"/>
                  </a:ln>
                </p:spPr>
                <p:txBody>
                  <a:bodyPr lIns="162519" tIns="81259" rIns="162519" bIns="81259"/>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grpSp>
              <p:nvGrpSpPr>
                <p:cNvPr id="23" name="Group 26">
                  <a:extLst>
                    <a:ext uri="{FF2B5EF4-FFF2-40B4-BE49-F238E27FC236}">
                      <a16:creationId xmlns:a16="http://schemas.microsoft.com/office/drawing/2014/main" id="{86478311-BCEA-422D-9570-E20CC7D5B3F7}"/>
                    </a:ext>
                  </a:extLst>
                </p:cNvPr>
                <p:cNvGrpSpPr/>
                <p:nvPr/>
              </p:nvGrpSpPr>
              <p:grpSpPr bwMode="auto">
                <a:xfrm>
                  <a:off x="6315622" y="4912028"/>
                  <a:ext cx="1077647" cy="1739599"/>
                  <a:chOff x="6314302" y="4894849"/>
                  <a:chExt cx="1078089" cy="1740378"/>
                </a:xfrm>
              </p:grpSpPr>
              <p:sp>
                <p:nvSpPr>
                  <p:cNvPr id="24" name="Freeform 15">
                    <a:extLst>
                      <a:ext uri="{FF2B5EF4-FFF2-40B4-BE49-F238E27FC236}">
                        <a16:creationId xmlns:a16="http://schemas.microsoft.com/office/drawing/2014/main" id="{6400920B-C51A-4038-8A65-677C6DAEADAD}"/>
                      </a:ext>
                    </a:extLst>
                  </p:cNvPr>
                  <p:cNvSpPr/>
                  <p:nvPr/>
                </p:nvSpPr>
                <p:spPr bwMode="auto">
                  <a:xfrm rot="5400000">
                    <a:off x="5756981" y="5906428"/>
                    <a:ext cx="1286120" cy="171478"/>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lIns="162519" tIns="81259" rIns="162519" bIns="81259"/>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5" name="Oval 9">
                    <a:extLst>
                      <a:ext uri="{FF2B5EF4-FFF2-40B4-BE49-F238E27FC236}">
                        <a16:creationId xmlns:a16="http://schemas.microsoft.com/office/drawing/2014/main" id="{B874FE19-1B79-43D3-A65F-02C17F5A0A1C}"/>
                      </a:ext>
                    </a:extLst>
                  </p:cNvPr>
                  <p:cNvSpPr>
                    <a:spLocks noChangeArrowheads="1"/>
                  </p:cNvSpPr>
                  <p:nvPr/>
                </p:nvSpPr>
                <p:spPr bwMode="auto">
                  <a:xfrm rot="5400000">
                    <a:off x="6482447" y="4891831"/>
                    <a:ext cx="906925" cy="912962"/>
                  </a:xfrm>
                  <a:prstGeom prst="ellipse">
                    <a:avLst/>
                  </a:prstGeom>
                  <a:solidFill>
                    <a:schemeClr val="bg1">
                      <a:lumMod val="75000"/>
                    </a:schemeClr>
                  </a:solidFill>
                  <a:ln w="9525" cap="flat">
                    <a:noFill/>
                    <a:prstDash val="solid"/>
                    <a:miter lim="800000"/>
                  </a:ln>
                </p:spPr>
                <p:txBody>
                  <a:bodyPr lIns="162519" tIns="81259" rIns="162519" bIns="81259"/>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grpSp>
          <p:sp>
            <p:nvSpPr>
              <p:cNvPr id="12" name="Text Placeholder 1">
                <a:extLst>
                  <a:ext uri="{FF2B5EF4-FFF2-40B4-BE49-F238E27FC236}">
                    <a16:creationId xmlns:a16="http://schemas.microsoft.com/office/drawing/2014/main" id="{CCF5BE57-291B-4A0F-8AB1-E81FA388EDA6}"/>
                  </a:ext>
                </a:extLst>
              </p:cNvPr>
              <p:cNvSpPr txBox="1">
                <a:spLocks/>
              </p:cNvSpPr>
              <p:nvPr/>
            </p:nvSpPr>
            <p:spPr>
              <a:xfrm>
                <a:off x="4952967" y="1941450"/>
                <a:ext cx="604021" cy="409279"/>
              </a:xfrm>
              <a:prstGeom prst="rect">
                <a:avLst/>
              </a:prstGeom>
            </p:spPr>
            <p:txBody>
              <a:bodyPr vert="horz" lIns="0" tIns="0" rIns="91440"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Clear Sans Medium" panose="020B0603030202020304" pitchFamily="34" charset="0"/>
                  </a:rPr>
                  <a:t>01</a:t>
                </a:r>
              </a:p>
            </p:txBody>
          </p:sp>
          <p:sp>
            <p:nvSpPr>
              <p:cNvPr id="13" name="Text Placeholder 1">
                <a:extLst>
                  <a:ext uri="{FF2B5EF4-FFF2-40B4-BE49-F238E27FC236}">
                    <a16:creationId xmlns:a16="http://schemas.microsoft.com/office/drawing/2014/main" id="{9FB32C30-82A0-431B-ACDB-E99C1CD5626D}"/>
                  </a:ext>
                </a:extLst>
              </p:cNvPr>
              <p:cNvSpPr txBox="1">
                <a:spLocks/>
              </p:cNvSpPr>
              <p:nvPr/>
            </p:nvSpPr>
            <p:spPr>
              <a:xfrm>
                <a:off x="6680655" y="1941449"/>
                <a:ext cx="604021" cy="409279"/>
              </a:xfrm>
              <a:prstGeom prst="rect">
                <a:avLst/>
              </a:prstGeom>
            </p:spPr>
            <p:txBody>
              <a:bodyPr vert="horz" lIns="0" tIns="0" rIns="91440"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Clear Sans Medium" panose="020B0603030202020304" pitchFamily="34" charset="0"/>
                  </a:rPr>
                  <a:t>04</a:t>
                </a:r>
              </a:p>
            </p:txBody>
          </p:sp>
          <p:sp>
            <p:nvSpPr>
              <p:cNvPr id="14" name="Text Placeholder 1">
                <a:extLst>
                  <a:ext uri="{FF2B5EF4-FFF2-40B4-BE49-F238E27FC236}">
                    <a16:creationId xmlns:a16="http://schemas.microsoft.com/office/drawing/2014/main" id="{9409CE6C-5528-4D1B-A8F1-EABEE2B91C7C}"/>
                  </a:ext>
                </a:extLst>
              </p:cNvPr>
              <p:cNvSpPr txBox="1">
                <a:spLocks/>
              </p:cNvSpPr>
              <p:nvPr/>
            </p:nvSpPr>
            <p:spPr>
              <a:xfrm>
                <a:off x="4952967" y="3483566"/>
                <a:ext cx="604021" cy="409279"/>
              </a:xfrm>
              <a:prstGeom prst="rect">
                <a:avLst/>
              </a:prstGeom>
            </p:spPr>
            <p:txBody>
              <a:bodyPr vert="horz" lIns="0" tIns="0" rIns="91440"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Clear Sans Medium" panose="020B0603030202020304" pitchFamily="34" charset="0"/>
                  </a:rPr>
                  <a:t>02</a:t>
                </a:r>
              </a:p>
            </p:txBody>
          </p:sp>
          <p:sp>
            <p:nvSpPr>
              <p:cNvPr id="15" name="Text Placeholder 1">
                <a:extLst>
                  <a:ext uri="{FF2B5EF4-FFF2-40B4-BE49-F238E27FC236}">
                    <a16:creationId xmlns:a16="http://schemas.microsoft.com/office/drawing/2014/main" id="{22EC5229-DEA1-4557-813D-71BFBAE6CE65}"/>
                  </a:ext>
                </a:extLst>
              </p:cNvPr>
              <p:cNvSpPr txBox="1">
                <a:spLocks/>
              </p:cNvSpPr>
              <p:nvPr/>
            </p:nvSpPr>
            <p:spPr>
              <a:xfrm>
                <a:off x="6680655" y="3483566"/>
                <a:ext cx="604021" cy="409279"/>
              </a:xfrm>
              <a:prstGeom prst="rect">
                <a:avLst/>
              </a:prstGeom>
            </p:spPr>
            <p:txBody>
              <a:bodyPr vert="horz" lIns="0" tIns="0" rIns="91440"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Clear Sans Medium" panose="020B0603030202020304" pitchFamily="34" charset="0"/>
                  </a:rPr>
                  <a:t>05</a:t>
                </a:r>
              </a:p>
            </p:txBody>
          </p:sp>
          <p:sp>
            <p:nvSpPr>
              <p:cNvPr id="16" name="Text Placeholder 1">
                <a:extLst>
                  <a:ext uri="{FF2B5EF4-FFF2-40B4-BE49-F238E27FC236}">
                    <a16:creationId xmlns:a16="http://schemas.microsoft.com/office/drawing/2014/main" id="{4F5638C5-ADA7-4050-9645-A7D4DAB03848}"/>
                  </a:ext>
                </a:extLst>
              </p:cNvPr>
              <p:cNvSpPr txBox="1">
                <a:spLocks/>
              </p:cNvSpPr>
              <p:nvPr/>
            </p:nvSpPr>
            <p:spPr>
              <a:xfrm>
                <a:off x="4952967" y="5155432"/>
                <a:ext cx="604021" cy="409279"/>
              </a:xfrm>
              <a:prstGeom prst="rect">
                <a:avLst/>
              </a:prstGeom>
            </p:spPr>
            <p:txBody>
              <a:bodyPr vert="horz" lIns="0" tIns="0" rIns="91440"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Clear Sans Medium" panose="020B0603030202020304" pitchFamily="34" charset="0"/>
                  </a:rPr>
                  <a:t>03</a:t>
                </a:r>
              </a:p>
            </p:txBody>
          </p:sp>
          <p:sp>
            <p:nvSpPr>
              <p:cNvPr id="17" name="Text Placeholder 1">
                <a:extLst>
                  <a:ext uri="{FF2B5EF4-FFF2-40B4-BE49-F238E27FC236}">
                    <a16:creationId xmlns:a16="http://schemas.microsoft.com/office/drawing/2014/main" id="{98DDB6D2-9532-4D22-908D-DF80C1E9ADD7}"/>
                  </a:ext>
                </a:extLst>
              </p:cNvPr>
              <p:cNvSpPr txBox="1">
                <a:spLocks/>
              </p:cNvSpPr>
              <p:nvPr/>
            </p:nvSpPr>
            <p:spPr>
              <a:xfrm>
                <a:off x="6680655" y="5155431"/>
                <a:ext cx="604021" cy="409279"/>
              </a:xfrm>
              <a:prstGeom prst="rect">
                <a:avLst/>
              </a:prstGeom>
            </p:spPr>
            <p:txBody>
              <a:bodyPr vert="horz" lIns="0" tIns="0" rIns="91440"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Clear Sans Medium" panose="020B0603030202020304" pitchFamily="34" charset="0"/>
                  </a:rPr>
                  <a:t>06</a:t>
                </a:r>
              </a:p>
            </p:txBody>
          </p:sp>
        </p:grpSp>
        <p:sp>
          <p:nvSpPr>
            <p:cNvPr id="5" name="TextBox 26">
              <a:extLst>
                <a:ext uri="{FF2B5EF4-FFF2-40B4-BE49-F238E27FC236}">
                  <a16:creationId xmlns:a16="http://schemas.microsoft.com/office/drawing/2014/main" id="{78C64181-6E2C-45B7-9648-43C090FF10C0}"/>
                </a:ext>
              </a:extLst>
            </p:cNvPr>
            <p:cNvSpPr txBox="1"/>
            <p:nvPr/>
          </p:nvSpPr>
          <p:spPr>
            <a:xfrm>
              <a:off x="602933" y="1662215"/>
              <a:ext cx="3809940" cy="881139"/>
            </a:xfrm>
            <a:prstGeom prst="rect">
              <a:avLst/>
            </a:prstGeom>
            <a:noFill/>
          </p:spPr>
          <p:txBody>
            <a:bodyPr wrap="square" lIns="0" tIns="0" rIns="0" bIns="0" rtlCol="0">
              <a:spAutoFit/>
            </a:bodyPr>
            <a:lstStyle/>
            <a:p>
              <a:pPr lvl="0" algn="just">
                <a:lnSpc>
                  <a:spcPct val="125000"/>
                </a:lnSpc>
                <a:defRPr/>
              </a:pPr>
              <a:r>
                <a:rPr lang="zh-CN" altLang="en-US" sz="2400" dirty="0">
                  <a:latin typeface="微软雅黑" panose="020B0503020204020204" pitchFamily="34" charset="-122"/>
                  <a:ea typeface="微软雅黑" panose="020B0503020204020204" pitchFamily="34" charset="-122"/>
                  <a:cs typeface="Clear Sans Light" panose="020B0303030202020304" pitchFamily="34" charset="0"/>
                </a:rPr>
                <a:t>请在这里输入内容请在这里输入内容请在这里输入内容</a:t>
              </a:r>
            </a:p>
          </p:txBody>
        </p:sp>
        <p:sp>
          <p:nvSpPr>
            <p:cNvPr id="6" name="TextBox 26">
              <a:extLst>
                <a:ext uri="{FF2B5EF4-FFF2-40B4-BE49-F238E27FC236}">
                  <a16:creationId xmlns:a16="http://schemas.microsoft.com/office/drawing/2014/main" id="{969E96BA-973B-466A-88E7-B38C1BE83CBA}"/>
                </a:ext>
              </a:extLst>
            </p:cNvPr>
            <p:cNvSpPr txBox="1"/>
            <p:nvPr/>
          </p:nvSpPr>
          <p:spPr>
            <a:xfrm>
              <a:off x="602928" y="3211856"/>
              <a:ext cx="3809940" cy="881139"/>
            </a:xfrm>
            <a:prstGeom prst="rect">
              <a:avLst/>
            </a:prstGeom>
            <a:noFill/>
          </p:spPr>
          <p:txBody>
            <a:bodyPr wrap="square" lIns="0" tIns="0" rIns="0" bIns="0" rtlCol="0">
              <a:spAutoFit/>
            </a:bodyPr>
            <a:lstStyle/>
            <a:p>
              <a:pPr lvl="0" algn="just">
                <a:lnSpc>
                  <a:spcPct val="125000"/>
                </a:lnSpc>
                <a:defRPr/>
              </a:pPr>
              <a:r>
                <a:rPr lang="zh-CN" altLang="en-US" sz="2400" dirty="0">
                  <a:latin typeface="微软雅黑" panose="020B0503020204020204" pitchFamily="34" charset="-122"/>
                  <a:ea typeface="微软雅黑" panose="020B0503020204020204" pitchFamily="34" charset="-122"/>
                  <a:cs typeface="Clear Sans Light" panose="020B0303030202020304" pitchFamily="34" charset="0"/>
                </a:rPr>
                <a:t>请在这里输入内容请在这里输入内容请在这里输入内容</a:t>
              </a:r>
            </a:p>
          </p:txBody>
        </p:sp>
        <p:sp>
          <p:nvSpPr>
            <p:cNvPr id="7" name="TextBox 26">
              <a:extLst>
                <a:ext uri="{FF2B5EF4-FFF2-40B4-BE49-F238E27FC236}">
                  <a16:creationId xmlns:a16="http://schemas.microsoft.com/office/drawing/2014/main" id="{67D03179-6431-4206-B5A4-15FB279E4711}"/>
                </a:ext>
              </a:extLst>
            </p:cNvPr>
            <p:cNvSpPr txBox="1"/>
            <p:nvPr/>
          </p:nvSpPr>
          <p:spPr>
            <a:xfrm>
              <a:off x="602928" y="4843926"/>
              <a:ext cx="3809940" cy="881139"/>
            </a:xfrm>
            <a:prstGeom prst="rect">
              <a:avLst/>
            </a:prstGeom>
            <a:noFill/>
          </p:spPr>
          <p:txBody>
            <a:bodyPr wrap="square" lIns="0" tIns="0" rIns="0" bIns="0" rtlCol="0">
              <a:spAutoFit/>
            </a:bodyPr>
            <a:lstStyle/>
            <a:p>
              <a:pPr lvl="0" algn="just">
                <a:lnSpc>
                  <a:spcPct val="125000"/>
                </a:lnSpc>
                <a:defRPr/>
              </a:pPr>
              <a:r>
                <a:rPr lang="zh-CN" altLang="en-US" sz="2400" dirty="0">
                  <a:latin typeface="微软雅黑" panose="020B0503020204020204" pitchFamily="34" charset="-122"/>
                  <a:ea typeface="微软雅黑" panose="020B0503020204020204" pitchFamily="34" charset="-122"/>
                  <a:cs typeface="Clear Sans Light" panose="020B0303030202020304" pitchFamily="34" charset="0"/>
                </a:rPr>
                <a:t>请在这里输入内容请在这里输入内容请在这里输入内容</a:t>
              </a:r>
            </a:p>
          </p:txBody>
        </p:sp>
        <p:sp>
          <p:nvSpPr>
            <p:cNvPr id="8" name="TextBox 26">
              <a:extLst>
                <a:ext uri="{FF2B5EF4-FFF2-40B4-BE49-F238E27FC236}">
                  <a16:creationId xmlns:a16="http://schemas.microsoft.com/office/drawing/2014/main" id="{60D15383-9879-4B18-B04F-A15307A9A732}"/>
                </a:ext>
              </a:extLst>
            </p:cNvPr>
            <p:cNvSpPr txBox="1"/>
            <p:nvPr/>
          </p:nvSpPr>
          <p:spPr>
            <a:xfrm>
              <a:off x="7779127" y="1662215"/>
              <a:ext cx="3809940" cy="881139"/>
            </a:xfrm>
            <a:prstGeom prst="rect">
              <a:avLst/>
            </a:prstGeom>
            <a:noFill/>
          </p:spPr>
          <p:txBody>
            <a:bodyPr wrap="square" lIns="0" tIns="0" rIns="0" bIns="0" rtlCol="0">
              <a:spAutoFit/>
            </a:bodyPr>
            <a:lstStyle/>
            <a:p>
              <a:pPr lvl="0" algn="just">
                <a:lnSpc>
                  <a:spcPct val="125000"/>
                </a:lnSpc>
                <a:defRPr/>
              </a:pPr>
              <a:r>
                <a:rPr lang="zh-CN" altLang="en-US" sz="2400" dirty="0">
                  <a:latin typeface="微软雅黑" panose="020B0503020204020204" pitchFamily="34" charset="-122"/>
                  <a:ea typeface="微软雅黑" panose="020B0503020204020204" pitchFamily="34" charset="-122"/>
                  <a:cs typeface="Clear Sans Light" panose="020B0303030202020304" pitchFamily="34" charset="0"/>
                </a:rPr>
                <a:t>请在这里输入内容请在这里输入内容请在这里输入内容</a:t>
              </a:r>
            </a:p>
          </p:txBody>
        </p:sp>
        <p:sp>
          <p:nvSpPr>
            <p:cNvPr id="9" name="TextBox 26">
              <a:extLst>
                <a:ext uri="{FF2B5EF4-FFF2-40B4-BE49-F238E27FC236}">
                  <a16:creationId xmlns:a16="http://schemas.microsoft.com/office/drawing/2014/main" id="{E4E4C5C9-7632-41BD-AB41-2FB1977F849C}"/>
                </a:ext>
              </a:extLst>
            </p:cNvPr>
            <p:cNvSpPr txBox="1"/>
            <p:nvPr/>
          </p:nvSpPr>
          <p:spPr>
            <a:xfrm>
              <a:off x="7779127" y="3211855"/>
              <a:ext cx="3809940" cy="881139"/>
            </a:xfrm>
            <a:prstGeom prst="rect">
              <a:avLst/>
            </a:prstGeom>
            <a:noFill/>
          </p:spPr>
          <p:txBody>
            <a:bodyPr wrap="square" lIns="0" tIns="0" rIns="0" bIns="0" rtlCol="0">
              <a:spAutoFit/>
            </a:bodyPr>
            <a:lstStyle/>
            <a:p>
              <a:pPr lvl="0" algn="just">
                <a:lnSpc>
                  <a:spcPct val="125000"/>
                </a:lnSpc>
                <a:defRPr/>
              </a:pPr>
              <a:r>
                <a:rPr lang="zh-CN" altLang="en-US" sz="2400" dirty="0">
                  <a:latin typeface="微软雅黑" panose="020B0503020204020204" pitchFamily="34" charset="-122"/>
                  <a:ea typeface="微软雅黑" panose="020B0503020204020204" pitchFamily="34" charset="-122"/>
                  <a:cs typeface="Clear Sans Light" panose="020B0303030202020304" pitchFamily="34" charset="0"/>
                </a:rPr>
                <a:t>请在这里输入内容请在这里输入内容请在这里输入内容</a:t>
              </a:r>
            </a:p>
          </p:txBody>
        </p:sp>
        <p:sp>
          <p:nvSpPr>
            <p:cNvPr id="10" name="TextBox 26">
              <a:extLst>
                <a:ext uri="{FF2B5EF4-FFF2-40B4-BE49-F238E27FC236}">
                  <a16:creationId xmlns:a16="http://schemas.microsoft.com/office/drawing/2014/main" id="{FF273661-AD8A-4276-BC88-4119E0727CF6}"/>
                </a:ext>
              </a:extLst>
            </p:cNvPr>
            <p:cNvSpPr txBox="1"/>
            <p:nvPr/>
          </p:nvSpPr>
          <p:spPr>
            <a:xfrm>
              <a:off x="7779127" y="4843925"/>
              <a:ext cx="3809940" cy="881139"/>
            </a:xfrm>
            <a:prstGeom prst="rect">
              <a:avLst/>
            </a:prstGeom>
            <a:noFill/>
          </p:spPr>
          <p:txBody>
            <a:bodyPr wrap="square" lIns="0" tIns="0" rIns="0" bIns="0" rtlCol="0">
              <a:spAutoFit/>
            </a:bodyPr>
            <a:lstStyle/>
            <a:p>
              <a:pPr lvl="0" algn="just">
                <a:lnSpc>
                  <a:spcPct val="125000"/>
                </a:lnSpc>
                <a:defRPr/>
              </a:pPr>
              <a:r>
                <a:rPr lang="zh-CN" altLang="en-US" sz="2400" dirty="0">
                  <a:latin typeface="微软雅黑" panose="020B0503020204020204" pitchFamily="34" charset="-122"/>
                  <a:ea typeface="微软雅黑" panose="020B0503020204020204" pitchFamily="34" charset="-122"/>
                  <a:cs typeface="Clear Sans Light" panose="020B0303030202020304" pitchFamily="34" charset="0"/>
                </a:rPr>
                <a:t>请在这里输入内容请在这里输入内容请在这里输入内容</a:t>
              </a:r>
            </a:p>
          </p:txBody>
        </p:sp>
      </p:grpSp>
      <p:grpSp>
        <p:nvGrpSpPr>
          <p:cNvPr id="36" name="组合 35">
            <a:extLst>
              <a:ext uri="{FF2B5EF4-FFF2-40B4-BE49-F238E27FC236}">
                <a16:creationId xmlns:a16="http://schemas.microsoft.com/office/drawing/2014/main" id="{ED735C46-D822-4EF0-8EBD-C17EF9C346CA}"/>
              </a:ext>
            </a:extLst>
          </p:cNvPr>
          <p:cNvGrpSpPr/>
          <p:nvPr/>
        </p:nvGrpSpPr>
        <p:grpSpPr>
          <a:xfrm>
            <a:off x="428481" y="322925"/>
            <a:ext cx="2020888" cy="510450"/>
            <a:chOff x="550863" y="752371"/>
            <a:chExt cx="5545137" cy="510450"/>
          </a:xfrm>
        </p:grpSpPr>
        <p:grpSp>
          <p:nvGrpSpPr>
            <p:cNvPr id="37" name="组合 36">
              <a:extLst>
                <a:ext uri="{FF2B5EF4-FFF2-40B4-BE49-F238E27FC236}">
                  <a16:creationId xmlns:a16="http://schemas.microsoft.com/office/drawing/2014/main" id="{00478DC6-C6B6-4F41-85BC-D983407F228F}"/>
                </a:ext>
              </a:extLst>
            </p:cNvPr>
            <p:cNvGrpSpPr/>
            <p:nvPr/>
          </p:nvGrpSpPr>
          <p:grpSpPr>
            <a:xfrm>
              <a:off x="550863" y="983213"/>
              <a:ext cx="5545137" cy="279608"/>
              <a:chOff x="3153263" y="1099330"/>
              <a:chExt cx="2550723" cy="279608"/>
            </a:xfrm>
          </p:grpSpPr>
          <p:sp>
            <p:nvSpPr>
              <p:cNvPr id="39" name="六边形 38">
                <a:extLst>
                  <a:ext uri="{FF2B5EF4-FFF2-40B4-BE49-F238E27FC236}">
                    <a16:creationId xmlns:a16="http://schemas.microsoft.com/office/drawing/2014/main" id="{36DEAB74-1B85-492D-A925-4CFEF921121C}"/>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40" name="六边形 39">
                <a:extLst>
                  <a:ext uri="{FF2B5EF4-FFF2-40B4-BE49-F238E27FC236}">
                    <a16:creationId xmlns:a16="http://schemas.microsoft.com/office/drawing/2014/main" id="{67240069-8629-4F1E-9B98-4D7EF004ECE9}"/>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8" name="文本占位符 1">
              <a:extLst>
                <a:ext uri="{FF2B5EF4-FFF2-40B4-BE49-F238E27FC236}">
                  <a16:creationId xmlns:a16="http://schemas.microsoft.com/office/drawing/2014/main" id="{2D9CE1A6-9F57-42CA-8B84-0BC880B8304E}"/>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87205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33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6723D7-FB43-4FE7-837D-5D09B98E586A}"/>
              </a:ext>
            </a:extLst>
          </p:cNvPr>
          <p:cNvSpPr>
            <a:spLocks noGrp="1"/>
          </p:cNvSpPr>
          <p:nvPr>
            <p:ph type="body" sz="quarter" idx="11"/>
          </p:nvPr>
        </p:nvSpPr>
        <p:spPr/>
        <p:txBody>
          <a:bodyPr/>
          <a:lstStyle/>
          <a:p>
            <a:r>
              <a:rPr lang="zh-CN" altLang="en-US" dirty="0"/>
              <a:t>点击添加标题</a:t>
            </a:r>
          </a:p>
        </p:txBody>
      </p:sp>
    </p:spTree>
    <p:extLst>
      <p:ext uri="{BB962C8B-B14F-4D97-AF65-F5344CB8AC3E}">
        <p14:creationId xmlns:p14="http://schemas.microsoft.com/office/powerpoint/2010/main" val="428646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AC1AF366-7DBA-4658-A5E6-7BE1543054B5}"/>
              </a:ext>
            </a:extLst>
          </p:cNvPr>
          <p:cNvSpPr>
            <a:spLocks noGrp="1"/>
          </p:cNvSpPr>
          <p:nvPr>
            <p:ph type="body" sz="quarter" idx="11"/>
          </p:nvPr>
        </p:nvSpPr>
        <p:spPr/>
        <p:txBody>
          <a:bodyPr/>
          <a:lstStyle/>
          <a:p>
            <a:r>
              <a:rPr lang="zh-CN" altLang="en-US" dirty="0"/>
              <a:t>点击添加标题</a:t>
            </a:r>
          </a:p>
        </p:txBody>
      </p:sp>
      <p:sp>
        <p:nvSpPr>
          <p:cNvPr id="7" name="文本占位符 6">
            <a:extLst>
              <a:ext uri="{FF2B5EF4-FFF2-40B4-BE49-F238E27FC236}">
                <a16:creationId xmlns:a16="http://schemas.microsoft.com/office/drawing/2014/main" id="{47E7EAA2-E7A8-4AE8-8429-35F276B18FF9}"/>
              </a:ext>
            </a:extLst>
          </p:cNvPr>
          <p:cNvSpPr>
            <a:spLocks noGrp="1"/>
          </p:cNvSpPr>
          <p:nvPr>
            <p:ph type="body" sz="quarter" idx="12"/>
          </p:nvPr>
        </p:nvSpPr>
        <p:spPr/>
        <p:txBody>
          <a:bodyPr/>
          <a:lstStyle/>
          <a:p>
            <a:r>
              <a:rPr lang="zh-CN" altLang="en-US" dirty="0"/>
              <a:t>点击添加副标题</a:t>
            </a:r>
            <a:endParaRPr lang="en-US" altLang="zh-CN" dirty="0"/>
          </a:p>
        </p:txBody>
      </p:sp>
      <p:sp>
        <p:nvSpPr>
          <p:cNvPr id="5" name="文本占位符 4">
            <a:extLst>
              <a:ext uri="{FF2B5EF4-FFF2-40B4-BE49-F238E27FC236}">
                <a16:creationId xmlns:a16="http://schemas.microsoft.com/office/drawing/2014/main" id="{E5C53FC4-BC12-428D-BE22-6E571D672FC2}"/>
              </a:ext>
            </a:extLst>
          </p:cNvPr>
          <p:cNvSpPr>
            <a:spLocks noGrp="1"/>
          </p:cNvSpPr>
          <p:nvPr>
            <p:ph type="body" sz="quarter" idx="10"/>
          </p:nvPr>
        </p:nvSpPr>
        <p:spPr/>
        <p:txBody>
          <a:bodyPr>
            <a:normAutofit lnSpcReduction="10000"/>
          </a:bodyPr>
          <a:lstStyle/>
          <a:p>
            <a:r>
              <a:rPr lang="en-US" altLang="zh-CN" dirty="0"/>
              <a:t>01</a:t>
            </a:r>
            <a:endParaRPr lang="zh-CN" altLang="en-US" dirty="0"/>
          </a:p>
        </p:txBody>
      </p:sp>
    </p:spTree>
    <p:extLst>
      <p:ext uri="{BB962C8B-B14F-4D97-AF65-F5344CB8AC3E}">
        <p14:creationId xmlns:p14="http://schemas.microsoft.com/office/powerpoint/2010/main" val="40062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A3DA95-9531-4AEB-9AC4-56A5F504BD38}"/>
              </a:ext>
            </a:extLst>
          </p:cNvPr>
          <p:cNvSpPr>
            <a:spLocks noGrp="1"/>
          </p:cNvSpPr>
          <p:nvPr>
            <p:ph type="body" sz="quarter" idx="10"/>
          </p:nvPr>
        </p:nvSpPr>
        <p:spPr/>
        <p:txBody>
          <a:bodyPr>
            <a:normAutofit lnSpcReduction="10000"/>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3E1F7FD-F0E4-419B-B55A-49CD37045955}"/>
              </a:ext>
            </a:extLst>
          </p:cNvPr>
          <p:cNvSpPr>
            <a:spLocks noGrp="1"/>
          </p:cNvSpPr>
          <p:nvPr>
            <p:ph type="body" sz="quarter" idx="11"/>
          </p:nvPr>
        </p:nvSpPr>
        <p:spPr/>
        <p:txBody>
          <a:bodyPr/>
          <a:lstStyle/>
          <a:p>
            <a:r>
              <a:rPr lang="zh-CN" altLang="en-US"/>
              <a:t>点击添加标题</a:t>
            </a:r>
          </a:p>
        </p:txBody>
      </p:sp>
    </p:spTree>
    <p:extLst>
      <p:ext uri="{BB962C8B-B14F-4D97-AF65-F5344CB8AC3E}">
        <p14:creationId xmlns:p14="http://schemas.microsoft.com/office/powerpoint/2010/main" val="176761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C532F1-E32B-4532-ABAE-105A31C249DC}"/>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58772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9FA71A7-2657-42D1-BF98-277F28DE6AEA}"/>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B92EF2BC-DB38-4366-AFA7-DC9A8C8D1CD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71302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71B1234-F506-4BD1-8FBF-5EEFF8308642}"/>
              </a:ext>
            </a:extLst>
          </p:cNvPr>
          <p:cNvGrpSpPr/>
          <p:nvPr/>
        </p:nvGrpSpPr>
        <p:grpSpPr>
          <a:xfrm>
            <a:off x="1413334" y="1717807"/>
            <a:ext cx="9378930" cy="3642910"/>
            <a:chOff x="1413334" y="2022607"/>
            <a:chExt cx="9378930" cy="3642910"/>
          </a:xfrm>
        </p:grpSpPr>
        <p:sp>
          <p:nvSpPr>
            <p:cNvPr id="11" name="矩形 10">
              <a:extLst>
                <a:ext uri="{FF2B5EF4-FFF2-40B4-BE49-F238E27FC236}">
                  <a16:creationId xmlns:a16="http://schemas.microsoft.com/office/drawing/2014/main" id="{F04AD642-62FA-4BF0-8F78-B0D1E00FF758}"/>
                </a:ext>
              </a:extLst>
            </p:cNvPr>
            <p:cNvSpPr/>
            <p:nvPr/>
          </p:nvSpPr>
          <p:spPr>
            <a:xfrm>
              <a:off x="1499060" y="2099115"/>
              <a:ext cx="9193877" cy="345500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半闭框 11">
              <a:extLst>
                <a:ext uri="{FF2B5EF4-FFF2-40B4-BE49-F238E27FC236}">
                  <a16:creationId xmlns:a16="http://schemas.microsoft.com/office/drawing/2014/main" id="{7445DDAD-AC62-4890-B7CB-66B8EE293229}"/>
                </a:ext>
              </a:extLst>
            </p:cNvPr>
            <p:cNvSpPr/>
            <p:nvPr/>
          </p:nvSpPr>
          <p:spPr>
            <a:xfrm>
              <a:off x="1413334" y="2022607"/>
              <a:ext cx="543366" cy="543366"/>
            </a:xfrm>
            <a:prstGeom prst="halfFrame">
              <a:avLst>
                <a:gd name="adj1" fmla="val 17066"/>
                <a:gd name="adj2" fmla="val 17066"/>
              </a:avLst>
            </a:prstGeom>
            <a:solidFill>
              <a:srgbClr val="0D5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半闭框 12">
              <a:extLst>
                <a:ext uri="{FF2B5EF4-FFF2-40B4-BE49-F238E27FC236}">
                  <a16:creationId xmlns:a16="http://schemas.microsoft.com/office/drawing/2014/main" id="{F064371E-0BE4-46F6-8CA6-C6927B89AA1F}"/>
                </a:ext>
              </a:extLst>
            </p:cNvPr>
            <p:cNvSpPr/>
            <p:nvPr/>
          </p:nvSpPr>
          <p:spPr>
            <a:xfrm rot="10800000">
              <a:off x="10248898" y="5122151"/>
              <a:ext cx="543366" cy="543366"/>
            </a:xfrm>
            <a:prstGeom prst="halfFrame">
              <a:avLst>
                <a:gd name="adj1" fmla="val 17066"/>
                <a:gd name="adj2" fmla="val 17066"/>
              </a:avLst>
            </a:prstGeom>
            <a:solidFill>
              <a:srgbClr val="0D5B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占位符 1">
            <a:extLst>
              <a:ext uri="{FF2B5EF4-FFF2-40B4-BE49-F238E27FC236}">
                <a16:creationId xmlns:a16="http://schemas.microsoft.com/office/drawing/2014/main" id="{DFC983BC-1F2A-4DBA-95EF-6ED2CFD92A0C}"/>
              </a:ext>
            </a:extLst>
          </p:cNvPr>
          <p:cNvSpPr>
            <a:spLocks noGrp="1"/>
          </p:cNvSpPr>
          <p:nvPr>
            <p:ph type="body" sz="quarter" idx="10"/>
          </p:nvPr>
        </p:nvSpPr>
        <p:spPr>
          <a:xfrm>
            <a:off x="1797499" y="2023266"/>
            <a:ext cx="8610600" cy="3031993"/>
          </a:xfrm>
        </p:spPr>
        <p:txBody>
          <a:bodyPr/>
          <a:lstStyle/>
          <a:p>
            <a:endParaRPr lang="zh-CN" altLang="en-US" dirty="0"/>
          </a:p>
        </p:txBody>
      </p:sp>
      <p:grpSp>
        <p:nvGrpSpPr>
          <p:cNvPr id="14" name="组合 13">
            <a:extLst>
              <a:ext uri="{FF2B5EF4-FFF2-40B4-BE49-F238E27FC236}">
                <a16:creationId xmlns:a16="http://schemas.microsoft.com/office/drawing/2014/main" id="{427B4AD8-656E-4628-A99A-595D147F53DE}"/>
              </a:ext>
            </a:extLst>
          </p:cNvPr>
          <p:cNvGrpSpPr/>
          <p:nvPr/>
        </p:nvGrpSpPr>
        <p:grpSpPr>
          <a:xfrm>
            <a:off x="428481" y="322925"/>
            <a:ext cx="2020888" cy="510450"/>
            <a:chOff x="550863" y="752371"/>
            <a:chExt cx="5545137" cy="510450"/>
          </a:xfrm>
        </p:grpSpPr>
        <p:grpSp>
          <p:nvGrpSpPr>
            <p:cNvPr id="15" name="组合 14">
              <a:extLst>
                <a:ext uri="{FF2B5EF4-FFF2-40B4-BE49-F238E27FC236}">
                  <a16:creationId xmlns:a16="http://schemas.microsoft.com/office/drawing/2014/main" id="{FDC23553-5EC1-42F4-9BE6-72ACB057CABF}"/>
                </a:ext>
              </a:extLst>
            </p:cNvPr>
            <p:cNvGrpSpPr/>
            <p:nvPr/>
          </p:nvGrpSpPr>
          <p:grpSpPr>
            <a:xfrm>
              <a:off x="550863" y="983213"/>
              <a:ext cx="5545137" cy="279608"/>
              <a:chOff x="3153263" y="1099330"/>
              <a:chExt cx="2550723" cy="279608"/>
            </a:xfrm>
          </p:grpSpPr>
          <p:sp>
            <p:nvSpPr>
              <p:cNvPr id="17" name="六边形 16">
                <a:extLst>
                  <a:ext uri="{FF2B5EF4-FFF2-40B4-BE49-F238E27FC236}">
                    <a16:creationId xmlns:a16="http://schemas.microsoft.com/office/drawing/2014/main" id="{A0F55B0E-0411-4421-8C01-F85A06B54D6B}"/>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8" name="六边形 17">
                <a:extLst>
                  <a:ext uri="{FF2B5EF4-FFF2-40B4-BE49-F238E27FC236}">
                    <a16:creationId xmlns:a16="http://schemas.microsoft.com/office/drawing/2014/main" id="{81A3EF1E-5A9C-44EA-B856-AB8CA906EB82}"/>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6" name="文本占位符 1">
              <a:extLst>
                <a:ext uri="{FF2B5EF4-FFF2-40B4-BE49-F238E27FC236}">
                  <a16:creationId xmlns:a16="http://schemas.microsoft.com/office/drawing/2014/main" id="{E857F0DA-CFC8-458D-99E0-61E03825DED1}"/>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112081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D4F631F0-A18F-46BF-A3E9-F5E6AA0FDCDC}"/>
              </a:ext>
            </a:extLst>
          </p:cNvPr>
          <p:cNvGrpSpPr/>
          <p:nvPr/>
        </p:nvGrpSpPr>
        <p:grpSpPr>
          <a:xfrm>
            <a:off x="438839" y="1511660"/>
            <a:ext cx="11202298" cy="1757540"/>
            <a:chOff x="438839" y="1932988"/>
            <a:chExt cx="11202298" cy="1757540"/>
          </a:xfrm>
        </p:grpSpPr>
        <p:sp>
          <p:nvSpPr>
            <p:cNvPr id="20" name="圆角矩形 5">
              <a:extLst>
                <a:ext uri="{FF2B5EF4-FFF2-40B4-BE49-F238E27FC236}">
                  <a16:creationId xmlns:a16="http://schemas.microsoft.com/office/drawing/2014/main" id="{DE4B5E15-A9C2-4EDF-8B78-8DA32B59B2B3}"/>
                </a:ext>
              </a:extLst>
            </p:cNvPr>
            <p:cNvSpPr/>
            <p:nvPr/>
          </p:nvSpPr>
          <p:spPr>
            <a:xfrm>
              <a:off x="908813" y="1932988"/>
              <a:ext cx="10732324" cy="1757540"/>
            </a:xfrm>
            <a:prstGeom prst="roundRect">
              <a:avLst/>
            </a:prstGeom>
            <a:noFill/>
            <a:ln w="6350">
              <a:solidFill>
                <a:srgbClr val="0D5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Calibri"/>
                <a:ea typeface="宋体" panose="02010600030101010101" pitchFamily="2" charset="-122"/>
              </a:endParaRPr>
            </a:p>
          </p:txBody>
        </p:sp>
        <p:grpSp>
          <p:nvGrpSpPr>
            <p:cNvPr id="21" name="组合 20">
              <a:extLst>
                <a:ext uri="{FF2B5EF4-FFF2-40B4-BE49-F238E27FC236}">
                  <a16:creationId xmlns:a16="http://schemas.microsoft.com/office/drawing/2014/main" id="{BDA9436D-58ED-4ECC-A5BD-E5D5BB058D14}"/>
                </a:ext>
              </a:extLst>
            </p:cNvPr>
            <p:cNvGrpSpPr/>
            <p:nvPr/>
          </p:nvGrpSpPr>
          <p:grpSpPr>
            <a:xfrm>
              <a:off x="438839" y="2348803"/>
              <a:ext cx="948952" cy="961603"/>
              <a:chOff x="3321560" y="3740880"/>
              <a:chExt cx="726076" cy="735755"/>
            </a:xfrm>
          </p:grpSpPr>
          <p:grpSp>
            <p:nvGrpSpPr>
              <p:cNvPr id="31" name="组合 30">
                <a:extLst>
                  <a:ext uri="{FF2B5EF4-FFF2-40B4-BE49-F238E27FC236}">
                    <a16:creationId xmlns:a16="http://schemas.microsoft.com/office/drawing/2014/main" id="{5EA71C93-C898-462D-AADB-33598E2C7DCA}"/>
                  </a:ext>
                </a:extLst>
              </p:cNvPr>
              <p:cNvGrpSpPr/>
              <p:nvPr/>
            </p:nvGrpSpPr>
            <p:grpSpPr>
              <a:xfrm>
                <a:off x="3321560" y="3740880"/>
                <a:ext cx="726076" cy="735755"/>
                <a:chOff x="2097688" y="3921180"/>
                <a:chExt cx="2446337" cy="2478949"/>
              </a:xfrm>
            </p:grpSpPr>
            <p:sp>
              <p:nvSpPr>
                <p:cNvPr id="33" name="Oval 52">
                  <a:extLst>
                    <a:ext uri="{FF2B5EF4-FFF2-40B4-BE49-F238E27FC236}">
                      <a16:creationId xmlns:a16="http://schemas.microsoft.com/office/drawing/2014/main" id="{A9778335-DF86-4700-AF6B-3CA439F9A568}"/>
                    </a:ext>
                  </a:extLst>
                </p:cNvPr>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defTabSz="1219170"/>
                  <a:endParaRPr lang="zh-CN" altLang="en-US" sz="2400">
                    <a:solidFill>
                      <a:prstClr val="black"/>
                    </a:solidFill>
                    <a:latin typeface="Calibri"/>
                    <a:ea typeface="宋体" panose="02010600030101010101" pitchFamily="2" charset="-122"/>
                  </a:endParaRPr>
                </a:p>
              </p:txBody>
            </p:sp>
            <p:sp>
              <p:nvSpPr>
                <p:cNvPr id="34" name="Oval 62">
                  <a:extLst>
                    <a:ext uri="{FF2B5EF4-FFF2-40B4-BE49-F238E27FC236}">
                      <a16:creationId xmlns:a16="http://schemas.microsoft.com/office/drawing/2014/main" id="{20684382-B4C6-4C0C-8B2C-69230235FF46}"/>
                    </a:ext>
                  </a:extLst>
                </p:cNvPr>
                <p:cNvSpPr>
                  <a:spLocks noChangeArrowheads="1"/>
                </p:cNvSpPr>
                <p:nvPr/>
              </p:nvSpPr>
              <p:spPr bwMode="auto">
                <a:xfrm>
                  <a:off x="2184215" y="3921180"/>
                  <a:ext cx="2284415" cy="2284413"/>
                </a:xfrm>
                <a:prstGeom prst="ellipse">
                  <a:avLst/>
                </a:prstGeom>
                <a:solidFill>
                  <a:srgbClr val="0D5BD9"/>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121920" tIns="60960" rIns="121920" bIns="60960" numCol="1" anchor="t" anchorCtr="0" compatLnSpc="1">
                  <a:prstTxWarp prst="textNoShape">
                    <a:avLst/>
                  </a:prstTxWarp>
                </a:bodyPr>
                <a:lstStyle/>
                <a:p>
                  <a:pPr defTabSz="1219170"/>
                  <a:endParaRPr lang="zh-CN" altLang="en-US" sz="2400">
                    <a:solidFill>
                      <a:prstClr val="black"/>
                    </a:solidFill>
                    <a:latin typeface="Calibri"/>
                    <a:ea typeface="宋体" panose="02010600030101010101" pitchFamily="2" charset="-122"/>
                  </a:endParaRPr>
                </a:p>
              </p:txBody>
            </p:sp>
          </p:grpSp>
          <p:sp>
            <p:nvSpPr>
              <p:cNvPr id="32" name="椭圆 31">
                <a:extLst>
                  <a:ext uri="{FF2B5EF4-FFF2-40B4-BE49-F238E27FC236}">
                    <a16:creationId xmlns:a16="http://schemas.microsoft.com/office/drawing/2014/main" id="{09FABA56-A77D-43E0-A989-94730A4D0BD7}"/>
                  </a:ext>
                </a:extLst>
              </p:cNvPr>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defTabSz="1219170"/>
                <a:endParaRPr lang="zh-CN" altLang="en-US" sz="1600" dirty="0">
                  <a:solidFill>
                    <a:prstClr val="white"/>
                  </a:solidFill>
                  <a:latin typeface="微软雅黑" pitchFamily="34" charset="-122"/>
                  <a:ea typeface="微软雅黑" pitchFamily="34" charset="-122"/>
                </a:endParaRPr>
              </a:p>
            </p:txBody>
          </p:sp>
        </p:grpSp>
        <p:sp>
          <p:nvSpPr>
            <p:cNvPr id="23" name="TextBox 30">
              <a:extLst>
                <a:ext uri="{FF2B5EF4-FFF2-40B4-BE49-F238E27FC236}">
                  <a16:creationId xmlns:a16="http://schemas.microsoft.com/office/drawing/2014/main" id="{2EB97B92-9F17-4522-9F38-C4309CF3C69E}"/>
                </a:ext>
              </a:extLst>
            </p:cNvPr>
            <p:cNvSpPr txBox="1"/>
            <p:nvPr/>
          </p:nvSpPr>
          <p:spPr>
            <a:xfrm>
              <a:off x="627774" y="2582099"/>
              <a:ext cx="575397" cy="430886"/>
            </a:xfrm>
            <a:prstGeom prst="rect">
              <a:avLst/>
            </a:prstGeom>
            <a:noFill/>
          </p:spPr>
          <p:txBody>
            <a:bodyPr wrap="square" lIns="0" tIns="0" rIns="0" bIns="0" rtlCol="0">
              <a:spAutoFit/>
            </a:bodyPr>
            <a:lstStyle/>
            <a:p>
              <a:pPr algn="ctr" defTabSz="1219170"/>
              <a:r>
                <a:rPr lang="en-US" altLang="zh-CN" sz="2800" b="1" dirty="0">
                  <a:solidFill>
                    <a:prstClr val="white"/>
                  </a:solidFill>
                  <a:latin typeface="微软雅黑" pitchFamily="34" charset="-122"/>
                  <a:ea typeface="微软雅黑" pitchFamily="34" charset="-122"/>
                </a:rPr>
                <a:t>01</a:t>
              </a:r>
              <a:endParaRPr lang="zh-CN" altLang="en-US" sz="2800" b="1" dirty="0">
                <a:solidFill>
                  <a:prstClr val="white"/>
                </a:solidFill>
                <a:latin typeface="微软雅黑" pitchFamily="34" charset="-122"/>
                <a:ea typeface="微软雅黑" pitchFamily="34" charset="-122"/>
              </a:endParaRPr>
            </a:p>
          </p:txBody>
        </p:sp>
        <p:sp>
          <p:nvSpPr>
            <p:cNvPr id="25" name="TextBox 33">
              <a:extLst>
                <a:ext uri="{FF2B5EF4-FFF2-40B4-BE49-F238E27FC236}">
                  <a16:creationId xmlns:a16="http://schemas.microsoft.com/office/drawing/2014/main" id="{909B4259-D1B5-420A-AC0A-11B8FF69CA05}"/>
                </a:ext>
              </a:extLst>
            </p:cNvPr>
            <p:cNvSpPr txBox="1"/>
            <p:nvPr/>
          </p:nvSpPr>
          <p:spPr>
            <a:xfrm>
              <a:off x="1499061" y="2076759"/>
              <a:ext cx="9939253" cy="1474891"/>
            </a:xfrm>
            <a:prstGeom prst="rect">
              <a:avLst/>
            </a:prstGeom>
            <a:noFill/>
          </p:spPr>
          <p:txBody>
            <a:bodyPr wrap="square" lIns="0" tIns="0" rIns="0" bIns="0" rtlCol="0" anchor="ctr">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defTabSz="1219170">
                <a:lnSpc>
                  <a:spcPct val="135000"/>
                </a:lnSpc>
              </a:pPr>
              <a:r>
                <a:rPr lang="zh-CN" altLang="en-US" sz="2400" b="1" dirty="0">
                  <a:solidFill>
                    <a:prstClr val="black"/>
                  </a:solidFill>
                </a:rPr>
                <a:t>请输入标题</a:t>
              </a:r>
              <a:endParaRPr lang="en-US" altLang="zh-CN" sz="2400" b="1" dirty="0">
                <a:solidFill>
                  <a:prstClr val="black"/>
                </a:solidFill>
              </a:endParaRPr>
            </a:p>
            <a:p>
              <a:pPr defTabSz="1219170">
                <a:lnSpc>
                  <a:spcPct val="135000"/>
                </a:lnSpc>
              </a:pPr>
              <a:r>
                <a:rPr lang="zh-CN" altLang="en-US" sz="2400" dirty="0">
                  <a:solidFill>
                    <a:prstClr val="black"/>
                  </a:solidFill>
                </a:rPr>
                <a:t>请在这里输入内容请在这里输入内容请在这里输入内容请在这里输入内容请在这里输入内容</a:t>
              </a:r>
              <a:endParaRPr lang="en-US" altLang="zh-CN" sz="2400" dirty="0">
                <a:solidFill>
                  <a:prstClr val="black"/>
                </a:solidFill>
              </a:endParaRPr>
            </a:p>
          </p:txBody>
        </p:sp>
      </p:grpSp>
      <p:grpSp>
        <p:nvGrpSpPr>
          <p:cNvPr id="36" name="组合 35">
            <a:extLst>
              <a:ext uri="{FF2B5EF4-FFF2-40B4-BE49-F238E27FC236}">
                <a16:creationId xmlns:a16="http://schemas.microsoft.com/office/drawing/2014/main" id="{104DD839-DAA9-4266-B814-0E16978910A5}"/>
              </a:ext>
            </a:extLst>
          </p:cNvPr>
          <p:cNvGrpSpPr/>
          <p:nvPr/>
        </p:nvGrpSpPr>
        <p:grpSpPr>
          <a:xfrm>
            <a:off x="420308" y="4056932"/>
            <a:ext cx="11220829" cy="1757540"/>
            <a:chOff x="420308" y="4056932"/>
            <a:chExt cx="11220829" cy="1757540"/>
          </a:xfrm>
        </p:grpSpPr>
        <p:sp>
          <p:nvSpPr>
            <p:cNvPr id="19" name="圆角矩形 4">
              <a:extLst>
                <a:ext uri="{FF2B5EF4-FFF2-40B4-BE49-F238E27FC236}">
                  <a16:creationId xmlns:a16="http://schemas.microsoft.com/office/drawing/2014/main" id="{C6FFBB0C-AB0A-46BF-9C97-0D1FCA362508}"/>
                </a:ext>
              </a:extLst>
            </p:cNvPr>
            <p:cNvSpPr/>
            <p:nvPr/>
          </p:nvSpPr>
          <p:spPr>
            <a:xfrm>
              <a:off x="908813" y="4056932"/>
              <a:ext cx="10732324" cy="1757540"/>
            </a:xfrm>
            <a:prstGeom prst="roundRect">
              <a:avLst/>
            </a:prstGeom>
            <a:noFill/>
            <a:ln w="6350">
              <a:solidFill>
                <a:srgbClr val="FF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22" name="组合 21">
              <a:extLst>
                <a:ext uri="{FF2B5EF4-FFF2-40B4-BE49-F238E27FC236}">
                  <a16:creationId xmlns:a16="http://schemas.microsoft.com/office/drawing/2014/main" id="{12799AEB-A0DA-477A-90CE-D7879100AEF2}"/>
                </a:ext>
              </a:extLst>
            </p:cNvPr>
            <p:cNvGrpSpPr/>
            <p:nvPr/>
          </p:nvGrpSpPr>
          <p:grpSpPr>
            <a:xfrm>
              <a:off x="420308" y="4490604"/>
              <a:ext cx="948952" cy="961603"/>
              <a:chOff x="3321560" y="3740882"/>
              <a:chExt cx="726076" cy="735755"/>
            </a:xfrm>
          </p:grpSpPr>
          <p:grpSp>
            <p:nvGrpSpPr>
              <p:cNvPr id="27" name="组合 26">
                <a:extLst>
                  <a:ext uri="{FF2B5EF4-FFF2-40B4-BE49-F238E27FC236}">
                    <a16:creationId xmlns:a16="http://schemas.microsoft.com/office/drawing/2014/main" id="{610A82AF-F0AE-478B-B2F2-767A65712E4E}"/>
                  </a:ext>
                </a:extLst>
              </p:cNvPr>
              <p:cNvGrpSpPr/>
              <p:nvPr/>
            </p:nvGrpSpPr>
            <p:grpSpPr>
              <a:xfrm>
                <a:off x="3321560" y="3740882"/>
                <a:ext cx="726076" cy="735755"/>
                <a:chOff x="2097688" y="3921182"/>
                <a:chExt cx="2446337" cy="2478947"/>
              </a:xfrm>
            </p:grpSpPr>
            <p:sp>
              <p:nvSpPr>
                <p:cNvPr id="29" name="Oval 52">
                  <a:extLst>
                    <a:ext uri="{FF2B5EF4-FFF2-40B4-BE49-F238E27FC236}">
                      <a16:creationId xmlns:a16="http://schemas.microsoft.com/office/drawing/2014/main" id="{AFA8A462-9A34-448B-92DC-1CABA49C32F1}"/>
                    </a:ext>
                  </a:extLst>
                </p:cNvPr>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pPr defTabSz="1219170"/>
                  <a:endParaRPr lang="zh-CN" altLang="en-US" sz="2400">
                    <a:solidFill>
                      <a:prstClr val="black"/>
                    </a:solidFill>
                    <a:latin typeface="Calibri"/>
                    <a:ea typeface="宋体" panose="02010600030101010101" pitchFamily="2" charset="-122"/>
                  </a:endParaRPr>
                </a:p>
              </p:txBody>
            </p:sp>
            <p:sp>
              <p:nvSpPr>
                <p:cNvPr id="30" name="Oval 62">
                  <a:extLst>
                    <a:ext uri="{FF2B5EF4-FFF2-40B4-BE49-F238E27FC236}">
                      <a16:creationId xmlns:a16="http://schemas.microsoft.com/office/drawing/2014/main" id="{6C6D1E55-A5CC-45E2-954B-EEAF249EA9FF}"/>
                    </a:ext>
                  </a:extLst>
                </p:cNvPr>
                <p:cNvSpPr>
                  <a:spLocks noChangeArrowheads="1"/>
                </p:cNvSpPr>
                <p:nvPr/>
              </p:nvSpPr>
              <p:spPr bwMode="auto">
                <a:xfrm>
                  <a:off x="2184214" y="3921182"/>
                  <a:ext cx="2284414" cy="2284414"/>
                </a:xfrm>
                <a:prstGeom prst="ellipse">
                  <a:avLst/>
                </a:prstGeom>
                <a:solidFill>
                  <a:srgbClr val="FFAB00"/>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121920" tIns="60960" rIns="121920" bIns="60960" numCol="1" anchor="t" anchorCtr="0" compatLnSpc="1">
                  <a:prstTxWarp prst="textNoShape">
                    <a:avLst/>
                  </a:prstTxWarp>
                </a:bodyPr>
                <a:lstStyle/>
                <a:p>
                  <a:pPr defTabSz="1219170"/>
                  <a:endParaRPr lang="zh-CN" altLang="en-US" sz="2400">
                    <a:solidFill>
                      <a:prstClr val="black"/>
                    </a:solidFill>
                    <a:latin typeface="Calibri"/>
                    <a:ea typeface="宋体" panose="02010600030101010101" pitchFamily="2" charset="-122"/>
                  </a:endParaRPr>
                </a:p>
              </p:txBody>
            </p:sp>
          </p:grpSp>
          <p:sp>
            <p:nvSpPr>
              <p:cNvPr id="28" name="椭圆 27">
                <a:extLst>
                  <a:ext uri="{FF2B5EF4-FFF2-40B4-BE49-F238E27FC236}">
                    <a16:creationId xmlns:a16="http://schemas.microsoft.com/office/drawing/2014/main" id="{1786CC60-91E1-4E23-A918-157FA48FF193}"/>
                  </a:ext>
                </a:extLst>
              </p:cNvPr>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defTabSz="1219170"/>
                <a:endParaRPr lang="zh-CN" altLang="en-US" sz="1600" dirty="0">
                  <a:solidFill>
                    <a:prstClr val="white"/>
                  </a:solidFill>
                  <a:latin typeface="微软雅黑" pitchFamily="34" charset="-122"/>
                  <a:ea typeface="微软雅黑" pitchFamily="34" charset="-122"/>
                </a:endParaRPr>
              </a:p>
            </p:txBody>
          </p:sp>
        </p:grpSp>
        <p:sp>
          <p:nvSpPr>
            <p:cNvPr id="24" name="TextBox 31">
              <a:extLst>
                <a:ext uri="{FF2B5EF4-FFF2-40B4-BE49-F238E27FC236}">
                  <a16:creationId xmlns:a16="http://schemas.microsoft.com/office/drawing/2014/main" id="{EBEF9B2D-CD27-40EF-9B92-4D3AB2778FBC}"/>
                </a:ext>
              </a:extLst>
            </p:cNvPr>
            <p:cNvSpPr txBox="1"/>
            <p:nvPr/>
          </p:nvSpPr>
          <p:spPr>
            <a:xfrm>
              <a:off x="602982" y="4708004"/>
              <a:ext cx="583601" cy="430886"/>
            </a:xfrm>
            <a:prstGeom prst="rect">
              <a:avLst/>
            </a:prstGeom>
            <a:noFill/>
          </p:spPr>
          <p:txBody>
            <a:bodyPr wrap="square" lIns="0" tIns="0" rIns="0" bIns="0" rtlCol="0">
              <a:spAutoFit/>
            </a:bodyPr>
            <a:lstStyle/>
            <a:p>
              <a:pPr algn="ctr" defTabSz="1219170"/>
              <a:r>
                <a:rPr lang="en-US" altLang="zh-CN" sz="2800" b="1" dirty="0">
                  <a:solidFill>
                    <a:prstClr val="white"/>
                  </a:solidFill>
                  <a:latin typeface="微软雅黑" pitchFamily="34" charset="-122"/>
                  <a:ea typeface="微软雅黑" pitchFamily="34" charset="-122"/>
                </a:rPr>
                <a:t>02</a:t>
              </a:r>
              <a:endParaRPr lang="zh-CN" altLang="en-US" sz="2800" b="1" dirty="0">
                <a:solidFill>
                  <a:prstClr val="white"/>
                </a:solidFill>
                <a:latin typeface="微软雅黑" pitchFamily="34" charset="-122"/>
                <a:ea typeface="微软雅黑" pitchFamily="34" charset="-122"/>
              </a:endParaRPr>
            </a:p>
          </p:txBody>
        </p:sp>
        <p:sp>
          <p:nvSpPr>
            <p:cNvPr id="26" name="TextBox 34">
              <a:extLst>
                <a:ext uri="{FF2B5EF4-FFF2-40B4-BE49-F238E27FC236}">
                  <a16:creationId xmlns:a16="http://schemas.microsoft.com/office/drawing/2014/main" id="{6A5D55F8-D6B1-4A3D-BFD8-BF69DB29D179}"/>
                </a:ext>
              </a:extLst>
            </p:cNvPr>
            <p:cNvSpPr txBox="1"/>
            <p:nvPr/>
          </p:nvSpPr>
          <p:spPr>
            <a:xfrm>
              <a:off x="1499061" y="4196853"/>
              <a:ext cx="9939253" cy="1443729"/>
            </a:xfrm>
            <a:prstGeom prst="rect">
              <a:avLst/>
            </a:prstGeom>
            <a:noFill/>
          </p:spPr>
          <p:txBody>
            <a:bodyPr wrap="square" lIns="0" tIns="0" rIns="0" bIns="0" rtlCol="0" anchor="ctr">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l" defTabSz="1219170" rtl="0" eaLnBrk="1" fontAlgn="auto" latinLnBrk="0" hangingPunct="1">
                <a:lnSpc>
                  <a:spcPct val="13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Arial"/>
                  <a:ea typeface="微软雅黑"/>
                  <a:cs typeface="+mn-cs"/>
                </a:rPr>
                <a:t>请输入标题</a:t>
              </a:r>
              <a:endParaRPr kumimoji="0" lang="en-US" altLang="zh-CN" sz="2400" b="1"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1219170" rtl="0" eaLnBrk="1" fontAlgn="auto" latinLnBrk="0" hangingPunct="1">
                <a:lnSpc>
                  <a:spcPct val="13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a:ea typeface="微软雅黑"/>
                  <a:cs typeface="+mn-cs"/>
                </a:rPr>
                <a:t>请在这里输入内容请在这里输入内容请在这里输入内容请在这里输入内容请在这里输入内容</a:t>
              </a:r>
              <a:endParaRPr kumimoji="0" lang="en-US" altLang="zh-CN" sz="2400" b="0" i="0" u="none" strike="noStrike" kern="1200" cap="none" spc="0" normalizeH="0" baseline="0" noProof="0" dirty="0">
                <a:ln>
                  <a:noFill/>
                </a:ln>
                <a:solidFill>
                  <a:prstClr val="black"/>
                </a:solidFill>
                <a:effectLst/>
                <a:uLnTx/>
                <a:uFillTx/>
                <a:latin typeface="Arial"/>
                <a:ea typeface="微软雅黑"/>
                <a:cs typeface="+mn-cs"/>
              </a:endParaRPr>
            </a:p>
          </p:txBody>
        </p:sp>
      </p:grpSp>
      <p:grpSp>
        <p:nvGrpSpPr>
          <p:cNvPr id="42" name="组合 41">
            <a:extLst>
              <a:ext uri="{FF2B5EF4-FFF2-40B4-BE49-F238E27FC236}">
                <a16:creationId xmlns:a16="http://schemas.microsoft.com/office/drawing/2014/main" id="{2667D29D-9333-414E-903B-B2CC9DC0A622}"/>
              </a:ext>
            </a:extLst>
          </p:cNvPr>
          <p:cNvGrpSpPr/>
          <p:nvPr/>
        </p:nvGrpSpPr>
        <p:grpSpPr>
          <a:xfrm>
            <a:off x="428481" y="322925"/>
            <a:ext cx="2020888" cy="510450"/>
            <a:chOff x="550863" y="752371"/>
            <a:chExt cx="5545137" cy="510450"/>
          </a:xfrm>
        </p:grpSpPr>
        <p:grpSp>
          <p:nvGrpSpPr>
            <p:cNvPr id="43" name="组合 42">
              <a:extLst>
                <a:ext uri="{FF2B5EF4-FFF2-40B4-BE49-F238E27FC236}">
                  <a16:creationId xmlns:a16="http://schemas.microsoft.com/office/drawing/2014/main" id="{C193D7C1-B6DB-4BB1-A0C7-522E82E93E0B}"/>
                </a:ext>
              </a:extLst>
            </p:cNvPr>
            <p:cNvGrpSpPr/>
            <p:nvPr/>
          </p:nvGrpSpPr>
          <p:grpSpPr>
            <a:xfrm>
              <a:off x="550863" y="983213"/>
              <a:ext cx="5545137" cy="279608"/>
              <a:chOff x="3153263" y="1099330"/>
              <a:chExt cx="2550723" cy="279608"/>
            </a:xfrm>
          </p:grpSpPr>
          <p:sp>
            <p:nvSpPr>
              <p:cNvPr id="45" name="六边形 44">
                <a:extLst>
                  <a:ext uri="{FF2B5EF4-FFF2-40B4-BE49-F238E27FC236}">
                    <a16:creationId xmlns:a16="http://schemas.microsoft.com/office/drawing/2014/main" id="{B998CA56-BD63-4A77-B2F1-B51E9A6EA734}"/>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46" name="六边形 45">
                <a:extLst>
                  <a:ext uri="{FF2B5EF4-FFF2-40B4-BE49-F238E27FC236}">
                    <a16:creationId xmlns:a16="http://schemas.microsoft.com/office/drawing/2014/main" id="{4860FB3D-DF07-4D54-9E70-16988FED480B}"/>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44" name="文本占位符 1">
              <a:extLst>
                <a:ext uri="{FF2B5EF4-FFF2-40B4-BE49-F238E27FC236}">
                  <a16:creationId xmlns:a16="http://schemas.microsoft.com/office/drawing/2014/main" id="{2EF3FF7A-D948-45C7-9291-D975FBE3AB95}"/>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264612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8A267BE5-A418-44F9-A869-9F4BF0C1E50F}"/>
              </a:ext>
            </a:extLst>
          </p:cNvPr>
          <p:cNvGrpSpPr/>
          <p:nvPr/>
        </p:nvGrpSpPr>
        <p:grpSpPr>
          <a:xfrm>
            <a:off x="695325" y="4048844"/>
            <a:ext cx="10801348" cy="1937841"/>
            <a:chOff x="695325" y="4048844"/>
            <a:chExt cx="10801348" cy="1937841"/>
          </a:xfrm>
        </p:grpSpPr>
        <p:sp>
          <p:nvSpPr>
            <p:cNvPr id="6" name="矩形 5">
              <a:extLst>
                <a:ext uri="{FF2B5EF4-FFF2-40B4-BE49-F238E27FC236}">
                  <a16:creationId xmlns:a16="http://schemas.microsoft.com/office/drawing/2014/main" id="{FB62B979-45E1-4D1D-84E1-94A8C17075AE}"/>
                </a:ext>
              </a:extLst>
            </p:cNvPr>
            <p:cNvSpPr/>
            <p:nvPr/>
          </p:nvSpPr>
          <p:spPr>
            <a:xfrm>
              <a:off x="1651868" y="4048844"/>
              <a:ext cx="9844805" cy="1913085"/>
            </a:xfrm>
            <a:prstGeom prst="rect">
              <a:avLst/>
            </a:prstGeom>
            <a:noFill/>
            <a:ln w="19050">
              <a:solidFill>
                <a:srgbClr val="0D5BD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8A6EF6AF-072E-41C1-906B-6D821D973862}"/>
                </a:ext>
              </a:extLst>
            </p:cNvPr>
            <p:cNvSpPr/>
            <p:nvPr/>
          </p:nvSpPr>
          <p:spPr>
            <a:xfrm>
              <a:off x="695325" y="4048844"/>
              <a:ext cx="1913083" cy="1913084"/>
            </a:xfrm>
            <a:prstGeom prst="diamond">
              <a:avLst/>
            </a:prstGeom>
            <a:solidFill>
              <a:srgbClr val="0D5BD9"/>
            </a:solidFill>
            <a:ln w="19050">
              <a:solidFill>
                <a:srgbClr val="0D5BD9"/>
              </a:solidFill>
            </a:ln>
            <a:effectLst>
              <a:outerShdw blurRad="635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9" name="图形 8">
              <a:extLst>
                <a:ext uri="{FF2B5EF4-FFF2-40B4-BE49-F238E27FC236}">
                  <a16:creationId xmlns:a16="http://schemas.microsoft.com/office/drawing/2014/main" id="{5272F07C-7FD7-43F0-8F40-4E4E6A4C93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6500" y="4570018"/>
              <a:ext cx="870736" cy="870736"/>
            </a:xfrm>
            <a:prstGeom prst="rect">
              <a:avLst/>
            </a:prstGeom>
          </p:spPr>
        </p:pic>
        <p:sp>
          <p:nvSpPr>
            <p:cNvPr id="10" name="内容占位符 12">
              <a:extLst>
                <a:ext uri="{FF2B5EF4-FFF2-40B4-BE49-F238E27FC236}">
                  <a16:creationId xmlns:a16="http://schemas.microsoft.com/office/drawing/2014/main" id="{4AF129A0-D563-460C-95EA-FC787FEF9208}"/>
                </a:ext>
              </a:extLst>
            </p:cNvPr>
            <p:cNvSpPr txBox="1">
              <a:spLocks/>
            </p:cNvSpPr>
            <p:nvPr/>
          </p:nvSpPr>
          <p:spPr>
            <a:xfrm>
              <a:off x="2608409" y="4048844"/>
              <a:ext cx="8888263" cy="1937841"/>
            </a:xfrm>
            <a:prstGeom prst="rect">
              <a:avLst/>
            </a:prstGeom>
          </p:spPr>
          <p:txBody>
            <a:bodyPr vert="horz" lIns="91440" tIns="45720" rIns="91440" bIns="45720" rtlCol="0" anchor="ctr">
              <a:noAutofit/>
            </a:bodyPr>
            <a:lstStyle>
              <a:lvl1pPr marL="0" indent="0" algn="just" defTabSz="914400" rtl="0" eaLnBrk="1" latinLnBrk="0" hangingPunct="1">
                <a:lnSpc>
                  <a:spcPct val="150000"/>
                </a:lnSpc>
                <a:spcBef>
                  <a:spcPts val="500"/>
                </a:spcBef>
                <a:buFont typeface="Arial" panose="020B0604020202020204" pitchFamily="34" charset="0"/>
                <a:buNone/>
                <a:defRPr sz="22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 </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输入内容</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输入内容输入内容输入内容输入内容输入内容输入内容</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输入内容</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 name="组合 1">
            <a:extLst>
              <a:ext uri="{FF2B5EF4-FFF2-40B4-BE49-F238E27FC236}">
                <a16:creationId xmlns:a16="http://schemas.microsoft.com/office/drawing/2014/main" id="{FCB98D9D-00CD-4E46-A5E8-966D4E7759FD}"/>
              </a:ext>
            </a:extLst>
          </p:cNvPr>
          <p:cNvGrpSpPr/>
          <p:nvPr/>
        </p:nvGrpSpPr>
        <p:grpSpPr>
          <a:xfrm>
            <a:off x="695326" y="1472188"/>
            <a:ext cx="10801347" cy="1937843"/>
            <a:chOff x="695326" y="1792829"/>
            <a:chExt cx="10801347" cy="1937843"/>
          </a:xfrm>
        </p:grpSpPr>
        <p:sp>
          <p:nvSpPr>
            <p:cNvPr id="4" name="矩形 3">
              <a:extLst>
                <a:ext uri="{FF2B5EF4-FFF2-40B4-BE49-F238E27FC236}">
                  <a16:creationId xmlns:a16="http://schemas.microsoft.com/office/drawing/2014/main" id="{CEF9B428-5D2F-4033-B089-894968E25A7F}"/>
                </a:ext>
              </a:extLst>
            </p:cNvPr>
            <p:cNvSpPr/>
            <p:nvPr/>
          </p:nvSpPr>
          <p:spPr>
            <a:xfrm>
              <a:off x="1651868" y="1817587"/>
              <a:ext cx="9844805" cy="1913085"/>
            </a:xfrm>
            <a:prstGeom prst="rect">
              <a:avLst/>
            </a:prstGeom>
            <a:noFill/>
            <a:ln w="19050">
              <a:solidFill>
                <a:srgbClr val="0D5BD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菱形 4">
              <a:extLst>
                <a:ext uri="{FF2B5EF4-FFF2-40B4-BE49-F238E27FC236}">
                  <a16:creationId xmlns:a16="http://schemas.microsoft.com/office/drawing/2014/main" id="{FBB4A374-BB00-4376-A4DF-4D05D6100103}"/>
                </a:ext>
              </a:extLst>
            </p:cNvPr>
            <p:cNvSpPr/>
            <p:nvPr/>
          </p:nvSpPr>
          <p:spPr>
            <a:xfrm>
              <a:off x="695326" y="1817587"/>
              <a:ext cx="1913083" cy="1913084"/>
            </a:xfrm>
            <a:prstGeom prst="diamond">
              <a:avLst/>
            </a:prstGeom>
            <a:solidFill>
              <a:srgbClr val="0D5BD9"/>
            </a:solidFill>
            <a:ln w="19050">
              <a:solidFill>
                <a:srgbClr val="0D5BD9"/>
              </a:solidFill>
            </a:ln>
            <a:effectLst>
              <a:outerShdw blurRad="635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内容占位符 12">
              <a:extLst>
                <a:ext uri="{FF2B5EF4-FFF2-40B4-BE49-F238E27FC236}">
                  <a16:creationId xmlns:a16="http://schemas.microsoft.com/office/drawing/2014/main" id="{DCE26B93-00A9-4BC2-9D44-6FAEF240926D}"/>
                </a:ext>
              </a:extLst>
            </p:cNvPr>
            <p:cNvSpPr txBox="1">
              <a:spLocks/>
            </p:cNvSpPr>
            <p:nvPr/>
          </p:nvSpPr>
          <p:spPr>
            <a:xfrm>
              <a:off x="2608409" y="1792829"/>
              <a:ext cx="8888263" cy="1937841"/>
            </a:xfrm>
            <a:prstGeom prst="rect">
              <a:avLst/>
            </a:prstGeom>
          </p:spPr>
          <p:txBody>
            <a:bodyPr vert="horz" lIns="91440" tIns="45720" rIns="91440" bIns="45720" rtlCol="0" anchor="ctr">
              <a:noAutofit/>
            </a:bodyPr>
            <a:lstStyle>
              <a:lvl1pPr marL="0" indent="0" algn="just" defTabSz="914400" rtl="0" eaLnBrk="1" latinLnBrk="0" hangingPunct="1">
                <a:lnSpc>
                  <a:spcPct val="150000"/>
                </a:lnSpc>
                <a:spcBef>
                  <a:spcPts val="500"/>
                </a:spcBef>
                <a:buFont typeface="Arial" panose="020B0604020202020204" pitchFamily="34" charset="0"/>
                <a:buNone/>
                <a:defRPr sz="22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 </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输入内容</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输入内容输入内容输入内容输入内容输入内容输入内容输入内容</a:t>
              </a:r>
            </a:p>
          </p:txBody>
        </p:sp>
        <p:pic>
          <p:nvPicPr>
            <p:cNvPr id="11" name="图形 10">
              <a:extLst>
                <a:ext uri="{FF2B5EF4-FFF2-40B4-BE49-F238E27FC236}">
                  <a16:creationId xmlns:a16="http://schemas.microsoft.com/office/drawing/2014/main" id="{EEF8E9B3-70FE-4C48-88F6-215D39A193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7553" y="2359815"/>
              <a:ext cx="828628" cy="828628"/>
            </a:xfrm>
            <a:prstGeom prst="rect">
              <a:avLst/>
            </a:prstGeom>
          </p:spPr>
        </p:pic>
      </p:grpSp>
      <p:grpSp>
        <p:nvGrpSpPr>
          <p:cNvPr id="17" name="组合 16">
            <a:extLst>
              <a:ext uri="{FF2B5EF4-FFF2-40B4-BE49-F238E27FC236}">
                <a16:creationId xmlns:a16="http://schemas.microsoft.com/office/drawing/2014/main" id="{F7CCE860-939C-440D-98F1-977F39D23226}"/>
              </a:ext>
            </a:extLst>
          </p:cNvPr>
          <p:cNvGrpSpPr/>
          <p:nvPr/>
        </p:nvGrpSpPr>
        <p:grpSpPr>
          <a:xfrm>
            <a:off x="428481" y="322925"/>
            <a:ext cx="2020888" cy="510450"/>
            <a:chOff x="550863" y="752371"/>
            <a:chExt cx="5545137" cy="510450"/>
          </a:xfrm>
        </p:grpSpPr>
        <p:grpSp>
          <p:nvGrpSpPr>
            <p:cNvPr id="18" name="组合 17">
              <a:extLst>
                <a:ext uri="{FF2B5EF4-FFF2-40B4-BE49-F238E27FC236}">
                  <a16:creationId xmlns:a16="http://schemas.microsoft.com/office/drawing/2014/main" id="{C96F2922-762B-4E47-8E0C-6088712F311E}"/>
                </a:ext>
              </a:extLst>
            </p:cNvPr>
            <p:cNvGrpSpPr/>
            <p:nvPr/>
          </p:nvGrpSpPr>
          <p:grpSpPr>
            <a:xfrm>
              <a:off x="550863" y="983213"/>
              <a:ext cx="5545137" cy="279608"/>
              <a:chOff x="3153263" y="1099330"/>
              <a:chExt cx="2550723" cy="279608"/>
            </a:xfrm>
          </p:grpSpPr>
          <p:sp>
            <p:nvSpPr>
              <p:cNvPr id="20" name="六边形 19">
                <a:extLst>
                  <a:ext uri="{FF2B5EF4-FFF2-40B4-BE49-F238E27FC236}">
                    <a16:creationId xmlns:a16="http://schemas.microsoft.com/office/drawing/2014/main" id="{276D4B43-6E34-4AAA-B85A-BF4C8ABA5BB4}"/>
                  </a:ext>
                </a:extLst>
              </p:cNvPr>
              <p:cNvSpPr/>
              <p:nvPr/>
            </p:nvSpPr>
            <p:spPr>
              <a:xfrm>
                <a:off x="3153263" y="1154053"/>
                <a:ext cx="2525711" cy="224885"/>
              </a:xfrm>
              <a:prstGeom prst="hexagon">
                <a:avLst>
                  <a:gd name="adj" fmla="val 104110"/>
                  <a:gd name="vf" fmla="val 115470"/>
                </a:avLst>
              </a:prstGeom>
              <a:solidFill>
                <a:srgbClr val="0D5BD9"/>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21" name="六边形 20">
                <a:extLst>
                  <a:ext uri="{FF2B5EF4-FFF2-40B4-BE49-F238E27FC236}">
                    <a16:creationId xmlns:a16="http://schemas.microsoft.com/office/drawing/2014/main" id="{5EBFC806-1DF8-4C2C-936A-627838143ACB}"/>
                  </a:ext>
                </a:extLst>
              </p:cNvPr>
              <p:cNvSpPr/>
              <p:nvPr/>
            </p:nvSpPr>
            <p:spPr>
              <a:xfrm>
                <a:off x="3178275" y="1099330"/>
                <a:ext cx="2525711" cy="224885"/>
              </a:xfrm>
              <a:prstGeom prst="hexagon">
                <a:avLst>
                  <a:gd name="adj" fmla="val 101993"/>
                  <a:gd name="vf" fmla="val 115470"/>
                </a:avLst>
              </a:prstGeom>
              <a:solidFill>
                <a:schemeClr val="bg1"/>
              </a:solidFill>
              <a:ln>
                <a:noFill/>
              </a:ln>
              <a:effectLst>
                <a:outerShdw blurRad="50800" dist="381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9" name="文本占位符 1">
              <a:extLst>
                <a:ext uri="{FF2B5EF4-FFF2-40B4-BE49-F238E27FC236}">
                  <a16:creationId xmlns:a16="http://schemas.microsoft.com/office/drawing/2014/main" id="{85F4DD04-F8A9-4221-A38C-E3F09E569244}"/>
                </a:ext>
              </a:extLst>
            </p:cNvPr>
            <p:cNvSpPr txBox="1">
              <a:spLocks/>
            </p:cNvSpPr>
            <p:nvPr/>
          </p:nvSpPr>
          <p:spPr>
            <a:xfrm>
              <a:off x="550863" y="752371"/>
              <a:ext cx="5490761" cy="323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600" b="1" dirty="0"/>
                <a:t>输入标题</a:t>
              </a:r>
            </a:p>
          </p:txBody>
        </p:sp>
      </p:grpSp>
    </p:spTree>
    <p:extLst>
      <p:ext uri="{BB962C8B-B14F-4D97-AF65-F5344CB8AC3E}">
        <p14:creationId xmlns:p14="http://schemas.microsoft.com/office/powerpoint/2010/main" val="3591085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580</Words>
  <Application>Microsoft Office PowerPoint</Application>
  <PresentationFormat>宽屏</PresentationFormat>
  <Paragraphs>85</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孙勇震</dc:creator>
  <cp:lastModifiedBy>artflynan</cp:lastModifiedBy>
  <cp:revision>226</cp:revision>
  <dcterms:created xsi:type="dcterms:W3CDTF">2020-09-18T11:22:01Z</dcterms:created>
  <dcterms:modified xsi:type="dcterms:W3CDTF">2021-08-05T03:20:18Z</dcterms:modified>
</cp:coreProperties>
</file>