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3" r:id="rId4"/>
    <p:sldId id="280" r:id="rId5"/>
    <p:sldId id="281" r:id="rId6"/>
    <p:sldId id="283" r:id="rId7"/>
    <p:sldId id="288" r:id="rId8"/>
    <p:sldId id="290" r:id="rId9"/>
    <p:sldId id="276" r:id="rId10"/>
    <p:sldId id="306" r:id="rId11"/>
    <p:sldId id="277" r:id="rId12"/>
    <p:sldId id="307" r:id="rId13"/>
    <p:sldId id="278" r:id="rId14"/>
    <p:sldId id="308" r:id="rId15"/>
    <p:sldId id="312" r:id="rId16"/>
    <p:sldId id="311" r:id="rId17"/>
    <p:sldId id="287" r:id="rId18"/>
    <p:sldId id="26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8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Solomon\Desktop\&#25628;&#32034;&#35789;&#20998;&#31867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Solomon\Desktop\&#25628;&#32034;&#35789;&#20998;&#31867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Solomon\Desktop\&#25628;&#32034;&#35789;&#20998;&#31867;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Solomon\Desktop\&#25628;&#32034;&#35789;&#20998;&#31867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搜索词：口红</a:t>
            </a:r>
          </a:p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altLang="en-US"/>
              <a:t>商品支持度分布</a:t>
            </a:r>
            <a:r>
              <a:t>           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marker"/>
        <c:varyColors val="0"/>
        <c:ser>
          <c:idx val="0"/>
          <c:order val="0"/>
          <c:tx>
            <c:strRef>
              <c:f>[搜索词分类.xlsx]口红!$B$1</c:f>
              <c:strCache>
                <c:ptCount val="1"/>
                <c:pt idx="0">
                  <c:v>click_rate           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yVal>
            <c:numRef>
              <c:f>[搜索词分类.xlsx]口红!$B$2:$B$2177</c:f>
              <c:numCache>
                <c:formatCode>General</c:formatCode>
                <c:ptCount val="2176"/>
                <c:pt idx="0">
                  <c:v>0.0376976627948549</c:v>
                </c:pt>
                <c:pt idx="1">
                  <c:v>0.0364252409579279</c:v>
                </c:pt>
                <c:pt idx="2">
                  <c:v>0.0360149103252361</c:v>
                </c:pt>
                <c:pt idx="3">
                  <c:v>0.0220278532123714</c:v>
                </c:pt>
                <c:pt idx="4">
                  <c:v>0.0206450806037368</c:v>
                </c:pt>
                <c:pt idx="5">
                  <c:v>0.0185016620616999</c:v>
                </c:pt>
                <c:pt idx="6">
                  <c:v>0.0175887514231256</c:v>
                </c:pt>
                <c:pt idx="7">
                  <c:v>0.0174837245921583</c:v>
                </c:pt>
                <c:pt idx="8">
                  <c:v>0.017347238111362</c:v>
                </c:pt>
                <c:pt idx="9">
                  <c:v>0.0161943145443236</c:v>
                </c:pt>
                <c:pt idx="10">
                  <c:v>0.01453339023174</c:v>
                </c:pt>
                <c:pt idx="11">
                  <c:v>0.012736850628663</c:v>
                </c:pt>
                <c:pt idx="12">
                  <c:v>0.0124043947291631</c:v>
                </c:pt>
                <c:pt idx="13">
                  <c:v>0.0122405625527463</c:v>
                </c:pt>
                <c:pt idx="14">
                  <c:v>0.0114484569695151</c:v>
                </c:pt>
                <c:pt idx="15">
                  <c:v>0.011269620960103</c:v>
                </c:pt>
                <c:pt idx="16">
                  <c:v>0.0109798049859866</c:v>
                </c:pt>
                <c:pt idx="17">
                  <c:v>0.0105982720327536</c:v>
                </c:pt>
                <c:pt idx="18">
                  <c:v>0.00982489704103601</c:v>
                </c:pt>
                <c:pt idx="19">
                  <c:v>0.0096878781661657</c:v>
                </c:pt>
                <c:pt idx="20">
                  <c:v>0.00884625993404992</c:v>
                </c:pt>
                <c:pt idx="21">
                  <c:v>0.00870880546402814</c:v>
                </c:pt>
                <c:pt idx="22">
                  <c:v>0.00847460047091707</c:v>
                </c:pt>
                <c:pt idx="23">
                  <c:v>0.00836705686796341</c:v>
                </c:pt>
                <c:pt idx="24">
                  <c:v>0.00820603186030057</c:v>
                </c:pt>
                <c:pt idx="25">
                  <c:v>0.00772329563354096</c:v>
                </c:pt>
                <c:pt idx="26">
                  <c:v>0.00767755814263582</c:v>
                </c:pt>
                <c:pt idx="27">
                  <c:v>0.00758274359799756</c:v>
                </c:pt>
                <c:pt idx="28">
                  <c:v>0.00754053926776551</c:v>
                </c:pt>
                <c:pt idx="29">
                  <c:v>0.00732729124138665</c:v>
                </c:pt>
                <c:pt idx="30">
                  <c:v>0.00726079038159442</c:v>
                </c:pt>
                <c:pt idx="31">
                  <c:v>0.00699836850255987</c:v>
                </c:pt>
                <c:pt idx="32">
                  <c:v>0.00673972178150479</c:v>
                </c:pt>
                <c:pt idx="33">
                  <c:v>0.00669630746474087</c:v>
                </c:pt>
                <c:pt idx="34">
                  <c:v>0.00663111339040307</c:v>
                </c:pt>
                <c:pt idx="35">
                  <c:v>0.00639410122853804</c:v>
                </c:pt>
                <c:pt idx="36">
                  <c:v>0.0057923991259638</c:v>
                </c:pt>
                <c:pt idx="37">
                  <c:v>0.00527007213988102</c:v>
                </c:pt>
                <c:pt idx="38">
                  <c:v>0.00510333599578769</c:v>
                </c:pt>
                <c:pt idx="39">
                  <c:v>0.00508126584144617</c:v>
                </c:pt>
                <c:pt idx="40">
                  <c:v>0.00500261671687384</c:v>
                </c:pt>
                <c:pt idx="41">
                  <c:v>0.0049686402950586</c:v>
                </c:pt>
                <c:pt idx="42">
                  <c:v>0.00495741162004273</c:v>
                </c:pt>
                <c:pt idx="43">
                  <c:v>0.00483525137978394</c:v>
                </c:pt>
                <c:pt idx="44">
                  <c:v>0.00478210877130368</c:v>
                </c:pt>
                <c:pt idx="45">
                  <c:v>0.00469053699057086</c:v>
                </c:pt>
                <c:pt idx="46">
                  <c:v>0.00468051830208688</c:v>
                </c:pt>
                <c:pt idx="47">
                  <c:v>0.00459059210303742</c:v>
                </c:pt>
                <c:pt idx="48">
                  <c:v>0.00453885307893414</c:v>
                </c:pt>
                <c:pt idx="49">
                  <c:v>0.00433557534157798</c:v>
                </c:pt>
                <c:pt idx="50">
                  <c:v>0.00431679635060318</c:v>
                </c:pt>
                <c:pt idx="51">
                  <c:v>0.0042725108435363</c:v>
                </c:pt>
                <c:pt idx="52">
                  <c:v>0.00423926041364018</c:v>
                </c:pt>
                <c:pt idx="53">
                  <c:v>0.00420329961391265</c:v>
                </c:pt>
                <c:pt idx="54">
                  <c:v>0.00420150883384547</c:v>
                </c:pt>
                <c:pt idx="55">
                  <c:v>0.00417271115438668</c:v>
                </c:pt>
                <c:pt idx="56">
                  <c:v>0.00396372228060003</c:v>
                </c:pt>
                <c:pt idx="57">
                  <c:v>0.00396168950322647</c:v>
                </c:pt>
                <c:pt idx="58">
                  <c:v>0.00394218452033254</c:v>
                </c:pt>
                <c:pt idx="59">
                  <c:v>0.00392611589918914</c:v>
                </c:pt>
                <c:pt idx="60">
                  <c:v>0.00379325937798851</c:v>
                </c:pt>
                <c:pt idx="61">
                  <c:v>0.00378900022539629</c:v>
                </c:pt>
                <c:pt idx="62">
                  <c:v>0.0037787879390672</c:v>
                </c:pt>
                <c:pt idx="63">
                  <c:v>0.0037733187999431</c:v>
                </c:pt>
                <c:pt idx="64">
                  <c:v>0.00371364226419068</c:v>
                </c:pt>
                <c:pt idx="65">
                  <c:v>0.00367284151833562</c:v>
                </c:pt>
                <c:pt idx="66">
                  <c:v>0.00366069325355553</c:v>
                </c:pt>
                <c:pt idx="67">
                  <c:v>0.00360532426985661</c:v>
                </c:pt>
                <c:pt idx="68">
                  <c:v>0.00355605361827838</c:v>
                </c:pt>
                <c:pt idx="69">
                  <c:v>0.0035329186757888</c:v>
                </c:pt>
                <c:pt idx="70">
                  <c:v>0.00351457527996547</c:v>
                </c:pt>
                <c:pt idx="71">
                  <c:v>0.00327407835688862</c:v>
                </c:pt>
                <c:pt idx="72">
                  <c:v>0.00325733214328737</c:v>
                </c:pt>
                <c:pt idx="73">
                  <c:v>0.00325176620524072</c:v>
                </c:pt>
                <c:pt idx="74">
                  <c:v>0.00317098750437228</c:v>
                </c:pt>
                <c:pt idx="75">
                  <c:v>0.00315811324767306</c:v>
                </c:pt>
                <c:pt idx="76">
                  <c:v>0.00311285975138067</c:v>
                </c:pt>
                <c:pt idx="77">
                  <c:v>0.00307263979906092</c:v>
                </c:pt>
                <c:pt idx="78">
                  <c:v>0.00287337921699061</c:v>
                </c:pt>
                <c:pt idx="79">
                  <c:v>0.0028630217322777</c:v>
                </c:pt>
                <c:pt idx="80">
                  <c:v>0.00283683762372777</c:v>
                </c:pt>
                <c:pt idx="81">
                  <c:v>0.00282943250615266</c:v>
                </c:pt>
                <c:pt idx="82">
                  <c:v>0.00281510626561517</c:v>
                </c:pt>
                <c:pt idx="83">
                  <c:v>0.00278572779262108</c:v>
                </c:pt>
                <c:pt idx="84">
                  <c:v>0.00271588737000086</c:v>
                </c:pt>
                <c:pt idx="85">
                  <c:v>0.00264120700125311</c:v>
                </c:pt>
                <c:pt idx="86">
                  <c:v>0.00262305720327488</c:v>
                </c:pt>
                <c:pt idx="87">
                  <c:v>0.00258932277876601</c:v>
                </c:pt>
                <c:pt idx="88">
                  <c:v>0.00258138526711686</c:v>
                </c:pt>
                <c:pt idx="89">
                  <c:v>0.00257998168273988</c:v>
                </c:pt>
                <c:pt idx="90">
                  <c:v>0.00257731971236974</c:v>
                </c:pt>
                <c:pt idx="91">
                  <c:v>0.0024822631704251</c:v>
                </c:pt>
                <c:pt idx="92">
                  <c:v>0.00239829010511249</c:v>
                </c:pt>
                <c:pt idx="93">
                  <c:v>0.00231741460532151</c:v>
                </c:pt>
                <c:pt idx="94">
                  <c:v>0.00226717596451777</c:v>
                </c:pt>
                <c:pt idx="95">
                  <c:v>0.00226354600492212</c:v>
                </c:pt>
                <c:pt idx="96">
                  <c:v>0.00224215344303845</c:v>
                </c:pt>
                <c:pt idx="97">
                  <c:v>0.00223373193677655</c:v>
                </c:pt>
                <c:pt idx="98">
                  <c:v>0.00223155396101917</c:v>
                </c:pt>
                <c:pt idx="99">
                  <c:v>0.00223087636856131</c:v>
                </c:pt>
                <c:pt idx="100">
                  <c:v>0.00219297959038277</c:v>
                </c:pt>
                <c:pt idx="101">
                  <c:v>0.00218455808412087</c:v>
                </c:pt>
                <c:pt idx="102">
                  <c:v>0.00215982595940921</c:v>
                </c:pt>
                <c:pt idx="103">
                  <c:v>0.00215150125206986</c:v>
                </c:pt>
                <c:pt idx="104">
                  <c:v>0.00214912967846737</c:v>
                </c:pt>
                <c:pt idx="105">
                  <c:v>0.00210300499187203</c:v>
                </c:pt>
                <c:pt idx="106">
                  <c:v>0.00209003393625026</c:v>
                </c:pt>
                <c:pt idx="107">
                  <c:v>0.00202934101181106</c:v>
                </c:pt>
                <c:pt idx="108">
                  <c:v>0.00200209211511308</c:v>
                </c:pt>
                <c:pt idx="109">
                  <c:v>0.00196787369599146</c:v>
                </c:pt>
                <c:pt idx="110">
                  <c:v>0.00187935108131898</c:v>
                </c:pt>
                <c:pt idx="111">
                  <c:v>0.00187223636051151</c:v>
                </c:pt>
                <c:pt idx="112">
                  <c:v>0.00186555723485553</c:v>
                </c:pt>
                <c:pt idx="113">
                  <c:v>0.00183187120980793</c:v>
                </c:pt>
                <c:pt idx="114">
                  <c:v>0.00182577287768725</c:v>
                </c:pt>
                <c:pt idx="115">
                  <c:v>0.00181735137142535</c:v>
                </c:pt>
                <c:pt idx="116">
                  <c:v>0.0017949424208549</c:v>
                </c:pt>
                <c:pt idx="117">
                  <c:v>0.00179353883647791</c:v>
                </c:pt>
                <c:pt idx="118">
                  <c:v>0.001791796455872</c:v>
                </c:pt>
                <c:pt idx="119">
                  <c:v>0.00179029607257247</c:v>
                </c:pt>
                <c:pt idx="120">
                  <c:v>0.00178719850705085</c:v>
                </c:pt>
                <c:pt idx="121">
                  <c:v>0.00178366534637776</c:v>
                </c:pt>
                <c:pt idx="122">
                  <c:v>0.00177935779432426</c:v>
                </c:pt>
                <c:pt idx="123">
                  <c:v>0.00177514704119331</c:v>
                </c:pt>
                <c:pt idx="124">
                  <c:v>0.00175994961035287</c:v>
                </c:pt>
                <c:pt idx="125">
                  <c:v>0.00175883642274354</c:v>
                </c:pt>
                <c:pt idx="126">
                  <c:v>0.00175467406907387</c:v>
                </c:pt>
                <c:pt idx="127">
                  <c:v>0.00175254449277775</c:v>
                </c:pt>
                <c:pt idx="128">
                  <c:v>0.00172723157453079</c:v>
                </c:pt>
                <c:pt idx="129">
                  <c:v>0.00172200443271306</c:v>
                </c:pt>
                <c:pt idx="130">
                  <c:v>0.00172006845426204</c:v>
                </c:pt>
                <c:pt idx="131">
                  <c:v>0.00171459931513794</c:v>
                </c:pt>
                <c:pt idx="132">
                  <c:v>0.001686479228137</c:v>
                </c:pt>
                <c:pt idx="133">
                  <c:v>0.00165424518692767</c:v>
                </c:pt>
                <c:pt idx="134">
                  <c:v>0.00165250280632176</c:v>
                </c:pt>
                <c:pt idx="135">
                  <c:v>0.00161842958558396</c:v>
                </c:pt>
                <c:pt idx="136">
                  <c:v>0.00160584572565239</c:v>
                </c:pt>
                <c:pt idx="137">
                  <c:v>0.00159543984147821</c:v>
                </c:pt>
                <c:pt idx="138">
                  <c:v>0.00158968030558645</c:v>
                </c:pt>
                <c:pt idx="139">
                  <c:v>0.00157574126073917</c:v>
                </c:pt>
                <c:pt idx="140">
                  <c:v>0.00156877173831553</c:v>
                </c:pt>
                <c:pt idx="141">
                  <c:v>0.00154094204808225</c:v>
                </c:pt>
                <c:pt idx="142">
                  <c:v>0.00153702169171895</c:v>
                </c:pt>
                <c:pt idx="143">
                  <c:v>0.00153469851757774</c:v>
                </c:pt>
                <c:pt idx="144">
                  <c:v>0.00152177586141724</c:v>
                </c:pt>
                <c:pt idx="145">
                  <c:v>0.00147705475919888</c:v>
                </c:pt>
                <c:pt idx="146">
                  <c:v>0.00147216641361008</c:v>
                </c:pt>
                <c:pt idx="147">
                  <c:v>0.00145358102048037</c:v>
                </c:pt>
                <c:pt idx="148">
                  <c:v>0.0014458855061376</c:v>
                </c:pt>
                <c:pt idx="149">
                  <c:v>0.00142091138411956</c:v>
                </c:pt>
                <c:pt idx="150">
                  <c:v>0.00141941100082003</c:v>
                </c:pt>
                <c:pt idx="151">
                  <c:v>0.00141883020728472</c:v>
                </c:pt>
                <c:pt idx="152">
                  <c:v>0.00141186068486108</c:v>
                </c:pt>
                <c:pt idx="153">
                  <c:v>0.00140866632041692</c:v>
                </c:pt>
                <c:pt idx="154">
                  <c:v>0.00134381104230805</c:v>
                </c:pt>
                <c:pt idx="155">
                  <c:v>0.00134153626762811</c:v>
                </c:pt>
                <c:pt idx="156">
                  <c:v>0.00133771271018736</c:v>
                </c:pt>
                <c:pt idx="157">
                  <c:v>0.00131801412944832</c:v>
                </c:pt>
                <c:pt idx="158">
                  <c:v>0.0012836021124816</c:v>
                </c:pt>
                <c:pt idx="159">
                  <c:v>0.0012740190191491</c:v>
                </c:pt>
                <c:pt idx="160">
                  <c:v>0.00127208304069809</c:v>
                </c:pt>
                <c:pt idx="161">
                  <c:v>0.00126709789618673</c:v>
                </c:pt>
                <c:pt idx="162">
                  <c:v>0.00124933529389871</c:v>
                </c:pt>
                <c:pt idx="163">
                  <c:v>0.00124860930197958</c:v>
                </c:pt>
                <c:pt idx="164">
                  <c:v>0.00124236577147507</c:v>
                </c:pt>
                <c:pt idx="165">
                  <c:v>0.0012350574528225</c:v>
                </c:pt>
                <c:pt idx="166">
                  <c:v>0.00123375066736807</c:v>
                </c:pt>
                <c:pt idx="167">
                  <c:v>0.00119454710373509</c:v>
                </c:pt>
                <c:pt idx="168">
                  <c:v>0.00117993046642996</c:v>
                </c:pt>
                <c:pt idx="169">
                  <c:v>0.0011788656782819</c:v>
                </c:pt>
                <c:pt idx="170">
                  <c:v>0.0011782848847466</c:v>
                </c:pt>
                <c:pt idx="171">
                  <c:v>0.00116860499249154</c:v>
                </c:pt>
                <c:pt idx="172">
                  <c:v>0.00115834430670119</c:v>
                </c:pt>
                <c:pt idx="173">
                  <c:v>0.00113559655990181</c:v>
                </c:pt>
                <c:pt idx="174">
                  <c:v>0.00111362320448283</c:v>
                </c:pt>
                <c:pt idx="175">
                  <c:v>0.00110665368205919</c:v>
                </c:pt>
                <c:pt idx="176">
                  <c:v>0.00108734229701036</c:v>
                </c:pt>
                <c:pt idx="177">
                  <c:v>0.0010825507503441</c:v>
                </c:pt>
                <c:pt idx="178">
                  <c:v>0.00107848519559698</c:v>
                </c:pt>
                <c:pt idx="179">
                  <c:v>0.00107587162468812</c:v>
                </c:pt>
                <c:pt idx="180">
                  <c:v>0.00107195126832482</c:v>
                </c:pt>
                <c:pt idx="181">
                  <c:v>0.00106551413997521</c:v>
                </c:pt>
                <c:pt idx="182">
                  <c:v>0.00105723783209713</c:v>
                </c:pt>
                <c:pt idx="183">
                  <c:v>0.00105046190751859</c:v>
                </c:pt>
                <c:pt idx="184">
                  <c:v>0.00104852592906758</c:v>
                </c:pt>
                <c:pt idx="185">
                  <c:v>0.00104809033391611</c:v>
                </c:pt>
                <c:pt idx="186">
                  <c:v>0.00104610595600382</c:v>
                </c:pt>
                <c:pt idx="187">
                  <c:v>0.00102301941297551</c:v>
                </c:pt>
                <c:pt idx="188">
                  <c:v>0.0010122747325724</c:v>
                </c:pt>
                <c:pt idx="189">
                  <c:v>0.00101183913742092</c:v>
                </c:pt>
                <c:pt idx="190" c:formatCode="0.00E+00">
                  <c:v>0.00099185015991424</c:v>
                </c:pt>
                <c:pt idx="191" c:formatCode="0.00E+00">
                  <c:v>0.00099102736907256</c:v>
                </c:pt>
                <c:pt idx="192" c:formatCode="0.00E+00">
                  <c:v>0.000990591773921083</c:v>
                </c:pt>
                <c:pt idx="193" c:formatCode="0.00E+00">
                  <c:v>0.000978879104292466</c:v>
                </c:pt>
                <c:pt idx="194" c:formatCode="0.00E+00">
                  <c:v>0.000975007147390443</c:v>
                </c:pt>
                <c:pt idx="195" c:formatCode="0.00E+00">
                  <c:v>0.000967892426582978</c:v>
                </c:pt>
                <c:pt idx="196" c:formatCode="0.00E+00">
                  <c:v>0.000942918304564935</c:v>
                </c:pt>
                <c:pt idx="197" c:formatCode="0.00E+00">
                  <c:v>0.000930382844094638</c:v>
                </c:pt>
                <c:pt idx="198" c:formatCode="0.00E+00">
                  <c:v>0.000929366455407858</c:v>
                </c:pt>
                <c:pt idx="199" c:formatCode="0.00E+00">
                  <c:v>0.000925784895273487</c:v>
                </c:pt>
                <c:pt idx="200" c:formatCode="0.00E+00">
                  <c:v>0.000923268123287173</c:v>
                </c:pt>
                <c:pt idx="201" c:formatCode="0.00E+00">
                  <c:v>0.000922977726519521</c:v>
                </c:pt>
                <c:pt idx="202" c:formatCode="0.00E+00">
                  <c:v>0.000920702951839583</c:v>
                </c:pt>
                <c:pt idx="203" c:formatCode="0.00E+00">
                  <c:v>0.00091847657662092</c:v>
                </c:pt>
                <c:pt idx="204" c:formatCode="0.00E+00">
                  <c:v>0.000915524209483129</c:v>
                </c:pt>
                <c:pt idx="205" c:formatCode="0.00E+00">
                  <c:v>0.00091058746443305</c:v>
                </c:pt>
                <c:pt idx="206" c:formatCode="0.00E+00">
                  <c:v>0.000904634330696191</c:v>
                </c:pt>
                <c:pt idx="207" c:formatCode="0.00E+00">
                  <c:v>0.000904585931234916</c:v>
                </c:pt>
                <c:pt idx="208" c:formatCode="0.00E+00">
                  <c:v>0.00087893421675902</c:v>
                </c:pt>
                <c:pt idx="209" c:formatCode="0.00E+00">
                  <c:v>0.000876901439385458</c:v>
                </c:pt>
                <c:pt idx="210" c:formatCode="0.00E+00">
                  <c:v>0.000860978016625892</c:v>
                </c:pt>
                <c:pt idx="211" c:formatCode="0.00E+00">
                  <c:v>0.000851298124370837</c:v>
                </c:pt>
                <c:pt idx="212" c:formatCode="0.00E+00">
                  <c:v>0.000849071749152174</c:v>
                </c:pt>
                <c:pt idx="213" c:formatCode="0.00E+00">
                  <c:v>0.00084142463427068</c:v>
                </c:pt>
                <c:pt idx="214" c:formatCode="0.00E+00">
                  <c:v>0.000840359846122624</c:v>
                </c:pt>
                <c:pt idx="215" c:formatCode="0.00E+00">
                  <c:v>0.000833922717773013</c:v>
                </c:pt>
                <c:pt idx="216" c:formatCode="0.00E+00">
                  <c:v>0.000814853330030554</c:v>
                </c:pt>
                <c:pt idx="217" c:formatCode="0.00E+00">
                  <c:v>0.000811223370434908</c:v>
                </c:pt>
                <c:pt idx="218" c:formatCode="0.00E+00">
                  <c:v>0.000794428757372387</c:v>
                </c:pt>
                <c:pt idx="219" c:formatCode="0.00E+00">
                  <c:v>0.000756531979193846</c:v>
                </c:pt>
                <c:pt idx="220" c:formatCode="0.00E+00">
                  <c:v>0.000754402402897733</c:v>
                </c:pt>
                <c:pt idx="221" c:formatCode="0.00E+00">
                  <c:v>0.000750482046534436</c:v>
                </c:pt>
                <c:pt idx="222" c:formatCode="0.00E+00">
                  <c:v>0.000750385247611885</c:v>
                </c:pt>
                <c:pt idx="223" c:formatCode="0.00E+00">
                  <c:v>0.000745593700945633</c:v>
                </c:pt>
                <c:pt idx="224" c:formatCode="0.00E+00">
                  <c:v>0.000744432113875026</c:v>
                </c:pt>
                <c:pt idx="225" c:formatCode="0.00E+00">
                  <c:v>0.000741818542966161</c:v>
                </c:pt>
                <c:pt idx="226" c:formatCode="0.00E+00">
                  <c:v>0.000732187050172381</c:v>
                </c:pt>
                <c:pt idx="227" c:formatCode="0.00E+00">
                  <c:v>0.000724394736907062</c:v>
                </c:pt>
                <c:pt idx="228" c:formatCode="0.00E+00">
                  <c:v>0.000720038785392287</c:v>
                </c:pt>
                <c:pt idx="229" c:formatCode="0.00E+00">
                  <c:v>0.000718296404786377</c:v>
                </c:pt>
                <c:pt idx="230" c:formatCode="0.00E+00">
                  <c:v>0.00070300217502339</c:v>
                </c:pt>
                <c:pt idx="231" c:formatCode="0.00E+00">
                  <c:v>0.000685723567348116</c:v>
                </c:pt>
                <c:pt idx="232" c:formatCode="0.00E+00">
                  <c:v>0.000679238039537229</c:v>
                </c:pt>
                <c:pt idx="233" c:formatCode="0.00E+00">
                  <c:v>0.000674156096103325</c:v>
                </c:pt>
                <c:pt idx="234" c:formatCode="0.00E+00">
                  <c:v>0.000670090541356202</c:v>
                </c:pt>
                <c:pt idx="235" c:formatCode="0.00E+00">
                  <c:v>0.000658861866340338</c:v>
                </c:pt>
                <c:pt idx="236" c:formatCode="0.00E+00">
                  <c:v>0.000658668268495237</c:v>
                </c:pt>
                <c:pt idx="237" c:formatCode="0.00E+00">
                  <c:v>0.000656393493815299</c:v>
                </c:pt>
                <c:pt idx="238" c:formatCode="0.00E+00">
                  <c:v>0.000655715901357445</c:v>
                </c:pt>
                <c:pt idx="239" c:formatCode="0.00E+00">
                  <c:v>0.000651892343916698</c:v>
                </c:pt>
                <c:pt idx="240" c:formatCode="0.00E+00">
                  <c:v>0.000647778389708299</c:v>
                </c:pt>
                <c:pt idx="241" c:formatCode="0.00E+00">
                  <c:v>0.000646036009102389</c:v>
                </c:pt>
                <c:pt idx="242" c:formatCode="0.00E+00">
                  <c:v>0.000637178907689014</c:v>
                </c:pt>
                <c:pt idx="243" c:formatCode="0.00E+00">
                  <c:v>0.000635775323312031</c:v>
                </c:pt>
                <c:pt idx="244" c:formatCode="0.00E+00">
                  <c:v>0.000621884677926026</c:v>
                </c:pt>
                <c:pt idx="245" c:formatCode="0.00E+00">
                  <c:v>0.000620432694087768</c:v>
                </c:pt>
                <c:pt idx="246" c:formatCode="0.00E+00">
                  <c:v>0.000615302351192589</c:v>
                </c:pt>
                <c:pt idx="247" c:formatCode="0.00E+00">
                  <c:v>0.000610510804526337</c:v>
                </c:pt>
                <c:pt idx="248" c:formatCode="0.00E+00">
                  <c:v>0.000602718491261017</c:v>
                </c:pt>
                <c:pt idx="249" c:formatCode="0.00E+00">
                  <c:v>0.000599136931126647</c:v>
                </c:pt>
                <c:pt idx="250" c:formatCode="0.00E+00">
                  <c:v>0.000597684947288388</c:v>
                </c:pt>
                <c:pt idx="251" c:formatCode="0.00E+00">
                  <c:v>0.000590328229174546</c:v>
                </c:pt>
                <c:pt idx="252" c:formatCode="0.00E+00">
                  <c:v>0.000581325929377345</c:v>
                </c:pt>
                <c:pt idx="253" c:formatCode="0.00E+00">
                  <c:v>0.000569613259748728</c:v>
                </c:pt>
                <c:pt idx="254" c:formatCode="0.00E+00">
                  <c:v>0.000562159742712335</c:v>
                </c:pt>
                <c:pt idx="255" c:formatCode="0.00E+00">
                  <c:v>0.00055852978311669</c:v>
                </c:pt>
                <c:pt idx="256" c:formatCode="0.00E+00">
                  <c:v>0.000542461161973298</c:v>
                </c:pt>
                <c:pt idx="257" c:formatCode="0.00E+00">
                  <c:v>0.000541783569515444</c:v>
                </c:pt>
                <c:pt idx="258" c:formatCode="0.00E+00">
                  <c:v>0.00054028318621591</c:v>
                </c:pt>
                <c:pt idx="259" c:formatCode="0.00E+00">
                  <c:v>0.000539121599145304</c:v>
                </c:pt>
                <c:pt idx="260" c:formatCode="0.00E+00">
                  <c:v>0.000534088055172675</c:v>
                </c:pt>
                <c:pt idx="261" c:formatCode="0.00E+00">
                  <c:v>0.000526102144062254</c:v>
                </c:pt>
                <c:pt idx="262" c:formatCode="0.00E+00">
                  <c:v>0.000519374618944991</c:v>
                </c:pt>
                <c:pt idx="263" c:formatCode="0.00E+00">
                  <c:v>0.00051579305881062</c:v>
                </c:pt>
                <c:pt idx="264" c:formatCode="0.00E+00">
                  <c:v>0.000515260664736592</c:v>
                </c:pt>
                <c:pt idx="265" c:formatCode="0.00E+00">
                  <c:v>0.000508678338003155</c:v>
                </c:pt>
                <c:pt idx="266" c:formatCode="0.00E+00">
                  <c:v>0.000504467584872206</c:v>
                </c:pt>
                <c:pt idx="267" c:formatCode="0.00E+00">
                  <c:v>0.000499627638744678</c:v>
                </c:pt>
                <c:pt idx="268" c:formatCode="0.00E+00">
                  <c:v>0.000495465285075004</c:v>
                </c:pt>
                <c:pt idx="269" c:formatCode="0.00E+00">
                  <c:v>0.000492900113627415</c:v>
                </c:pt>
                <c:pt idx="270" c:formatCode="0.00E+00">
                  <c:v>0.000492900113627415</c:v>
                </c:pt>
                <c:pt idx="271" c:formatCode="0.00E+00">
                  <c:v>0.000490092944873449</c:v>
                </c:pt>
                <c:pt idx="272" c:formatCode="0.00E+00">
                  <c:v>0.000484623805749342</c:v>
                </c:pt>
                <c:pt idx="273" c:formatCode="0.00E+00">
                  <c:v>0.000466183611003462</c:v>
                </c:pt>
                <c:pt idx="274" c:formatCode="0.00E+00">
                  <c:v>0.000464925225010305</c:v>
                </c:pt>
                <c:pt idx="275" c:formatCode="0.00E+00">
                  <c:v>0.000461004868647008</c:v>
                </c:pt>
                <c:pt idx="276" c:formatCode="0.00E+00">
                  <c:v>0.000459020490734721</c:v>
                </c:pt>
                <c:pt idx="277" c:formatCode="0.00E+00">
                  <c:v>0.000458681694505794</c:v>
                </c:pt>
                <c:pt idx="278" c:formatCode="0.00E+00">
                  <c:v>0.000453260954842963</c:v>
                </c:pt>
                <c:pt idx="279" c:formatCode="0.00E+00">
                  <c:v>0.000451421775314503</c:v>
                </c:pt>
                <c:pt idx="280" c:formatCode="0.00E+00">
                  <c:v>0.0004508409817792</c:v>
                </c:pt>
                <c:pt idx="281" c:formatCode="0.00E+00">
                  <c:v>0.000449147000634565</c:v>
                </c:pt>
                <c:pt idx="282" c:formatCode="0.00E+00">
                  <c:v>0.000443097067975155</c:v>
                </c:pt>
                <c:pt idx="283" c:formatCode="0.00E+00">
                  <c:v>0.000441548285214346</c:v>
                </c:pt>
                <c:pt idx="284" c:formatCode="0.00E+00">
                  <c:v>0.000440435097605015</c:v>
                </c:pt>
                <c:pt idx="285" c:formatCode="0.00E+00">
                  <c:v>0.000431771594036741</c:v>
                </c:pt>
                <c:pt idx="286" c:formatCode="0.00E+00">
                  <c:v>0.000431335998885263</c:v>
                </c:pt>
                <c:pt idx="287" c:formatCode="0.00E+00">
                  <c:v>0.00043075520534996</c:v>
                </c:pt>
                <c:pt idx="288" c:formatCode="0.00E+00">
                  <c:v>0.000427996436057269</c:v>
                </c:pt>
                <c:pt idx="289" c:formatCode="0.00E+00">
                  <c:v>0.00042122051147873</c:v>
                </c:pt>
                <c:pt idx="290" c:formatCode="0.00E+00">
                  <c:v>0.000420930114711079</c:v>
                </c:pt>
                <c:pt idx="291" c:formatCode="0.00E+00">
                  <c:v>0.00041855854110859</c:v>
                </c:pt>
                <c:pt idx="292" c:formatCode="0.00E+00">
                  <c:v>0.000417058157809057</c:v>
                </c:pt>
                <c:pt idx="293" c:formatCode="0.00E+00">
                  <c:v>0.000410959825688372</c:v>
                </c:pt>
                <c:pt idx="294" c:formatCode="0.00E+00">
                  <c:v>0.000410863026765821</c:v>
                </c:pt>
                <c:pt idx="295" c:formatCode="0.00E+00">
                  <c:v>0.000410475831075619</c:v>
                </c:pt>
                <c:pt idx="296" c:formatCode="0.00E+00">
                  <c:v>0.000408443053702057</c:v>
                </c:pt>
                <c:pt idx="297" c:formatCode="0.00E+00">
                  <c:v>0.000408249455856956</c:v>
                </c:pt>
                <c:pt idx="298" c:formatCode="0.00E+00">
                  <c:v>0.00040626507794467</c:v>
                </c:pt>
                <c:pt idx="299" c:formatCode="0.00E+00">
                  <c:v>0.000405926281715743</c:v>
                </c:pt>
                <c:pt idx="300" c:formatCode="0.00E+00">
                  <c:v>0.000405248689257889</c:v>
                </c:pt>
                <c:pt idx="301" c:formatCode="0.00E+00">
                  <c:v>0.000403554708113254</c:v>
                </c:pt>
                <c:pt idx="302" c:formatCode="0.00E+00">
                  <c:v>0.000403312710806878</c:v>
                </c:pt>
                <c:pt idx="303" c:formatCode="0.00E+00">
                  <c:v>0.000399440753904856</c:v>
                </c:pt>
                <c:pt idx="304" c:formatCode="0.00E+00">
                  <c:v>0.000396246389460688</c:v>
                </c:pt>
                <c:pt idx="305" c:formatCode="0.00E+00">
                  <c:v>0.000392180834713565</c:v>
                </c:pt>
                <c:pt idx="306" c:formatCode="0.00E+00">
                  <c:v>0.000391551641716986</c:v>
                </c:pt>
                <c:pt idx="307" c:formatCode="0.00E+00">
                  <c:v>0.000389180068114497</c:v>
                </c:pt>
                <c:pt idx="308" c:formatCode="0.00E+00">
                  <c:v>0.000388405676734093</c:v>
                </c:pt>
                <c:pt idx="309" c:formatCode="0.00E+00">
                  <c:v>0.000387050491818385</c:v>
                </c:pt>
                <c:pt idx="310" c:formatCode="0.00E+00">
                  <c:v>0.000386276100437981</c:v>
                </c:pt>
                <c:pt idx="311" c:formatCode="0.00E+00">
                  <c:v>0.00038617930151543</c:v>
                </c:pt>
                <c:pt idx="312" c:formatCode="0.00E+00">
                  <c:v>0.000386034103131604</c:v>
                </c:pt>
                <c:pt idx="313" c:formatCode="0.00E+00">
                  <c:v>0.000385550108518852</c:v>
                </c:pt>
                <c:pt idx="314" c:formatCode="0.00E+00">
                  <c:v>0.000384001325758043</c:v>
                </c:pt>
                <c:pt idx="315" c:formatCode="0.00E+00">
                  <c:v>0.000371611063671572</c:v>
                </c:pt>
                <c:pt idx="316" c:formatCode="0.00E+00">
                  <c:v>0.00037122386798137</c:v>
                </c:pt>
                <c:pt idx="317" c:formatCode="0.00E+00">
                  <c:v>0.000365851527779814</c:v>
                </c:pt>
                <c:pt idx="318" c:formatCode="0.00E+00">
                  <c:v>0.000365415932628337</c:v>
                </c:pt>
                <c:pt idx="319" c:formatCode="0.00E+00">
                  <c:v>0.000358059214514495</c:v>
                </c:pt>
                <c:pt idx="320" c:formatCode="0.00E+00">
                  <c:v>0.000357333222595365</c:v>
                </c:pt>
                <c:pt idx="321" c:formatCode="0.00E+00">
                  <c:v>0.000355736040373281</c:v>
                </c:pt>
                <c:pt idx="322" c:formatCode="0.00E+00">
                  <c:v>0.000355203646299253</c:v>
                </c:pt>
                <c:pt idx="323" c:formatCode="0.00E+00">
                  <c:v>0.000353364466770793</c:v>
                </c:pt>
                <c:pt idx="324" c:formatCode="0.00E+00">
                  <c:v>0.000350557298016827</c:v>
                </c:pt>
                <c:pt idx="325" c:formatCode="0.00E+00">
                  <c:v>0.000349202113101119</c:v>
                </c:pt>
                <c:pt idx="326" c:formatCode="0.00E+00">
                  <c:v>0.000348766517949642</c:v>
                </c:pt>
                <c:pt idx="327" c:formatCode="0.00E+00">
                  <c:v>0.000348427721720715</c:v>
                </c:pt>
                <c:pt idx="328" c:formatCode="0.00E+00">
                  <c:v>0.000347895327646687</c:v>
                </c:pt>
                <c:pt idx="329" c:formatCode="0.00E+00">
                  <c:v>0.000346152947040777</c:v>
                </c:pt>
                <c:pt idx="330" c:formatCode="0.00E+00">
                  <c:v>0.000344458965896142</c:v>
                </c:pt>
                <c:pt idx="331" c:formatCode="0.00E+00">
                  <c:v>0.00034232938960003</c:v>
                </c:pt>
                <c:pt idx="332" c:formatCode="0.00E+00">
                  <c:v>0.000338989826772036</c:v>
                </c:pt>
                <c:pt idx="333" c:formatCode="0.00E+00">
                  <c:v>0.000335263068253839</c:v>
                </c:pt>
                <c:pt idx="334" c:formatCode="0.00E+00">
                  <c:v>0.000334682274718536</c:v>
                </c:pt>
                <c:pt idx="335" c:formatCode="0.00E+00">
                  <c:v>0.000332649497344974</c:v>
                </c:pt>
                <c:pt idx="336" c:formatCode="0.00E+00">
                  <c:v>0.000329939127513559</c:v>
                </c:pt>
                <c:pt idx="337" c:formatCode="0.00E+00">
                  <c:v>0.000329551931823357</c:v>
                </c:pt>
                <c:pt idx="338" c:formatCode="0.00E+00">
                  <c:v>0.000329067937210604</c:v>
                </c:pt>
                <c:pt idx="339" c:formatCode="0.00E+00">
                  <c:v>0.0003282935458302</c:v>
                </c:pt>
                <c:pt idx="340" c:formatCode="0.00E+00">
                  <c:v>0.000324615186773279</c:v>
                </c:pt>
                <c:pt idx="341" c:formatCode="0.00E+00">
                  <c:v>0.000321759618558037</c:v>
                </c:pt>
                <c:pt idx="342" c:formatCode="0.00E+00">
                  <c:v>0.000320452833103605</c:v>
                </c:pt>
                <c:pt idx="343" c:formatCode="0.00E+00">
                  <c:v>0.000319146047649172</c:v>
                </c:pt>
                <c:pt idx="344" c:formatCode="0.00E+00">
                  <c:v>0.000318807251420245</c:v>
                </c:pt>
                <c:pt idx="345" c:formatCode="0.00E+00">
                  <c:v>0.000313483310679965</c:v>
                </c:pt>
                <c:pt idx="346" c:formatCode="0.00E+00">
                  <c:v>0.000310821340309825</c:v>
                </c:pt>
                <c:pt idx="347" c:formatCode="0.00E+00">
                  <c:v>0.000310143747851971</c:v>
                </c:pt>
                <c:pt idx="348" c:formatCode="0.00E+00">
                  <c:v>0.00030995015000687</c:v>
                </c:pt>
                <c:pt idx="349" c:formatCode="0.00E+00">
                  <c:v>0.000308982160781364</c:v>
                </c:pt>
                <c:pt idx="350" c:formatCode="0.00E+00">
                  <c:v>0.000308836962397538</c:v>
                </c:pt>
                <c:pt idx="351" c:formatCode="0.00E+00">
                  <c:v>0.000308159369939685</c:v>
                </c:pt>
                <c:pt idx="352" c:formatCode="0.00E+00">
                  <c:v>0.000307723774788207</c:v>
                </c:pt>
                <c:pt idx="353" c:formatCode="0.00E+00">
                  <c:v>0.000305981394182297</c:v>
                </c:pt>
                <c:pt idx="354" c:formatCode="0.00E+00">
                  <c:v>0.000305932994721022</c:v>
                </c:pt>
                <c:pt idx="355" c:formatCode="0.00E+00">
                  <c:v>0.00030114144805477</c:v>
                </c:pt>
                <c:pt idx="356" c:formatCode="0.00E+00">
                  <c:v>0.000300270257751815</c:v>
                </c:pt>
                <c:pt idx="357" c:formatCode="0.00E+00">
                  <c:v>0.000299205469603758</c:v>
                </c:pt>
                <c:pt idx="358" c:formatCode="0.00E+00">
                  <c:v>0.000294994716472809</c:v>
                </c:pt>
                <c:pt idx="359" c:formatCode="0.00E+00">
                  <c:v>0.000292042349335018</c:v>
                </c:pt>
                <c:pt idx="360" c:formatCode="0.00E+00">
                  <c:v>0.000290445167112933</c:v>
                </c:pt>
                <c:pt idx="361" c:formatCode="0.00E+00">
                  <c:v>0.000289089982197226</c:v>
                </c:pt>
                <c:pt idx="362" c:formatCode="0.00E+00">
                  <c:v>0.000288509188661922</c:v>
                </c:pt>
                <c:pt idx="363" c:formatCode="0.00E+00">
                  <c:v>0.000287444400513866</c:v>
                </c:pt>
                <c:pt idx="364" c:formatCode="0.00E+00">
                  <c:v>0.000283185247921642</c:v>
                </c:pt>
                <c:pt idx="365" c:formatCode="0.00E+00">
                  <c:v>0.000282362457079962</c:v>
                </c:pt>
                <c:pt idx="366" c:formatCode="0.00E+00">
                  <c:v>0.00028197526138976</c:v>
                </c:pt>
                <c:pt idx="367" c:formatCode="0.00E+00">
                  <c:v>0.000281781663544659</c:v>
                </c:pt>
                <c:pt idx="368" c:formatCode="0.00E+00">
                  <c:v>0.000281539666238283</c:v>
                </c:pt>
                <c:pt idx="369" c:formatCode="0.00E+00">
                  <c:v>0.000280087682400024</c:v>
                </c:pt>
                <c:pt idx="370" c:formatCode="0.00E+00">
                  <c:v>0.000277764508258811</c:v>
                </c:pt>
                <c:pt idx="371" c:formatCode="0.00E+00">
                  <c:v>0.000276796519033305</c:v>
                </c:pt>
                <c:pt idx="372" c:formatCode="0.00E+00">
                  <c:v>0.000275199336811221</c:v>
                </c:pt>
                <c:pt idx="373" c:formatCode="0.00E+00">
                  <c:v>0.000274570143814643</c:v>
                </c:pt>
                <c:pt idx="374" c:formatCode="0.00E+00">
                  <c:v>0.000271956572905778</c:v>
                </c:pt>
                <c:pt idx="375" c:formatCode="0.00E+00">
                  <c:v>0.000271666176138126</c:v>
                </c:pt>
                <c:pt idx="376" c:formatCode="0.00E+00">
                  <c:v>0.000271230580986649</c:v>
                </c:pt>
                <c:pt idx="377" c:formatCode="0.00E+00">
                  <c:v>0.000267794219236104</c:v>
                </c:pt>
                <c:pt idx="378" c:formatCode="0.00E+00">
                  <c:v>0.000265761441862542</c:v>
                </c:pt>
                <c:pt idx="379" c:formatCode="0.00E+00">
                  <c:v>0.000263244669876228</c:v>
                </c:pt>
                <c:pt idx="380" c:formatCode="0.00E+00">
                  <c:v>0.000262809074724751</c:v>
                </c:pt>
                <c:pt idx="381" c:formatCode="0.00E+00">
                  <c:v>0.000261308691425217</c:v>
                </c:pt>
                <c:pt idx="382" c:formatCode="0.00E+00">
                  <c:v>0.000259614710280582</c:v>
                </c:pt>
                <c:pt idx="383" c:formatCode="0.00E+00">
                  <c:v>0.000257872329674672</c:v>
                </c:pt>
                <c:pt idx="384" c:formatCode="0.00E+00">
                  <c:v>0.000253129182469695</c:v>
                </c:pt>
                <c:pt idx="385" c:formatCode="0.00E+00">
                  <c:v>0.000251967595399089</c:v>
                </c:pt>
                <c:pt idx="386" c:formatCode="0.00E+00">
                  <c:v>0.000249160426645123</c:v>
                </c:pt>
                <c:pt idx="387" c:formatCode="0.00E+00">
                  <c:v>0.000246837252503909</c:v>
                </c:pt>
                <c:pt idx="388" c:formatCode="0.00E+00">
                  <c:v>0.000245724064894578</c:v>
                </c:pt>
                <c:pt idx="389" c:formatCode="0.00E+00">
                  <c:v>0.000245627265972027</c:v>
                </c:pt>
                <c:pt idx="390" c:formatCode="0.00E+00">
                  <c:v>0.00024344929021464</c:v>
                </c:pt>
                <c:pt idx="391" c:formatCode="0.00E+00">
                  <c:v>0.000242868496679337</c:v>
                </c:pt>
                <c:pt idx="392" c:formatCode="0.00E+00">
                  <c:v>0.00024252970045041</c:v>
                </c:pt>
                <c:pt idx="393" c:formatCode="0.00E+00">
                  <c:v>0.000241222914995977</c:v>
                </c:pt>
                <c:pt idx="394" c:formatCode="0.00E+00">
                  <c:v>0.000239432134928792</c:v>
                </c:pt>
                <c:pt idx="395" c:formatCode="0.00E+00">
                  <c:v>0.000239286936544966</c:v>
                </c:pt>
                <c:pt idx="396" c:formatCode="0.00E+00">
                  <c:v>0.000238754542470938</c:v>
                </c:pt>
                <c:pt idx="397" c:formatCode="0.00E+00">
                  <c:v>0.000237883352167983</c:v>
                </c:pt>
                <c:pt idx="398" c:formatCode="0.00E+00">
                  <c:v>0.000237641354861607</c:v>
                </c:pt>
                <c:pt idx="399" c:formatCode="0.00E+00">
                  <c:v>0.000235850574794422</c:v>
                </c:pt>
                <c:pt idx="400" c:formatCode="0.00E+00">
                  <c:v>0.00023565697694932</c:v>
                </c:pt>
                <c:pt idx="401" c:formatCode="0.00E+00">
                  <c:v>0.000235172982336568</c:v>
                </c:pt>
                <c:pt idx="402" c:formatCode="0.00E+00">
                  <c:v>0.000232123816276225</c:v>
                </c:pt>
                <c:pt idx="403" c:formatCode="0.00E+00">
                  <c:v>0.000230817030821793</c:v>
                </c:pt>
                <c:pt idx="404" c:formatCode="0.00E+00">
                  <c:v>0.000230623432976692</c:v>
                </c:pt>
                <c:pt idx="405" c:formatCode="0.00E+00">
                  <c:v>0.000230623432976692</c:v>
                </c:pt>
                <c:pt idx="406" c:formatCode="0.00E+00">
                  <c:v>0.000230575033515416</c:v>
                </c:pt>
                <c:pt idx="407" c:formatCode="0.00E+00">
                  <c:v>0.000230478234592866</c:v>
                </c:pt>
                <c:pt idx="408" c:formatCode="0.00E+00">
                  <c:v>0.000229800642135012</c:v>
                </c:pt>
                <c:pt idx="409" c:formatCode="0.00E+00">
                  <c:v>0.000228251859374203</c:v>
                </c:pt>
                <c:pt idx="410" c:formatCode="0.00E+00">
                  <c:v>0.00022776786476145</c:v>
                </c:pt>
                <c:pt idx="411" c:formatCode="0.00E+00">
                  <c:v>0.000225686687926614</c:v>
                </c:pt>
                <c:pt idx="412" c:formatCode="0.00E+00">
                  <c:v>0.000225347891697687</c:v>
                </c:pt>
                <c:pt idx="413" c:formatCode="0.00E+00">
                  <c:v>0.000224718698701108</c:v>
                </c:pt>
                <c:pt idx="414" c:formatCode="0.00E+00">
                  <c:v>0.000221137138566738</c:v>
                </c:pt>
                <c:pt idx="415" c:formatCode="0.00E+00">
                  <c:v>0.000220991940182912</c:v>
                </c:pt>
                <c:pt idx="416" c:formatCode="0.00E+00">
                  <c:v>0.000219201160115727</c:v>
                </c:pt>
                <c:pt idx="417" c:formatCode="0.00E+00">
                  <c:v>0.0002188623638868</c:v>
                </c:pt>
                <c:pt idx="418" c:formatCode="0.00E+00">
                  <c:v>0.000218329969812772</c:v>
                </c:pt>
                <c:pt idx="419" c:formatCode="0.00E+00">
                  <c:v>0.000217458779509817</c:v>
                </c:pt>
                <c:pt idx="420" c:formatCode="0.00E+00">
                  <c:v>0.000215958396210283</c:v>
                </c:pt>
                <c:pt idx="421" c:formatCode="0.00E+00">
                  <c:v>0.000215909996749008</c:v>
                </c:pt>
                <c:pt idx="422" c:formatCode="0.00E+00">
                  <c:v>0.000213102827995042</c:v>
                </c:pt>
                <c:pt idx="423" c:formatCode="0.00E+00">
                  <c:v>0.000212909230149941</c:v>
                </c:pt>
                <c:pt idx="424" c:formatCode="0.00E+00">
                  <c:v>0.000212667232843564</c:v>
                </c:pt>
                <c:pt idx="425" c:formatCode="0.00E+00">
                  <c:v>0.000211166849544031</c:v>
                </c:pt>
                <c:pt idx="426" c:formatCode="0.00E+00">
                  <c:v>0.000211118450082755</c:v>
                </c:pt>
                <c:pt idx="427" c:formatCode="0.00E+00">
                  <c:v>0.000210102061395975</c:v>
                </c:pt>
                <c:pt idx="428" c:formatCode="0.00E+00">
                  <c:v>0.000208020884561138</c:v>
                </c:pt>
                <c:pt idx="429" c:formatCode="0.00E+00">
                  <c:v>0.000208020884561138</c:v>
                </c:pt>
                <c:pt idx="430" c:formatCode="0.00E+00">
                  <c:v>0.000207827286716037</c:v>
                </c:pt>
                <c:pt idx="431" c:formatCode="0.00E+00">
                  <c:v>0.000207391691564559</c:v>
                </c:pt>
                <c:pt idx="432" c:formatCode="0.00E+00">
                  <c:v>0.000203277737356161</c:v>
                </c:pt>
                <c:pt idx="433" c:formatCode="0.00E+00">
                  <c:v>0.000202696943820857</c:v>
                </c:pt>
                <c:pt idx="434" c:formatCode="0.00E+00">
                  <c:v>0.000201728954595352</c:v>
                </c:pt>
                <c:pt idx="435" c:formatCode="0.00E+00">
                  <c:v>0.000201632155672801</c:v>
                </c:pt>
                <c:pt idx="436" c:formatCode="0.00E+00">
                  <c:v>0.000199889775066891</c:v>
                </c:pt>
                <c:pt idx="437" c:formatCode="0.00E+00">
                  <c:v>0.000199212182609037</c:v>
                </c:pt>
                <c:pt idx="438" c:formatCode="0.00E+00">
                  <c:v>0.000199018584763936</c:v>
                </c:pt>
                <c:pt idx="439" c:formatCode="0.00E+00">
                  <c:v>0.00019877658745756</c:v>
                </c:pt>
                <c:pt idx="440" c:formatCode="0.00E+00">
                  <c:v>0.000197711799309504</c:v>
                </c:pt>
                <c:pt idx="441" c:formatCode="0.00E+00">
                  <c:v>0.000197082606312925</c:v>
                </c:pt>
                <c:pt idx="442" c:formatCode="0.00E+00">
                  <c:v>0.000195727421397217</c:v>
                </c:pt>
                <c:pt idx="443" c:formatCode="0.00E+00">
                  <c:v>0.000194227038097684</c:v>
                </c:pt>
                <c:pt idx="444" c:formatCode="0.00E+00">
                  <c:v>0.000193646244562381</c:v>
                </c:pt>
                <c:pt idx="445" c:formatCode="0.00E+00">
                  <c:v>0.000192000662879021</c:v>
                </c:pt>
                <c:pt idx="446" c:formatCode="0.00E+00">
                  <c:v>0.000191855464495195</c:v>
                </c:pt>
                <c:pt idx="447" c:formatCode="0.00E+00">
                  <c:v>0.000189532290353982</c:v>
                </c:pt>
                <c:pt idx="448" c:formatCode="0.00E+00">
                  <c:v>0.000188273904360825</c:v>
                </c:pt>
                <c:pt idx="449" c:formatCode="0.00E+00">
                  <c:v>0.00018822550489955</c:v>
                </c:pt>
                <c:pt idx="450" c:formatCode="0.00E+00">
                  <c:v>0.000186870319983842</c:v>
                </c:pt>
                <c:pt idx="451" c:formatCode="0.00E+00">
                  <c:v>0.00018657992321619</c:v>
                </c:pt>
                <c:pt idx="452" c:formatCode="0.00E+00">
                  <c:v>0.000186434724832364</c:v>
                </c:pt>
                <c:pt idx="453" c:formatCode="0.00E+00">
                  <c:v>0.000186386325371089</c:v>
                </c:pt>
                <c:pt idx="454" c:formatCode="0.00E+00">
                  <c:v>0.000184934341532831</c:v>
                </c:pt>
                <c:pt idx="455" c:formatCode="0.00E+00">
                  <c:v>0.000184450346920078</c:v>
                </c:pt>
                <c:pt idx="456" c:formatCode="0.00E+00">
                  <c:v>0.00018309516200437</c:v>
                </c:pt>
                <c:pt idx="457" c:formatCode="0.00E+00">
                  <c:v>0.000182949963620544</c:v>
                </c:pt>
                <c:pt idx="458" c:formatCode="0.00E+00">
                  <c:v>0.000182611167391617</c:v>
                </c:pt>
                <c:pt idx="459" c:formatCode="0.00E+00">
                  <c:v>0.000182562767930342</c:v>
                </c:pt>
                <c:pt idx="460" c:formatCode="0.00E+00">
                  <c:v>0.000180239593789129</c:v>
                </c:pt>
                <c:pt idx="461" c:formatCode="0.00E+00">
                  <c:v>0.00017869081102832</c:v>
                </c:pt>
                <c:pt idx="462" c:formatCode="0.00E+00">
                  <c:v>0.000177238827190062</c:v>
                </c:pt>
                <c:pt idx="463" c:formatCode="0.00E+00">
                  <c:v>0.000176803232038584</c:v>
                </c:pt>
                <c:pt idx="464" c:formatCode="0.00E+00">
                  <c:v>0.000176416036348382</c:v>
                </c:pt>
                <c:pt idx="465" c:formatCode="0.00E+00">
                  <c:v>0.000175641644967978</c:v>
                </c:pt>
                <c:pt idx="466" c:formatCode="0.00E+00">
                  <c:v>0.000175351248200326</c:v>
                </c:pt>
                <c:pt idx="467" c:formatCode="0.00E+00">
                  <c:v>0.000175012451971399</c:v>
                </c:pt>
                <c:pt idx="468" c:formatCode="0.00E+00">
                  <c:v>0.000173947663823343</c:v>
                </c:pt>
                <c:pt idx="469" c:formatCode="0.00E+00">
                  <c:v>0.000172882875675287</c:v>
                </c:pt>
                <c:pt idx="470" c:formatCode="0.00E+00">
                  <c:v>0.00016988210907622</c:v>
                </c:pt>
                <c:pt idx="471" c:formatCode="0.00E+00">
                  <c:v>0.000169494913386018</c:v>
                </c:pt>
                <c:pt idx="472" c:formatCode="0.00E+00">
                  <c:v>0.000169156117157091</c:v>
                </c:pt>
                <c:pt idx="473" c:formatCode="0.00E+00">
                  <c:v>0.00016731693762863</c:v>
                </c:pt>
                <c:pt idx="474" c:formatCode="0.00E+00">
                  <c:v>0.000166929741938428</c:v>
                </c:pt>
                <c:pt idx="475" c:formatCode="0.00E+00">
                  <c:v>0.000166881342477153</c:v>
                </c:pt>
                <c:pt idx="476" c:formatCode="0.00E+00">
                  <c:v>0.000166736144093327</c:v>
                </c:pt>
                <c:pt idx="477" c:formatCode="0.00E+00">
                  <c:v>0.0001663973478644</c:v>
                </c:pt>
                <c:pt idx="478" c:formatCode="0.00E+00">
                  <c:v>0.000166348948403125</c:v>
                </c:pt>
                <c:pt idx="479" c:formatCode="0.00E+00">
                  <c:v>0.000165913353251647</c:v>
                </c:pt>
                <c:pt idx="480" c:formatCode="0.00E+00">
                  <c:v>0.000164316171029563</c:v>
                </c:pt>
                <c:pt idx="481" c:formatCode="0.00E+00">
                  <c:v>0.000163880575878086</c:v>
                </c:pt>
                <c:pt idx="482" c:formatCode="0.00E+00">
                  <c:v>0.000162864187191305</c:v>
                </c:pt>
                <c:pt idx="483" c:formatCode="0.00E+00">
                  <c:v>0.000162525390962378</c:v>
                </c:pt>
                <c:pt idx="484" c:formatCode="0.00E+00">
                  <c:v>0.000162331793117277</c:v>
                </c:pt>
                <c:pt idx="485" c:formatCode="0.00E+00">
                  <c:v>0.000162186594733451</c:v>
                </c:pt>
                <c:pt idx="486" c:formatCode="0.00E+00">
                  <c:v>0.000161750999581973</c:v>
                </c:pt>
                <c:pt idx="487" c:formatCode="0.00E+00">
                  <c:v>0.000161460602814322</c:v>
                </c:pt>
                <c:pt idx="488" c:formatCode="0.00E+00">
                  <c:v>0.000160153817359889</c:v>
                </c:pt>
                <c:pt idx="489" c:formatCode="0.00E+00">
                  <c:v>0.000159379425979485</c:v>
                </c:pt>
                <c:pt idx="490" c:formatCode="0.00E+00">
                  <c:v>0.000159040629750558</c:v>
                </c:pt>
                <c:pt idx="491" c:formatCode="0.00E+00">
                  <c:v>0.000158847031905457</c:v>
                </c:pt>
                <c:pt idx="492" c:formatCode="0.00E+00">
                  <c:v>0.000158750232982906</c:v>
                </c:pt>
                <c:pt idx="493" c:formatCode="0.00E+00">
                  <c:v>0.000158314637831429</c:v>
                </c:pt>
                <c:pt idx="494" c:formatCode="0.00E+00">
                  <c:v>0.000157056251838272</c:v>
                </c:pt>
                <c:pt idx="495" c:formatCode="0.00E+00">
                  <c:v>0.000156378659380418</c:v>
                </c:pt>
                <c:pt idx="496" c:formatCode="0.00E+00">
                  <c:v>0.000156088262612766</c:v>
                </c:pt>
                <c:pt idx="497" c:formatCode="0.00E+00">
                  <c:v>0.000153910286855379</c:v>
                </c:pt>
                <c:pt idx="498" c:formatCode="0.00E+00">
                  <c:v>0.000153716689010277</c:v>
                </c:pt>
                <c:pt idx="499" c:formatCode="0.00E+00">
                  <c:v>0.000153232694397525</c:v>
                </c:pt>
                <c:pt idx="500" c:formatCode="0.00E+00">
                  <c:v>0.000152990697091148</c:v>
                </c:pt>
                <c:pt idx="501" c:formatCode="0.00E+00">
                  <c:v>0.000152313104633294</c:v>
                </c:pt>
                <c:pt idx="502" c:formatCode="0.00E+00">
                  <c:v>0.000152167906249469</c:v>
                </c:pt>
                <c:pt idx="503" c:formatCode="0.00E+00">
                  <c:v>0.000151925908943092</c:v>
                </c:pt>
                <c:pt idx="504" c:formatCode="0.00E+00">
                  <c:v>0.000150764321872486</c:v>
                </c:pt>
                <c:pt idx="505" c:formatCode="0.00E+00">
                  <c:v>0.00015071592241121</c:v>
                </c:pt>
                <c:pt idx="506" c:formatCode="0.00E+00">
                  <c:v>0.000150522324566109</c:v>
                </c:pt>
                <c:pt idx="507" c:formatCode="0.00E+00">
                  <c:v>0.000149844732108255</c:v>
                </c:pt>
                <c:pt idx="508" c:formatCode="0.00E+00">
                  <c:v>0.000148634745576373</c:v>
                </c:pt>
                <c:pt idx="509" c:formatCode="0.00E+00">
                  <c:v>0.000148634745576373</c:v>
                </c:pt>
                <c:pt idx="510" c:formatCode="0.00E+00">
                  <c:v>0.000148392748269997</c:v>
                </c:pt>
                <c:pt idx="511" c:formatCode="0.00E+00">
                  <c:v>0.000148295949347447</c:v>
                </c:pt>
                <c:pt idx="512" c:formatCode="0.00E+00">
                  <c:v>0.000148102351502345</c:v>
                </c:pt>
                <c:pt idx="513" c:formatCode="0.00E+00">
                  <c:v>0.000147279560660666</c:v>
                </c:pt>
                <c:pt idx="514" c:formatCode="0.00E+00">
                  <c:v>0.000145827576822407</c:v>
                </c:pt>
                <c:pt idx="515" c:formatCode="0.00E+00">
                  <c:v>0.00014456919082925</c:v>
                </c:pt>
                <c:pt idx="516" c:formatCode="0.00E+00">
                  <c:v>0.000144520791367975</c:v>
                </c:pt>
                <c:pt idx="517" c:formatCode="0.00E+00">
                  <c:v>0.000144423992445424</c:v>
                </c:pt>
                <c:pt idx="518" c:formatCode="0.00E+00">
                  <c:v>0.000144278794061599</c:v>
                </c:pt>
                <c:pt idx="519" c:formatCode="0.00E+00">
                  <c:v>0.000143117206990992</c:v>
                </c:pt>
                <c:pt idx="520" c:formatCode="0.00E+00">
                  <c:v>0.000142875209684616</c:v>
                </c:pt>
                <c:pt idx="521" c:formatCode="0.00E+00">
                  <c:v>0.00014273001130079</c:v>
                </c:pt>
                <c:pt idx="522" c:formatCode="0.00E+00">
                  <c:v>0.000142052418842936</c:v>
                </c:pt>
                <c:pt idx="523" c:formatCode="0.00E+00">
                  <c:v>0.000141955619920385</c:v>
                </c:pt>
                <c:pt idx="524" c:formatCode="0.00E+00">
                  <c:v>0.000141568424230183</c:v>
                </c:pt>
                <c:pt idx="525" c:formatCode="0.00E+00">
                  <c:v>0.00014108442961743</c:v>
                </c:pt>
                <c:pt idx="526" c:formatCode="0.00E+00">
                  <c:v>0.000140890831772329</c:v>
                </c:pt>
                <c:pt idx="527" c:formatCode="0.00E+00">
                  <c:v>0.000139148451166419</c:v>
                </c:pt>
                <c:pt idx="528" c:formatCode="0.00E+00">
                  <c:v>0.000138664456553666</c:v>
                </c:pt>
                <c:pt idx="529" c:formatCode="0.00E+00">
                  <c:v>0.000137938464634537</c:v>
                </c:pt>
                <c:pt idx="530" c:formatCode="0.00E+00">
                  <c:v>0.000136728478102655</c:v>
                </c:pt>
                <c:pt idx="531" c:formatCode="0.00E+00">
                  <c:v>0.000134453703422717</c:v>
                </c:pt>
                <c:pt idx="532" c:formatCode="0.00E+00">
                  <c:v>0.000131404537362375</c:v>
                </c:pt>
                <c:pt idx="533" c:formatCode="0.00E+00">
                  <c:v>0.000130000952985392</c:v>
                </c:pt>
                <c:pt idx="534" c:formatCode="0.00E+00">
                  <c:v>0.000129758955679016</c:v>
                </c:pt>
                <c:pt idx="535" c:formatCode="0.00E+00">
                  <c:v>0.000129565357833915</c:v>
                </c:pt>
                <c:pt idx="536" c:formatCode="0.00E+00">
                  <c:v>0.000129178162143712</c:v>
                </c:pt>
                <c:pt idx="537" c:formatCode="0.00E+00">
                  <c:v>0.000128548969147134</c:v>
                </c:pt>
                <c:pt idx="538" c:formatCode="0.00E+00">
                  <c:v>0.000128161773456932</c:v>
                </c:pt>
                <c:pt idx="539" c:formatCode="0.00E+00">
                  <c:v>0.000126516191773572</c:v>
                </c:pt>
                <c:pt idx="540" c:formatCode="0.00E+00">
                  <c:v>0.00012622579500592</c:v>
                </c:pt>
                <c:pt idx="541" c:formatCode="0.00E+00">
                  <c:v>0.000124822210628937</c:v>
                </c:pt>
                <c:pt idx="542" c:formatCode="0.00E+00">
                  <c:v>0.000124677012245112</c:v>
                </c:pt>
                <c:pt idx="543" c:formatCode="0.00E+00">
                  <c:v>0.00012438661547746</c:v>
                </c:pt>
                <c:pt idx="544" c:formatCode="0.00E+00">
                  <c:v>0.000122692634332825</c:v>
                </c:pt>
                <c:pt idx="545" c:formatCode="0.00E+00">
                  <c:v>0.000122499036487724</c:v>
                </c:pt>
                <c:pt idx="546" c:formatCode="0.00E+00">
                  <c:v>0.000122450637026449</c:v>
                </c:pt>
                <c:pt idx="547" c:formatCode="0.00E+00">
                  <c:v>0.000121482647800943</c:v>
                </c:pt>
                <c:pt idx="548" c:formatCode="0.00E+00">
                  <c:v>0.000121337449417118</c:v>
                </c:pt>
                <c:pt idx="549" c:formatCode="0.00E+00">
                  <c:v>0.000121337449417118</c:v>
                </c:pt>
                <c:pt idx="550" c:formatCode="0.00E+00">
                  <c:v>0.000121240650494567</c:v>
                </c:pt>
                <c:pt idx="551" c:formatCode="0.00E+00">
                  <c:v>0.000120853454804365</c:v>
                </c:pt>
                <c:pt idx="552" c:formatCode="0.00E+00">
                  <c:v>0.000119933865040135</c:v>
                </c:pt>
                <c:pt idx="553" c:formatCode="0.00E+00">
                  <c:v>0.000119449870427382</c:v>
                </c:pt>
                <c:pt idx="554" c:formatCode="0.00E+00">
                  <c:v>0.000119207873121005</c:v>
                </c:pt>
                <c:pt idx="555" c:formatCode="0.00E+00">
                  <c:v>0.000118385082279326</c:v>
                </c:pt>
                <c:pt idx="556" c:formatCode="0.00E+00">
                  <c:v>0.000117707489821472</c:v>
                </c:pt>
                <c:pt idx="557" c:formatCode="0.00E+00">
                  <c:v>0.00011741709305382</c:v>
                </c:pt>
                <c:pt idx="558" c:formatCode="0.00E+00">
                  <c:v>0.000116110307599388</c:v>
                </c:pt>
                <c:pt idx="559" c:formatCode="0.00E+00">
                  <c:v>0.000116110307599388</c:v>
                </c:pt>
                <c:pt idx="560" c:formatCode="0.00E+00">
                  <c:v>0.000115771511370461</c:v>
                </c:pt>
                <c:pt idx="561" c:formatCode="0.00E+00">
                  <c:v>0.000115384315680259</c:v>
                </c:pt>
                <c:pt idx="562" c:formatCode="0.00E+00">
                  <c:v>0.000114900321067506</c:v>
                </c:pt>
                <c:pt idx="563" c:formatCode="0.00E+00">
                  <c:v>0.00011475512268368</c:v>
                </c:pt>
                <c:pt idx="564" c:formatCode="0.00E+00">
                  <c:v>0.000113496736690523</c:v>
                </c:pt>
                <c:pt idx="565" c:formatCode="0.00E+00">
                  <c:v>0.000113254739384146</c:v>
                </c:pt>
                <c:pt idx="566" c:formatCode="0.00E+00">
                  <c:v>0.00011301274207777</c:v>
                </c:pt>
                <c:pt idx="567" c:formatCode="0.00E+00">
                  <c:v>0.000112915943155219</c:v>
                </c:pt>
                <c:pt idx="568" c:formatCode="0.00E+00">
                  <c:v>0.000112480348003742</c:v>
                </c:pt>
                <c:pt idx="569" c:formatCode="0.00E+00">
                  <c:v>0.00011127036147186</c:v>
                </c:pt>
                <c:pt idx="570" c:formatCode="0.00E+00">
                  <c:v>0.000111173562549309</c:v>
                </c:pt>
                <c:pt idx="571" c:formatCode="0.00E+00">
                  <c:v>0.000110544369552731</c:v>
                </c:pt>
                <c:pt idx="572" c:formatCode="0.00E+00">
                  <c:v>0.000109963576017428</c:v>
                </c:pt>
                <c:pt idx="573" c:formatCode="0.00E+00">
                  <c:v>0.000109915176556152</c:v>
                </c:pt>
                <c:pt idx="574" c:formatCode="0.00E+00">
                  <c:v>0.000109673179249776</c:v>
                </c:pt>
                <c:pt idx="575" c:formatCode="0.00E+00">
                  <c:v>0.000109043986253197</c:v>
                </c:pt>
                <c:pt idx="576" c:formatCode="0.00E+00">
                  <c:v>0.000109043986253197</c:v>
                </c:pt>
                <c:pt idx="577" c:formatCode="0.00E+00">
                  <c:v>0.000108850388408096</c:v>
                </c:pt>
                <c:pt idx="578" c:formatCode="0.00E+00">
                  <c:v>0.000108850388408096</c:v>
                </c:pt>
                <c:pt idx="579" c:formatCode="0.00E+00">
                  <c:v>0.00010870519002427</c:v>
                </c:pt>
                <c:pt idx="580" c:formatCode="0.00E+00">
                  <c:v>0.000108269594872793</c:v>
                </c:pt>
                <c:pt idx="581" c:formatCode="0.00E+00">
                  <c:v>0.000107011208879636</c:v>
                </c:pt>
                <c:pt idx="582" c:formatCode="0.00E+00">
                  <c:v>0.000106817611034535</c:v>
                </c:pt>
                <c:pt idx="583" c:formatCode="0.00E+00">
                  <c:v>0.000105607624502653</c:v>
                </c:pt>
                <c:pt idx="584" c:formatCode="0.00E+00">
                  <c:v>0.000105559225041377</c:v>
                </c:pt>
                <c:pt idx="585" c:formatCode="0.00E+00">
                  <c:v>0.000105414026657552</c:v>
                </c:pt>
                <c:pt idx="586" c:formatCode="0.00E+00">
                  <c:v>0.000104107241203119</c:v>
                </c:pt>
                <c:pt idx="587" c:formatCode="0.00E+00">
                  <c:v>0.000103865243896743</c:v>
                </c:pt>
                <c:pt idx="588" c:formatCode="0.00E+00">
                  <c:v>0.000102655257364861</c:v>
                </c:pt>
                <c:pt idx="589" c:formatCode="0.00E+00">
                  <c:v>0.000102655257364861</c:v>
                </c:pt>
                <c:pt idx="590" c:formatCode="0.00E+00">
                  <c:v>0.000101832466523181</c:v>
                </c:pt>
                <c:pt idx="591" c:formatCode="0.00E+00">
                  <c:v>0.000101735667600631</c:v>
                </c:pt>
                <c:pt idx="592" c:formatCode="0.00E+00">
                  <c:v>0.000101493670294254</c:v>
                </c:pt>
                <c:pt idx="593" c:formatCode="0.00E+00">
                  <c:v>0.000101348471910428</c:v>
                </c:pt>
                <c:pt idx="594" c:formatCode="0.00E+00">
                  <c:v>0.000101203273526603</c:v>
                </c:pt>
                <c:pt idx="595" c:formatCode="0.00E+00">
                  <c:v>0.000101058075142777</c:v>
                </c:pt>
                <c:pt idx="596" c:formatCode="0.00E+00">
                  <c:v>0.000100574080530024</c:v>
                </c:pt>
                <c:pt idx="597" c:formatCode="0.00E+00">
                  <c:v>9.97028902270694e-5</c:v>
                </c:pt>
                <c:pt idx="598" c:formatCode="0.00E+00">
                  <c:v>9.9460892920693e-5</c:v>
                </c:pt>
                <c:pt idx="599" c:formatCode="0.00E+00">
                  <c:v>9.91220966917661e-5</c:v>
                </c:pt>
                <c:pt idx="600" c:formatCode="0.00E+00">
                  <c:v>9.86865015402886e-5</c:v>
                </c:pt>
                <c:pt idx="601" c:formatCode="0.00E+00">
                  <c:v>9.84445042339122e-5</c:v>
                </c:pt>
                <c:pt idx="602" c:formatCode="0.00E+00">
                  <c:v>9.80089090824347e-5</c:v>
                </c:pt>
                <c:pt idx="603" c:formatCode="0.00E+00">
                  <c:v>9.78637106986089e-5</c:v>
                </c:pt>
                <c:pt idx="604" c:formatCode="0.00E+00">
                  <c:v>9.70409198569292e-5</c:v>
                </c:pt>
                <c:pt idx="605" c:formatCode="0.00E+00">
                  <c:v>9.6653724166727e-5</c:v>
                </c:pt>
                <c:pt idx="606" c:formatCode="0.00E+00">
                  <c:v>9.62665284765248e-5</c:v>
                </c:pt>
                <c:pt idx="607" c:formatCode="0.00E+00">
                  <c:v>9.58309333250473e-5</c:v>
                </c:pt>
                <c:pt idx="608" c:formatCode="0.00E+00">
                  <c:v>9.58309333250473e-5</c:v>
                </c:pt>
                <c:pt idx="609" c:formatCode="0.00E+00">
                  <c:v>9.52017403284687e-5</c:v>
                </c:pt>
                <c:pt idx="610" c:formatCode="0.00E+00">
                  <c:v>9.50565419446429e-5</c:v>
                </c:pt>
                <c:pt idx="611" c:formatCode="0.00E+00">
                  <c:v>9.46693462544407e-5</c:v>
                </c:pt>
                <c:pt idx="612" c:formatCode="0.00E+00">
                  <c:v>9.40401532578621e-5</c:v>
                </c:pt>
                <c:pt idx="613" c:formatCode="0.00E+00">
                  <c:v>9.31689629549071e-5</c:v>
                </c:pt>
                <c:pt idx="614" c:formatCode="0.00E+00">
                  <c:v>9.24913704970532e-5</c:v>
                </c:pt>
                <c:pt idx="615" c:formatCode="0.00E+00">
                  <c:v>9.23461721132274e-5</c:v>
                </c:pt>
                <c:pt idx="616" c:formatCode="0.00E+00">
                  <c:v>9.19589764230252e-5</c:v>
                </c:pt>
                <c:pt idx="617" c:formatCode="0.00E+00">
                  <c:v>9.10393866587949e-5</c:v>
                </c:pt>
                <c:pt idx="618" c:formatCode="0.00E+00">
                  <c:v>9.00713974332894e-5</c:v>
                </c:pt>
                <c:pt idx="619" c:formatCode="0.00E+00">
                  <c:v>8.96842017430872e-5</c:v>
                </c:pt>
                <c:pt idx="620" c:formatCode="0.00E+00">
                  <c:v>8.95390033592614e-5</c:v>
                </c:pt>
                <c:pt idx="621" c:formatCode="0.00E+00">
                  <c:v>8.95390033592614e-5</c:v>
                </c:pt>
                <c:pt idx="622" c:formatCode="0.00E+00">
                  <c:v>8.90066092852333e-5</c:v>
                </c:pt>
                <c:pt idx="623" c:formatCode="0.00E+00">
                  <c:v>8.77482232920761e-5</c:v>
                </c:pt>
                <c:pt idx="624" c:formatCode="0.00E+00">
                  <c:v>8.76514243695256e-5</c:v>
                </c:pt>
                <c:pt idx="625" c:formatCode="0.00E+00">
                  <c:v>8.76030249082503e-5</c:v>
                </c:pt>
                <c:pt idx="626" c:formatCode="0.00E+00">
                  <c:v>8.60542421474415e-5</c:v>
                </c:pt>
                <c:pt idx="627" c:formatCode="0.00E+00">
                  <c:v>8.60058426861662e-5</c:v>
                </c:pt>
                <c:pt idx="628" c:formatCode="0.00E+00">
                  <c:v>8.59574432248909e-5</c:v>
                </c:pt>
                <c:pt idx="629" c:formatCode="0.00E+00">
                  <c:v>8.46022583091832e-5</c:v>
                </c:pt>
                <c:pt idx="630" c:formatCode="0.00E+00">
                  <c:v>8.42634620802562e-5</c:v>
                </c:pt>
                <c:pt idx="631" c:formatCode="0.00E+00">
                  <c:v>8.28114782419979e-5</c:v>
                </c:pt>
                <c:pt idx="632" c:formatCode="0.00E+00">
                  <c:v>8.25694809356216e-5</c:v>
                </c:pt>
                <c:pt idx="633" c:formatCode="0.00E+00">
                  <c:v>8.25210814743463e-5</c:v>
                </c:pt>
                <c:pt idx="634" c:formatCode="0.00E+00">
                  <c:v>8.2472682013071e-5</c:v>
                </c:pt>
                <c:pt idx="635" c:formatCode="0.00E+00">
                  <c:v>8.20854863228688e-5</c:v>
                </c:pt>
                <c:pt idx="636" c:formatCode="0.00E+00">
                  <c:v>8.13594944037396e-5</c:v>
                </c:pt>
                <c:pt idx="637" c:formatCode="0.00E+00">
                  <c:v>8.12626954811891e-5</c:v>
                </c:pt>
                <c:pt idx="638" c:formatCode="0.00E+00">
                  <c:v>8.11174970973633e-5</c:v>
                </c:pt>
                <c:pt idx="639" c:formatCode="0.00E+00">
                  <c:v>8.11174970973633e-5</c:v>
                </c:pt>
                <c:pt idx="640" c:formatCode="0.00E+00">
                  <c:v>8.09722987135374e-5</c:v>
                </c:pt>
                <c:pt idx="641" c:formatCode="0.00E+00">
                  <c:v>8.0730301407161e-5</c:v>
                </c:pt>
                <c:pt idx="642" c:formatCode="0.00E+00">
                  <c:v>8.06819019458858e-5</c:v>
                </c:pt>
                <c:pt idx="643" c:formatCode="0.00E+00">
                  <c:v>7.98107116429308e-5</c:v>
                </c:pt>
                <c:pt idx="644" c:formatCode="0.00E+00">
                  <c:v>7.94719154140039e-5</c:v>
                </c:pt>
                <c:pt idx="645" c:formatCode="0.00E+00">
                  <c:v>7.94235159527286e-5</c:v>
                </c:pt>
                <c:pt idx="646" c:formatCode="0.00E+00">
                  <c:v>7.91815186463522e-5</c:v>
                </c:pt>
                <c:pt idx="647" c:formatCode="0.00E+00">
                  <c:v>7.90847197238016e-5</c:v>
                </c:pt>
                <c:pt idx="648" c:formatCode="0.00E+00">
                  <c:v>7.85523256497736e-5</c:v>
                </c:pt>
                <c:pt idx="649" c:formatCode="0.00E+00">
                  <c:v>7.84071272659478e-5</c:v>
                </c:pt>
                <c:pt idx="650" c:formatCode="0.00E+00">
                  <c:v>7.8261928882122e-5</c:v>
                </c:pt>
                <c:pt idx="651" c:formatCode="0.00E+00">
                  <c:v>7.73423391178917e-5</c:v>
                </c:pt>
                <c:pt idx="652" c:formatCode="0.00E+00">
                  <c:v>7.73423391178917e-5</c:v>
                </c:pt>
                <c:pt idx="653" c:formatCode="0.00E+00">
                  <c:v>7.62775509698356e-5</c:v>
                </c:pt>
                <c:pt idx="654" c:formatCode="0.00E+00">
                  <c:v>7.62775509698356e-5</c:v>
                </c:pt>
                <c:pt idx="655" c:formatCode="0.00E+00">
                  <c:v>7.50191649766784e-5</c:v>
                </c:pt>
                <c:pt idx="656" c:formatCode="0.00E+00">
                  <c:v>7.49223660541279e-5</c:v>
                </c:pt>
                <c:pt idx="657" c:formatCode="0.00E+00">
                  <c:v>7.44867709026504e-5</c:v>
                </c:pt>
                <c:pt idx="658" c:formatCode="0.00E+00">
                  <c:v>7.34219827545943e-5</c:v>
                </c:pt>
                <c:pt idx="659" c:formatCode="0.00E+00">
                  <c:v>7.29379881418416e-5</c:v>
                </c:pt>
                <c:pt idx="660" c:formatCode="0.00E+00">
                  <c:v>7.26475913741899e-5</c:v>
                </c:pt>
                <c:pt idx="661" c:formatCode="0.00E+00">
                  <c:v>7.23571946065382e-5</c:v>
                </c:pt>
                <c:pt idx="662" c:formatCode="0.00E+00">
                  <c:v>7.2308795145263e-5</c:v>
                </c:pt>
                <c:pt idx="663" c:formatCode="0.00E+00">
                  <c:v>7.14860043035833e-5</c:v>
                </c:pt>
                <c:pt idx="664" c:formatCode="0.00E+00">
                  <c:v>7.14860043035833e-5</c:v>
                </c:pt>
                <c:pt idx="665" c:formatCode="0.00E+00">
                  <c:v>7.1437604842308e-5</c:v>
                </c:pt>
                <c:pt idx="666" c:formatCode="0.00E+00">
                  <c:v>7.12924064584822e-5</c:v>
                </c:pt>
                <c:pt idx="667" c:formatCode="0.00E+00">
                  <c:v>7.09536102295552e-5</c:v>
                </c:pt>
                <c:pt idx="668" c:formatCode="0.00E+00">
                  <c:v>7.04212161555272e-5</c:v>
                </c:pt>
                <c:pt idx="669" c:formatCode="0.00E+00">
                  <c:v>6.99372215427744e-5</c:v>
                </c:pt>
                <c:pt idx="670" c:formatCode="0.00E+00">
                  <c:v>6.86788355496172e-5</c:v>
                </c:pt>
                <c:pt idx="671" c:formatCode="0.00E+00">
                  <c:v>6.86304360883419e-5</c:v>
                </c:pt>
                <c:pt idx="672" c:formatCode="0.00E+00">
                  <c:v>6.85820366270667e-5</c:v>
                </c:pt>
                <c:pt idx="673" c:formatCode="0.00E+00">
                  <c:v>6.83400393206903e-5</c:v>
                </c:pt>
                <c:pt idx="674" c:formatCode="0.00E+00">
                  <c:v>6.8291639859415e-5</c:v>
                </c:pt>
                <c:pt idx="675" c:formatCode="0.00E+00">
                  <c:v>6.81464414755892e-5</c:v>
                </c:pt>
                <c:pt idx="676" c:formatCode="0.00E+00">
                  <c:v>6.80012430917634e-5</c:v>
                </c:pt>
                <c:pt idx="677" c:formatCode="0.00E+00">
                  <c:v>6.71300527888084e-5</c:v>
                </c:pt>
                <c:pt idx="678" c:formatCode="0.00E+00">
                  <c:v>6.71300527888084e-5</c:v>
                </c:pt>
                <c:pt idx="679" c:formatCode="0.00E+00">
                  <c:v>6.69848544049825e-5</c:v>
                </c:pt>
                <c:pt idx="680" c:formatCode="0.00E+00">
                  <c:v>6.67912565598814e-5</c:v>
                </c:pt>
                <c:pt idx="681" c:formatCode="0.00E+00">
                  <c:v>6.67428570986062e-5</c:v>
                </c:pt>
                <c:pt idx="682" c:formatCode="0.00E+00">
                  <c:v>6.66460581760556e-5</c:v>
                </c:pt>
                <c:pt idx="683" c:formatCode="0.00E+00">
                  <c:v>6.66460581760556e-5</c:v>
                </c:pt>
                <c:pt idx="684" c:formatCode="0.00E+00">
                  <c:v>6.64524603309545e-5</c:v>
                </c:pt>
                <c:pt idx="685" c:formatCode="0.00E+00">
                  <c:v>6.64524603309545e-5</c:v>
                </c:pt>
                <c:pt idx="686" c:formatCode="0.00E+00">
                  <c:v>6.61620635633028e-5</c:v>
                </c:pt>
                <c:pt idx="687" c:formatCode="0.00E+00">
                  <c:v>6.6016865179477e-5</c:v>
                </c:pt>
                <c:pt idx="688" c:formatCode="0.00E+00">
                  <c:v>6.57264684118254e-5</c:v>
                </c:pt>
                <c:pt idx="689" c:formatCode="0.00E+00">
                  <c:v>6.55328705667243e-5</c:v>
                </c:pt>
                <c:pt idx="690" c:formatCode="0.00E+00">
                  <c:v>6.49520770314209e-5</c:v>
                </c:pt>
                <c:pt idx="691" c:formatCode="0.00E+00">
                  <c:v>6.48552781088704e-5</c:v>
                </c:pt>
                <c:pt idx="692" c:formatCode="0.00E+00">
                  <c:v>6.39840878059154e-5</c:v>
                </c:pt>
                <c:pt idx="693" c:formatCode="0.00E+00">
                  <c:v>6.3742090499539e-5</c:v>
                </c:pt>
                <c:pt idx="694" c:formatCode="0.00E+00">
                  <c:v>6.35484926544379e-5</c:v>
                </c:pt>
                <c:pt idx="695" c:formatCode="0.00E+00">
                  <c:v>6.29676991191346e-5</c:v>
                </c:pt>
                <c:pt idx="696" c:formatCode="0.00E+00">
                  <c:v>6.26773023514829e-5</c:v>
                </c:pt>
                <c:pt idx="697" c:formatCode="0.00E+00">
                  <c:v>6.24837045063818e-5</c:v>
                </c:pt>
                <c:pt idx="698" c:formatCode="0.00E+00">
                  <c:v>6.23869055838313e-5</c:v>
                </c:pt>
                <c:pt idx="699" c:formatCode="0.00E+00">
                  <c:v>6.22417072000055e-5</c:v>
                </c:pt>
                <c:pt idx="700" c:formatCode="0.00E+00">
                  <c:v>6.20965088161796e-5</c:v>
                </c:pt>
                <c:pt idx="701" c:formatCode="0.00E+00">
                  <c:v>6.17577125872527e-5</c:v>
                </c:pt>
                <c:pt idx="702" c:formatCode="0.00E+00">
                  <c:v>6.15157152808763e-5</c:v>
                </c:pt>
                <c:pt idx="703" c:formatCode="0.00E+00">
                  <c:v>6.14189163583258e-5</c:v>
                </c:pt>
                <c:pt idx="704" c:formatCode="0.00E+00">
                  <c:v>6.12737179744999e-5</c:v>
                </c:pt>
                <c:pt idx="705" c:formatCode="0.00E+00">
                  <c:v>6.11285195906741e-5</c:v>
                </c:pt>
                <c:pt idx="706" c:formatCode="0.00E+00">
                  <c:v>6.0934921745573e-5</c:v>
                </c:pt>
                <c:pt idx="707" c:formatCode="0.00E+00">
                  <c:v>6.08381228230224e-5</c:v>
                </c:pt>
                <c:pt idx="708" c:formatCode="0.00E+00">
                  <c:v>6.07413239004719e-5</c:v>
                </c:pt>
                <c:pt idx="709" c:formatCode="0.00E+00">
                  <c:v>6.05477260553708e-5</c:v>
                </c:pt>
                <c:pt idx="710" c:formatCode="0.00E+00">
                  <c:v>6.02573292877191e-5</c:v>
                </c:pt>
                <c:pt idx="711" c:formatCode="0.00E+00">
                  <c:v>5.99669325200675e-5</c:v>
                </c:pt>
                <c:pt idx="712" c:formatCode="0.00E+00">
                  <c:v>5.96765357524158e-5</c:v>
                </c:pt>
                <c:pt idx="713" c:formatCode="0.00E+00">
                  <c:v>5.93861389847641e-5</c:v>
                </c:pt>
                <c:pt idx="714" c:formatCode="0.00E+00">
                  <c:v>5.9192541139663e-5</c:v>
                </c:pt>
                <c:pt idx="715" c:formatCode="0.00E+00">
                  <c:v>5.89989432945619e-5</c:v>
                </c:pt>
                <c:pt idx="716" c:formatCode="0.00E+00">
                  <c:v>5.83697502979833e-5</c:v>
                </c:pt>
                <c:pt idx="717" c:formatCode="0.00E+00">
                  <c:v>5.83697502979833e-5</c:v>
                </c:pt>
                <c:pt idx="718" c:formatCode="0.00E+00">
                  <c:v>5.8127752991607e-5</c:v>
                </c:pt>
                <c:pt idx="719" c:formatCode="0.00E+00">
                  <c:v>5.8127752991607e-5</c:v>
                </c:pt>
                <c:pt idx="720" c:formatCode="0.00E+00">
                  <c:v>5.79825546077811e-5</c:v>
                </c:pt>
                <c:pt idx="721" c:formatCode="0.00E+00">
                  <c:v>5.75469594563036e-5</c:v>
                </c:pt>
                <c:pt idx="722" c:formatCode="0.00E+00">
                  <c:v>5.74985599950284e-5</c:v>
                </c:pt>
                <c:pt idx="723" c:formatCode="0.00E+00">
                  <c:v>5.73533616112025e-5</c:v>
                </c:pt>
                <c:pt idx="724" c:formatCode="0.00E+00">
                  <c:v>5.71597637661014e-5</c:v>
                </c:pt>
                <c:pt idx="725" c:formatCode="0.00E+00">
                  <c:v>5.70145653822756e-5</c:v>
                </c:pt>
                <c:pt idx="726" c:formatCode="0.00E+00">
                  <c:v>5.68693669984498e-5</c:v>
                </c:pt>
                <c:pt idx="727" c:formatCode="0.00E+00">
                  <c:v>5.67241686146239e-5</c:v>
                </c:pt>
                <c:pt idx="728" c:formatCode="0.00E+00">
                  <c:v>5.61917745405959e-5</c:v>
                </c:pt>
                <c:pt idx="729" c:formatCode="0.00E+00">
                  <c:v>5.58045788503937e-5</c:v>
                </c:pt>
                <c:pt idx="730" c:formatCode="0.00E+00">
                  <c:v>5.53205842376409e-5</c:v>
                </c:pt>
                <c:pt idx="731" c:formatCode="0.00E+00">
                  <c:v>5.47881901636129e-5</c:v>
                </c:pt>
                <c:pt idx="732" c:formatCode="0.00E+00">
                  <c:v>5.47397907023376e-5</c:v>
                </c:pt>
                <c:pt idx="733" c:formatCode="0.00E+00">
                  <c:v>5.44009944734107e-5</c:v>
                </c:pt>
                <c:pt idx="734" c:formatCode="0.00E+00">
                  <c:v>5.41589971670343e-5</c:v>
                </c:pt>
                <c:pt idx="735" c:formatCode="0.00E+00">
                  <c:v>5.40621982444837e-5</c:v>
                </c:pt>
                <c:pt idx="736" c:formatCode="0.00E+00">
                  <c:v>5.40621982444837e-5</c:v>
                </c:pt>
                <c:pt idx="737" c:formatCode="0.00E+00">
                  <c:v>5.39653993219332e-5</c:v>
                </c:pt>
                <c:pt idx="738" c:formatCode="0.00E+00">
                  <c:v>5.39169998606579e-5</c:v>
                </c:pt>
                <c:pt idx="739" c:formatCode="0.00E+00">
                  <c:v>5.38686003993826e-5</c:v>
                </c:pt>
                <c:pt idx="740" c:formatCode="0.00E+00">
                  <c:v>5.35298041704557e-5</c:v>
                </c:pt>
                <c:pt idx="741" c:formatCode="0.00E+00">
                  <c:v>5.34814047091804e-5</c:v>
                </c:pt>
                <c:pt idx="742" c:formatCode="0.00E+00">
                  <c:v>5.30458095577029e-5</c:v>
                </c:pt>
                <c:pt idx="743" c:formatCode="0.00E+00">
                  <c:v>5.30458095577029e-5</c:v>
                </c:pt>
                <c:pt idx="744" c:formatCode="0.00E+00">
                  <c:v>5.25618149449502e-5</c:v>
                </c:pt>
                <c:pt idx="745" c:formatCode="0.00E+00">
                  <c:v>5.24650160223996e-5</c:v>
                </c:pt>
                <c:pt idx="746" c:formatCode="0.00E+00">
                  <c:v>5.22714181772985e-5</c:v>
                </c:pt>
                <c:pt idx="747" c:formatCode="0.00E+00">
                  <c:v>5.20294208709221e-5</c:v>
                </c:pt>
                <c:pt idx="748" c:formatCode="0.00E+00">
                  <c:v>5.19326219483716e-5</c:v>
                </c:pt>
                <c:pt idx="749" c:formatCode="0.00E+00">
                  <c:v>5.18842224870963e-5</c:v>
                </c:pt>
                <c:pt idx="750" c:formatCode="0.00E+00">
                  <c:v>5.17874235645457e-5</c:v>
                </c:pt>
                <c:pt idx="751" c:formatCode="0.00E+00">
                  <c:v>5.17390241032705e-5</c:v>
                </c:pt>
                <c:pt idx="752" c:formatCode="0.00E+00">
                  <c:v>5.16422251807199e-5</c:v>
                </c:pt>
                <c:pt idx="753" c:formatCode="0.00E+00">
                  <c:v>5.14486273356188e-5</c:v>
                </c:pt>
                <c:pt idx="754" c:formatCode="0.00E+00">
                  <c:v>5.08194343390402e-5</c:v>
                </c:pt>
                <c:pt idx="755" c:formatCode="0.00E+00">
                  <c:v>5.07710348777649e-5</c:v>
                </c:pt>
                <c:pt idx="756" c:formatCode="0.00E+00">
                  <c:v>5.05290375713886e-5</c:v>
                </c:pt>
                <c:pt idx="757" c:formatCode="0.00E+00">
                  <c:v>5.0432238648838e-5</c:v>
                </c:pt>
                <c:pt idx="758" c:formatCode="0.00E+00">
                  <c:v>5.00934424199111e-5</c:v>
                </c:pt>
                <c:pt idx="759" c:formatCode="0.00E+00">
                  <c:v>4.99966434973605e-5</c:v>
                </c:pt>
                <c:pt idx="760" c:formatCode="0.00E+00">
                  <c:v>4.989984457481e-5</c:v>
                </c:pt>
                <c:pt idx="761" c:formatCode="0.00E+00">
                  <c:v>4.989984457481e-5</c:v>
                </c:pt>
                <c:pt idx="762" c:formatCode="0.00E+00">
                  <c:v>4.97546461909841e-5</c:v>
                </c:pt>
                <c:pt idx="763" c:formatCode="0.00E+00">
                  <c:v>4.95126488846077e-5</c:v>
                </c:pt>
                <c:pt idx="764" c:formatCode="0.00E+00">
                  <c:v>4.91254531944055e-5</c:v>
                </c:pt>
                <c:pt idx="765" c:formatCode="0.00E+00">
                  <c:v>4.86414585816528e-5</c:v>
                </c:pt>
                <c:pt idx="766" c:formatCode="0.00E+00">
                  <c:v>4.85446596591022e-5</c:v>
                </c:pt>
                <c:pt idx="767" c:formatCode="0.00E+00">
                  <c:v>4.84478607365517e-5</c:v>
                </c:pt>
                <c:pt idx="768" c:formatCode="0.00E+00">
                  <c:v>4.84478607365517e-5</c:v>
                </c:pt>
                <c:pt idx="769" c:formatCode="0.00E+00">
                  <c:v>4.81574639689e-5</c:v>
                </c:pt>
                <c:pt idx="770" c:formatCode="0.00E+00">
                  <c:v>4.81090645076247e-5</c:v>
                </c:pt>
                <c:pt idx="771" c:formatCode="0.00E+00">
                  <c:v>4.80122655850742e-5</c:v>
                </c:pt>
                <c:pt idx="772" c:formatCode="0.00E+00">
                  <c:v>4.78670672012484e-5</c:v>
                </c:pt>
                <c:pt idx="773" c:formatCode="0.00E+00">
                  <c:v>4.77218688174225e-5</c:v>
                </c:pt>
                <c:pt idx="774" c:formatCode="0.00E+00">
                  <c:v>4.76734693561472e-5</c:v>
                </c:pt>
                <c:pt idx="775" c:formatCode="0.00E+00">
                  <c:v>4.76734693561472e-5</c:v>
                </c:pt>
                <c:pt idx="776" c:formatCode="0.00E+00">
                  <c:v>4.75282709723214e-5</c:v>
                </c:pt>
                <c:pt idx="777" c:formatCode="0.00E+00">
                  <c:v>4.71894747433945e-5</c:v>
                </c:pt>
                <c:pt idx="778" c:formatCode="0.00E+00">
                  <c:v>4.71410752821192e-5</c:v>
                </c:pt>
                <c:pt idx="779" c:formatCode="0.00E+00">
                  <c:v>4.68990779757428e-5</c:v>
                </c:pt>
                <c:pt idx="780" c:formatCode="0.00E+00">
                  <c:v>4.6753879591917e-5</c:v>
                </c:pt>
                <c:pt idx="781" c:formatCode="0.00E+00">
                  <c:v>4.66570806693664e-5</c:v>
                </c:pt>
                <c:pt idx="782" c:formatCode="0.00E+00">
                  <c:v>4.65602817468159e-5</c:v>
                </c:pt>
                <c:pt idx="783" c:formatCode="0.00E+00">
                  <c:v>4.60762871340631e-5</c:v>
                </c:pt>
                <c:pt idx="784" c:formatCode="0.00E+00">
                  <c:v>4.60762871340631e-5</c:v>
                </c:pt>
                <c:pt idx="785" c:formatCode="0.00E+00">
                  <c:v>4.59310887502373e-5</c:v>
                </c:pt>
                <c:pt idx="786" c:formatCode="0.00E+00">
                  <c:v>4.58342898276867e-5</c:v>
                </c:pt>
                <c:pt idx="787" c:formatCode="0.00E+00">
                  <c:v>4.55922925213104e-5</c:v>
                </c:pt>
                <c:pt idx="788" c:formatCode="0.00E+00">
                  <c:v>4.53018957536587e-5</c:v>
                </c:pt>
                <c:pt idx="789" c:formatCode="0.00E+00">
                  <c:v>4.49147000634565e-5</c:v>
                </c:pt>
                <c:pt idx="790" c:formatCode="0.00E+00">
                  <c:v>4.48663006021812e-5</c:v>
                </c:pt>
                <c:pt idx="791" c:formatCode="0.00E+00">
                  <c:v>4.46727027570801e-5</c:v>
                </c:pt>
                <c:pt idx="792" c:formatCode="0.00E+00">
                  <c:v>4.45275043732543e-5</c:v>
                </c:pt>
                <c:pt idx="793" c:formatCode="0.00E+00">
                  <c:v>4.4479104911979e-5</c:v>
                </c:pt>
                <c:pt idx="794" c:formatCode="0.00E+00">
                  <c:v>4.4479104911979e-5</c:v>
                </c:pt>
                <c:pt idx="795" c:formatCode="0.00E+00">
                  <c:v>4.44307054507037e-5</c:v>
                </c:pt>
                <c:pt idx="796" c:formatCode="0.00E+00">
                  <c:v>4.44307054507037e-5</c:v>
                </c:pt>
                <c:pt idx="797" c:formatCode="0.00E+00">
                  <c:v>4.42855070668779e-5</c:v>
                </c:pt>
                <c:pt idx="798" c:formatCode="0.00E+00">
                  <c:v>4.39951102992262e-5</c:v>
                </c:pt>
                <c:pt idx="799" c:formatCode="0.00E+00">
                  <c:v>4.3946710837951e-5</c:v>
                </c:pt>
                <c:pt idx="800" c:formatCode="0.00E+00">
                  <c:v>4.38015124541251e-5</c:v>
                </c:pt>
                <c:pt idx="801" c:formatCode="0.00E+00">
                  <c:v>4.34143167639229e-5</c:v>
                </c:pt>
                <c:pt idx="802" c:formatCode="0.00E+00">
                  <c:v>4.33659173026476e-5</c:v>
                </c:pt>
                <c:pt idx="803" c:formatCode="0.00E+00">
                  <c:v>4.32691183800971e-5</c:v>
                </c:pt>
                <c:pt idx="804" c:formatCode="0.00E+00">
                  <c:v>4.31239199962713e-5</c:v>
                </c:pt>
                <c:pt idx="805" c:formatCode="0.00E+00">
                  <c:v>4.31239199962713e-5</c:v>
                </c:pt>
                <c:pt idx="806" c:formatCode="0.00E+00">
                  <c:v>4.26399253835185e-5</c:v>
                </c:pt>
                <c:pt idx="807" c:formatCode="0.00E+00">
                  <c:v>4.25915259222432e-5</c:v>
                </c:pt>
                <c:pt idx="808" c:formatCode="0.00E+00">
                  <c:v>4.21559307707657e-5</c:v>
                </c:pt>
                <c:pt idx="809" c:formatCode="0.00E+00">
                  <c:v>4.20107323869399e-5</c:v>
                </c:pt>
                <c:pt idx="810" c:formatCode="0.00E+00">
                  <c:v>4.19139334643893e-5</c:v>
                </c:pt>
                <c:pt idx="811" c:formatCode="0.00E+00">
                  <c:v>4.18171345418388e-5</c:v>
                </c:pt>
                <c:pt idx="812" c:formatCode="0.00E+00">
                  <c:v>4.15751372354624e-5</c:v>
                </c:pt>
                <c:pt idx="813" c:formatCode="0.00E+00">
                  <c:v>4.15267377741871e-5</c:v>
                </c:pt>
                <c:pt idx="814" c:formatCode="0.00E+00">
                  <c:v>4.14783383129119e-5</c:v>
                </c:pt>
                <c:pt idx="815" c:formatCode="0.00E+00">
                  <c:v>4.14299388516366e-5</c:v>
                </c:pt>
                <c:pt idx="816" c:formatCode="0.00E+00">
                  <c:v>4.12847404678108e-5</c:v>
                </c:pt>
                <c:pt idx="817" c:formatCode="0.00E+00">
                  <c:v>4.12847404678108e-5</c:v>
                </c:pt>
                <c:pt idx="818" c:formatCode="0.00E+00">
                  <c:v>4.10427431614344e-5</c:v>
                </c:pt>
                <c:pt idx="819" c:formatCode="0.00E+00">
                  <c:v>4.07523463937827e-5</c:v>
                </c:pt>
                <c:pt idx="820" c:formatCode="0.00E+00">
                  <c:v>4.06555474712322e-5</c:v>
                </c:pt>
                <c:pt idx="821" c:formatCode="0.00E+00">
                  <c:v>4.06555474712322e-5</c:v>
                </c:pt>
                <c:pt idx="822" c:formatCode="0.00E+00">
                  <c:v>4.05103490874063e-5</c:v>
                </c:pt>
                <c:pt idx="823" c:formatCode="0.00E+00">
                  <c:v>4.05103490874063e-5</c:v>
                </c:pt>
                <c:pt idx="824" c:formatCode="0.00E+00">
                  <c:v>4.04619496261311e-5</c:v>
                </c:pt>
                <c:pt idx="825" c:formatCode="0.00E+00">
                  <c:v>4.04135501648558e-5</c:v>
                </c:pt>
                <c:pt idx="826" c:formatCode="0.00E+00">
                  <c:v>4.02199523197547e-5</c:v>
                </c:pt>
                <c:pt idx="827" c:formatCode="0.00E+00">
                  <c:v>4.02199523197547e-5</c:v>
                </c:pt>
                <c:pt idx="828" c:formatCode="0.00E+00">
                  <c:v>4.01715528584794e-5</c:v>
                </c:pt>
                <c:pt idx="829" c:formatCode="0.00E+00">
                  <c:v>3.9929555552103e-5</c:v>
                </c:pt>
                <c:pt idx="830" c:formatCode="0.00E+00">
                  <c:v>3.9929555552103e-5</c:v>
                </c:pt>
                <c:pt idx="831" c:formatCode="0.00E+00">
                  <c:v>3.97359577070019e-5</c:v>
                </c:pt>
                <c:pt idx="832" c:formatCode="0.00E+00">
                  <c:v>3.92035636329739e-5</c:v>
                </c:pt>
                <c:pt idx="833" c:formatCode="0.00E+00">
                  <c:v>3.91551641716986e-5</c:v>
                </c:pt>
                <c:pt idx="834" c:formatCode="0.00E+00">
                  <c:v>3.91067647104233e-5</c:v>
                </c:pt>
                <c:pt idx="835" c:formatCode="0.00E+00">
                  <c:v>3.91067647104233e-5</c:v>
                </c:pt>
                <c:pt idx="836" c:formatCode="0.00E+00">
                  <c:v>3.91067647104233e-5</c:v>
                </c:pt>
                <c:pt idx="837" c:formatCode="0.00E+00">
                  <c:v>3.9058365249148e-5</c:v>
                </c:pt>
                <c:pt idx="838" c:formatCode="0.00E+00">
                  <c:v>3.90099657878728e-5</c:v>
                </c:pt>
                <c:pt idx="839" c:formatCode="0.00E+00">
                  <c:v>3.89131668653222e-5</c:v>
                </c:pt>
                <c:pt idx="840" c:formatCode="0.00E+00">
                  <c:v>3.89131668653222e-5</c:v>
                </c:pt>
                <c:pt idx="841" c:formatCode="0.00E+00">
                  <c:v>3.88647674040469e-5</c:v>
                </c:pt>
                <c:pt idx="842" c:formatCode="0.00E+00">
                  <c:v>3.85743706363953e-5</c:v>
                </c:pt>
                <c:pt idx="843" c:formatCode="0.00E+00">
                  <c:v>3.83807727912942e-5</c:v>
                </c:pt>
                <c:pt idx="844" c:formatCode="0.00E+00">
                  <c:v>3.83323733300189e-5</c:v>
                </c:pt>
                <c:pt idx="845" c:formatCode="0.00E+00">
                  <c:v>3.81387754849178e-5</c:v>
                </c:pt>
                <c:pt idx="846" c:formatCode="0.00E+00">
                  <c:v>3.79451776398167e-5</c:v>
                </c:pt>
                <c:pt idx="847" c:formatCode="0.00E+00">
                  <c:v>3.78483787172661e-5</c:v>
                </c:pt>
                <c:pt idx="848" c:formatCode="0.00E+00">
                  <c:v>3.77999792559909e-5</c:v>
                </c:pt>
                <c:pt idx="849" c:formatCode="0.00E+00">
                  <c:v>3.76063814108897e-5</c:v>
                </c:pt>
                <c:pt idx="850" c:formatCode="0.00E+00">
                  <c:v>3.73643841045134e-5</c:v>
                </c:pt>
                <c:pt idx="851" c:formatCode="0.00E+00">
                  <c:v>3.72675851819628e-5</c:v>
                </c:pt>
                <c:pt idx="852" c:formatCode="0.00E+00">
                  <c:v>3.72675851819628e-5</c:v>
                </c:pt>
                <c:pt idx="853" c:formatCode="0.00E+00">
                  <c:v>3.71707862594123e-5</c:v>
                </c:pt>
                <c:pt idx="854" c:formatCode="0.00E+00">
                  <c:v>3.69771884143112e-5</c:v>
                </c:pt>
                <c:pt idx="855" c:formatCode="0.00E+00">
                  <c:v>3.67351911079348e-5</c:v>
                </c:pt>
                <c:pt idx="856" c:formatCode="0.00E+00">
                  <c:v>3.65415932628337e-5</c:v>
                </c:pt>
                <c:pt idx="857" c:formatCode="0.00E+00">
                  <c:v>3.64447943402831e-5</c:v>
                </c:pt>
                <c:pt idx="858" c:formatCode="0.00E+00">
                  <c:v>3.6251196495182e-5</c:v>
                </c:pt>
                <c:pt idx="859" c:formatCode="0.00E+00">
                  <c:v>3.60091991888056e-5</c:v>
                </c:pt>
                <c:pt idx="860" c:formatCode="0.00E+00">
                  <c:v>3.59124002662551e-5</c:v>
                </c:pt>
                <c:pt idx="861" c:formatCode="0.00E+00">
                  <c:v>3.54284056535023e-5</c:v>
                </c:pt>
                <c:pt idx="862" c:formatCode="0.00E+00">
                  <c:v>3.54284056535023e-5</c:v>
                </c:pt>
                <c:pt idx="863" c:formatCode="0.00E+00">
                  <c:v>3.5380006192227e-5</c:v>
                </c:pt>
                <c:pt idx="864" c:formatCode="0.00E+00">
                  <c:v>3.49444110407495e-5</c:v>
                </c:pt>
                <c:pt idx="865" c:formatCode="0.00E+00">
                  <c:v>3.47024137343732e-5</c:v>
                </c:pt>
                <c:pt idx="866" c:formatCode="0.00E+00">
                  <c:v>3.46540142730979e-5</c:v>
                </c:pt>
                <c:pt idx="867" c:formatCode="0.00E+00">
                  <c:v>3.46056148118226e-5</c:v>
                </c:pt>
                <c:pt idx="868" c:formatCode="0.00E+00">
                  <c:v>3.45088158892721e-5</c:v>
                </c:pt>
                <c:pt idx="869" c:formatCode="0.00E+00">
                  <c:v>3.45088158892721e-5</c:v>
                </c:pt>
                <c:pt idx="870" c:formatCode="0.00E+00">
                  <c:v>3.44604164279968e-5</c:v>
                </c:pt>
                <c:pt idx="871" c:formatCode="0.00E+00">
                  <c:v>3.44604164279968e-5</c:v>
                </c:pt>
                <c:pt idx="872" c:formatCode="0.00E+00">
                  <c:v>3.43636175054462e-5</c:v>
                </c:pt>
                <c:pt idx="873" c:formatCode="0.00E+00">
                  <c:v>3.41216201990698e-5</c:v>
                </c:pt>
                <c:pt idx="874" c:formatCode="0.00E+00">
                  <c:v>3.40732207377946e-5</c:v>
                </c:pt>
                <c:pt idx="875" c:formatCode="0.00E+00">
                  <c:v>3.40732207377946e-5</c:v>
                </c:pt>
                <c:pt idx="876" c:formatCode="0.00E+00">
                  <c:v>3.40248212765193e-5</c:v>
                </c:pt>
                <c:pt idx="877" c:formatCode="0.00E+00">
                  <c:v>3.40248212765193e-5</c:v>
                </c:pt>
                <c:pt idx="878" c:formatCode="0.00E+00">
                  <c:v>3.36860250475924e-5</c:v>
                </c:pt>
                <c:pt idx="879" c:formatCode="0.00E+00">
                  <c:v>3.36376255863171e-5</c:v>
                </c:pt>
                <c:pt idx="880" c:formatCode="0.00E+00">
                  <c:v>3.36376255863171e-5</c:v>
                </c:pt>
                <c:pt idx="881" c:formatCode="0.00E+00">
                  <c:v>3.35408266637665e-5</c:v>
                </c:pt>
                <c:pt idx="882" c:formatCode="0.00E+00">
                  <c:v>3.33956282799407e-5</c:v>
                </c:pt>
                <c:pt idx="883" c:formatCode="0.00E+00">
                  <c:v>3.32504298961149e-5</c:v>
                </c:pt>
                <c:pt idx="884" c:formatCode="0.00E+00">
                  <c:v>3.27664352833621e-5</c:v>
                </c:pt>
                <c:pt idx="885" c:formatCode="0.00E+00">
                  <c:v>3.26212368995363e-5</c:v>
                </c:pt>
                <c:pt idx="886" c:formatCode="0.00E+00">
                  <c:v>3.23792395931599e-5</c:v>
                </c:pt>
                <c:pt idx="887" c:formatCode="0.00E+00">
                  <c:v>3.23792395931599e-5</c:v>
                </c:pt>
                <c:pt idx="888" c:formatCode="0.00E+00">
                  <c:v>3.23308401318846e-5</c:v>
                </c:pt>
                <c:pt idx="889" c:formatCode="0.00E+00">
                  <c:v>3.22340412093341e-5</c:v>
                </c:pt>
                <c:pt idx="890" c:formatCode="0.00E+00">
                  <c:v>3.2040443364233e-5</c:v>
                </c:pt>
                <c:pt idx="891" c:formatCode="0.00E+00">
                  <c:v>3.2040443364233e-5</c:v>
                </c:pt>
                <c:pt idx="892" c:formatCode="0.00E+00">
                  <c:v>3.2040443364233e-5</c:v>
                </c:pt>
                <c:pt idx="893" c:formatCode="0.00E+00">
                  <c:v>3.18952449804071e-5</c:v>
                </c:pt>
                <c:pt idx="894" c:formatCode="0.00E+00">
                  <c:v>3.18952449804071e-5</c:v>
                </c:pt>
                <c:pt idx="895" c:formatCode="0.00E+00">
                  <c:v>3.1701647135306e-5</c:v>
                </c:pt>
                <c:pt idx="896" c:formatCode="0.00E+00">
                  <c:v>3.12660519838285e-5</c:v>
                </c:pt>
                <c:pt idx="897" c:formatCode="0.00E+00">
                  <c:v>3.1169253061278e-5</c:v>
                </c:pt>
                <c:pt idx="898" c:formatCode="0.00E+00">
                  <c:v>3.06368589872499e-5</c:v>
                </c:pt>
                <c:pt idx="899" c:formatCode="0.00E+00">
                  <c:v>3.02496632970477e-5</c:v>
                </c:pt>
                <c:pt idx="900" c:formatCode="0.00E+00">
                  <c:v>3.02012638357724e-5</c:v>
                </c:pt>
                <c:pt idx="901" c:formatCode="0.00E+00">
                  <c:v>3.01528643744972e-5</c:v>
                </c:pt>
                <c:pt idx="902" c:formatCode="0.00E+00">
                  <c:v>3.00560654519466e-5</c:v>
                </c:pt>
                <c:pt idx="903" c:formatCode="0.00E+00">
                  <c:v>3.00560654519466e-5</c:v>
                </c:pt>
                <c:pt idx="904" c:formatCode="0.00E+00">
                  <c:v>2.99592665293961e-5</c:v>
                </c:pt>
                <c:pt idx="905" c:formatCode="0.00E+00">
                  <c:v>2.99592665293961e-5</c:v>
                </c:pt>
                <c:pt idx="906" c:formatCode="0.00E+00">
                  <c:v>2.99108670681208e-5</c:v>
                </c:pt>
                <c:pt idx="907" c:formatCode="0.00E+00">
                  <c:v>2.98624676068455e-5</c:v>
                </c:pt>
                <c:pt idx="908" c:formatCode="0.00E+00">
                  <c:v>2.98624676068455e-5</c:v>
                </c:pt>
                <c:pt idx="909" c:formatCode="0.00E+00">
                  <c:v>2.98140681455702e-5</c:v>
                </c:pt>
                <c:pt idx="910" c:formatCode="0.00E+00">
                  <c:v>2.9765668684295e-5</c:v>
                </c:pt>
                <c:pt idx="911" c:formatCode="0.00E+00">
                  <c:v>2.97172692230197e-5</c:v>
                </c:pt>
                <c:pt idx="912" c:formatCode="0.00E+00">
                  <c:v>2.96688697617444e-5</c:v>
                </c:pt>
                <c:pt idx="913" c:formatCode="0.00E+00">
                  <c:v>2.95720708391939e-5</c:v>
                </c:pt>
                <c:pt idx="914" c:formatCode="0.00E+00">
                  <c:v>2.9426872455368e-5</c:v>
                </c:pt>
                <c:pt idx="915" c:formatCode="0.00E+00">
                  <c:v>2.9426872455368e-5</c:v>
                </c:pt>
                <c:pt idx="916" c:formatCode="0.00E+00">
                  <c:v>2.92816740715422e-5</c:v>
                </c:pt>
                <c:pt idx="917" c:formatCode="0.00E+00">
                  <c:v>2.91848751489916e-5</c:v>
                </c:pt>
                <c:pt idx="918" c:formatCode="0.00E+00">
                  <c:v>2.91364756877164e-5</c:v>
                </c:pt>
                <c:pt idx="919" c:formatCode="0.00E+00">
                  <c:v>2.90396767651658e-5</c:v>
                </c:pt>
                <c:pt idx="920" c:formatCode="0.00E+00">
                  <c:v>2.90396767651658e-5</c:v>
                </c:pt>
                <c:pt idx="921" c:formatCode="0.00E+00">
                  <c:v>2.86040816136883e-5</c:v>
                </c:pt>
                <c:pt idx="922" c:formatCode="0.00E+00">
                  <c:v>2.86040816136883e-5</c:v>
                </c:pt>
                <c:pt idx="923" c:formatCode="0.00E+00">
                  <c:v>2.85072826911378e-5</c:v>
                </c:pt>
                <c:pt idx="924" c:formatCode="0.00E+00">
                  <c:v>2.84588832298625e-5</c:v>
                </c:pt>
                <c:pt idx="925" c:formatCode="0.00E+00">
                  <c:v>2.84588832298625e-5</c:v>
                </c:pt>
                <c:pt idx="926" c:formatCode="0.00E+00">
                  <c:v>2.84104837685872e-5</c:v>
                </c:pt>
                <c:pt idx="927" c:formatCode="0.00E+00">
                  <c:v>2.84104837685872e-5</c:v>
                </c:pt>
                <c:pt idx="928" c:formatCode="0.00E+00">
                  <c:v>2.83620843073119e-5</c:v>
                </c:pt>
                <c:pt idx="929" c:formatCode="0.00E+00">
                  <c:v>2.83136848460367e-5</c:v>
                </c:pt>
                <c:pt idx="930" c:formatCode="0.00E+00">
                  <c:v>2.82652853847614e-5</c:v>
                </c:pt>
                <c:pt idx="931" c:formatCode="0.00E+00">
                  <c:v>2.82652853847614e-5</c:v>
                </c:pt>
                <c:pt idx="932" c:formatCode="0.00E+00">
                  <c:v>2.8023288078385e-5</c:v>
                </c:pt>
                <c:pt idx="933" c:formatCode="0.00E+00">
                  <c:v>2.79748886171097e-5</c:v>
                </c:pt>
                <c:pt idx="934" c:formatCode="0.00E+00">
                  <c:v>2.76360923881828e-5</c:v>
                </c:pt>
                <c:pt idx="935" c:formatCode="0.00E+00">
                  <c:v>2.75392934656322e-5</c:v>
                </c:pt>
                <c:pt idx="936" c:formatCode="0.00E+00">
                  <c:v>2.73456956205311e-5</c:v>
                </c:pt>
                <c:pt idx="937" c:formatCode="0.00E+00">
                  <c:v>2.71036983141548e-5</c:v>
                </c:pt>
                <c:pt idx="938" c:formatCode="0.00E+00">
                  <c:v>2.69584999303289e-5</c:v>
                </c:pt>
                <c:pt idx="939" c:formatCode="0.00E+00">
                  <c:v>2.69101004690537e-5</c:v>
                </c:pt>
                <c:pt idx="940" c:formatCode="0.00E+00">
                  <c:v>2.68617010077784e-5</c:v>
                </c:pt>
                <c:pt idx="941" c:formatCode="0.00E+00">
                  <c:v>2.67165026239525e-5</c:v>
                </c:pt>
                <c:pt idx="942" c:formatCode="0.00E+00">
                  <c:v>2.66681031626773e-5</c:v>
                </c:pt>
                <c:pt idx="943" c:formatCode="0.00E+00">
                  <c:v>2.66681031626773e-5</c:v>
                </c:pt>
                <c:pt idx="944" c:formatCode="0.00E+00">
                  <c:v>2.65713042401267e-5</c:v>
                </c:pt>
                <c:pt idx="945" c:formatCode="0.00E+00">
                  <c:v>2.65229047788514e-5</c:v>
                </c:pt>
                <c:pt idx="946" c:formatCode="0.00E+00">
                  <c:v>2.63777063950256e-5</c:v>
                </c:pt>
                <c:pt idx="947" c:formatCode="0.00E+00">
                  <c:v>2.63293069337503e-5</c:v>
                </c:pt>
                <c:pt idx="948" c:formatCode="0.00E+00">
                  <c:v>2.62325080111998e-5</c:v>
                </c:pt>
                <c:pt idx="949" c:formatCode="0.00E+00">
                  <c:v>2.61357090886492e-5</c:v>
                </c:pt>
                <c:pt idx="950" c:formatCode="0.00E+00">
                  <c:v>2.6087309627374e-5</c:v>
                </c:pt>
                <c:pt idx="951" c:formatCode="0.00E+00">
                  <c:v>2.59905107048234e-5</c:v>
                </c:pt>
                <c:pt idx="952" c:formatCode="0.00E+00">
                  <c:v>2.59421112435481e-5</c:v>
                </c:pt>
                <c:pt idx="953" c:formatCode="0.00E+00">
                  <c:v>2.57969128597223e-5</c:v>
                </c:pt>
                <c:pt idx="954" c:formatCode="0.00E+00">
                  <c:v>2.57969128597223e-5</c:v>
                </c:pt>
                <c:pt idx="955" c:formatCode="0.00E+00">
                  <c:v>2.57969128597223e-5</c:v>
                </c:pt>
                <c:pt idx="956" c:formatCode="0.00E+00">
                  <c:v>2.57969128597223e-5</c:v>
                </c:pt>
                <c:pt idx="957" c:formatCode="0.00E+00">
                  <c:v>2.5748513398447e-5</c:v>
                </c:pt>
                <c:pt idx="958" c:formatCode="0.00E+00">
                  <c:v>2.56033150146212e-5</c:v>
                </c:pt>
                <c:pt idx="959" c:formatCode="0.00E+00">
                  <c:v>2.54581166307954e-5</c:v>
                </c:pt>
                <c:pt idx="960" c:formatCode="0.00E+00">
                  <c:v>2.54097171695201e-5</c:v>
                </c:pt>
                <c:pt idx="961" c:formatCode="0.00E+00">
                  <c:v>2.54097171695201e-5</c:v>
                </c:pt>
                <c:pt idx="962" c:formatCode="0.00E+00">
                  <c:v>2.53613177082448e-5</c:v>
                </c:pt>
                <c:pt idx="963" c:formatCode="0.00E+00">
                  <c:v>2.53129182469695e-5</c:v>
                </c:pt>
                <c:pt idx="964" c:formatCode="0.00E+00">
                  <c:v>2.5216119324419e-5</c:v>
                </c:pt>
                <c:pt idx="965" c:formatCode="0.00E+00">
                  <c:v>2.5216119324419e-5</c:v>
                </c:pt>
                <c:pt idx="966" c:formatCode="0.00E+00">
                  <c:v>2.49257225567673e-5</c:v>
                </c:pt>
                <c:pt idx="967" c:formatCode="0.00E+00">
                  <c:v>2.4877323095492e-5</c:v>
                </c:pt>
                <c:pt idx="968" c:formatCode="0.00E+00">
                  <c:v>2.48289236342168e-5</c:v>
                </c:pt>
                <c:pt idx="969" c:formatCode="0.00E+00">
                  <c:v>2.46353257891157e-5</c:v>
                </c:pt>
                <c:pt idx="970" c:formatCode="0.00E+00">
                  <c:v>2.4344929021464e-5</c:v>
                </c:pt>
                <c:pt idx="971" c:formatCode="0.00E+00">
                  <c:v>2.42965295601887e-5</c:v>
                </c:pt>
                <c:pt idx="972" c:formatCode="0.00E+00">
                  <c:v>2.42481300989134e-5</c:v>
                </c:pt>
                <c:pt idx="973" c:formatCode="0.00E+00">
                  <c:v>2.42481300989134e-5</c:v>
                </c:pt>
                <c:pt idx="974" c:formatCode="0.00E+00">
                  <c:v>2.41513311763629e-5</c:v>
                </c:pt>
                <c:pt idx="975" c:formatCode="0.00E+00">
                  <c:v>2.39093338699865e-5</c:v>
                </c:pt>
                <c:pt idx="976" c:formatCode="0.00E+00">
                  <c:v>2.39093338699865e-5</c:v>
                </c:pt>
                <c:pt idx="977" c:formatCode="0.00E+00">
                  <c:v>2.38609344087112e-5</c:v>
                </c:pt>
                <c:pt idx="978" c:formatCode="0.00E+00">
                  <c:v>2.3812534947436e-5</c:v>
                </c:pt>
                <c:pt idx="979" c:formatCode="0.00E+00">
                  <c:v>2.3812534947436e-5</c:v>
                </c:pt>
                <c:pt idx="980" c:formatCode="0.00E+00">
                  <c:v>2.37157360248854e-5</c:v>
                </c:pt>
                <c:pt idx="981" c:formatCode="0.00E+00">
                  <c:v>2.37157360248854e-5</c:v>
                </c:pt>
                <c:pt idx="982" c:formatCode="0.00E+00">
                  <c:v>2.36189371023349e-5</c:v>
                </c:pt>
                <c:pt idx="983" c:formatCode="0.00E+00">
                  <c:v>2.32801408734079e-5</c:v>
                </c:pt>
                <c:pt idx="984" c:formatCode="0.00E+00">
                  <c:v>2.32801408734079e-5</c:v>
                </c:pt>
                <c:pt idx="985" c:formatCode="0.00E+00">
                  <c:v>2.32317414121326e-5</c:v>
                </c:pt>
                <c:pt idx="986" c:formatCode="0.00E+00">
                  <c:v>2.32317414121326e-5</c:v>
                </c:pt>
                <c:pt idx="987" c:formatCode="0.00E+00">
                  <c:v>2.30381435670315e-5</c:v>
                </c:pt>
                <c:pt idx="988" c:formatCode="0.00E+00">
                  <c:v>2.29897441057563e-5</c:v>
                </c:pt>
                <c:pt idx="989" c:formatCode="0.00E+00">
                  <c:v>2.28929451832057e-5</c:v>
                </c:pt>
                <c:pt idx="990" c:formatCode="0.00E+00">
                  <c:v>2.27961462606552e-5</c:v>
                </c:pt>
                <c:pt idx="991" c:formatCode="0.00E+00">
                  <c:v>2.27477467993799e-5</c:v>
                </c:pt>
                <c:pt idx="992" c:formatCode="0.00E+00">
                  <c:v>2.26509478768293e-5</c:v>
                </c:pt>
                <c:pt idx="993" c:formatCode="0.00E+00">
                  <c:v>2.2602548415554e-5</c:v>
                </c:pt>
                <c:pt idx="994" c:formatCode="0.00E+00">
                  <c:v>2.22153527253518e-5</c:v>
                </c:pt>
                <c:pt idx="995" c:formatCode="0.00E+00">
                  <c:v>2.20217548802507e-5</c:v>
                </c:pt>
                <c:pt idx="996" c:formatCode="0.00E+00">
                  <c:v>2.20217548802507e-5</c:v>
                </c:pt>
                <c:pt idx="997" c:formatCode="0.00E+00">
                  <c:v>2.18281570351496e-5</c:v>
                </c:pt>
                <c:pt idx="998" c:formatCode="0.00E+00">
                  <c:v>2.17797575738743e-5</c:v>
                </c:pt>
                <c:pt idx="999" c:formatCode="0.00E+00">
                  <c:v>2.17313581125991e-5</c:v>
                </c:pt>
                <c:pt idx="1000" c:formatCode="0.00E+00">
                  <c:v>2.16829586513238e-5</c:v>
                </c:pt>
                <c:pt idx="1001" c:formatCode="0.00E+00">
                  <c:v>2.16345591900485e-5</c:v>
                </c:pt>
                <c:pt idx="1002" c:formatCode="0.00E+00">
                  <c:v>2.1537760267498e-5</c:v>
                </c:pt>
                <c:pt idx="1003" c:formatCode="0.00E+00">
                  <c:v>2.1537760267498e-5</c:v>
                </c:pt>
                <c:pt idx="1004" c:formatCode="0.00E+00">
                  <c:v>2.1537760267498e-5</c:v>
                </c:pt>
                <c:pt idx="1005" c:formatCode="0.00E+00">
                  <c:v>2.14893608062227e-5</c:v>
                </c:pt>
                <c:pt idx="1006" c:formatCode="0.00E+00">
                  <c:v>2.13925618836721e-5</c:v>
                </c:pt>
                <c:pt idx="1007" c:formatCode="0.00E+00">
                  <c:v>2.12957629611216e-5</c:v>
                </c:pt>
                <c:pt idx="1008" c:formatCode="0.00E+00">
                  <c:v>2.10053661934699e-5</c:v>
                </c:pt>
                <c:pt idx="1009" c:formatCode="0.00E+00">
                  <c:v>2.09569667321946e-5</c:v>
                </c:pt>
                <c:pt idx="1010" c:formatCode="0.00E+00">
                  <c:v>2.09569667321946e-5</c:v>
                </c:pt>
                <c:pt idx="1011" c:formatCode="0.00E+00">
                  <c:v>2.09085672709194e-5</c:v>
                </c:pt>
                <c:pt idx="1012" c:formatCode="0.00E+00">
                  <c:v>2.09085672709194e-5</c:v>
                </c:pt>
                <c:pt idx="1013" c:formatCode="0.00E+00">
                  <c:v>2.08601678096441e-5</c:v>
                </c:pt>
                <c:pt idx="1014" c:formatCode="0.00E+00">
                  <c:v>2.08117683483688e-5</c:v>
                </c:pt>
                <c:pt idx="1015" c:formatCode="0.00E+00">
                  <c:v>2.08117683483688e-5</c:v>
                </c:pt>
                <c:pt idx="1016" c:formatCode="0.00E+00">
                  <c:v>2.08117683483688e-5</c:v>
                </c:pt>
                <c:pt idx="1017" c:formatCode="0.00E+00">
                  <c:v>2.08117683483688e-5</c:v>
                </c:pt>
                <c:pt idx="1018" c:formatCode="0.00E+00">
                  <c:v>2.07149694258183e-5</c:v>
                </c:pt>
                <c:pt idx="1019" c:formatCode="0.00E+00">
                  <c:v>2.0666569964543e-5</c:v>
                </c:pt>
                <c:pt idx="1020" c:formatCode="0.00E+00">
                  <c:v>2.0666569964543e-5</c:v>
                </c:pt>
                <c:pt idx="1021" c:formatCode="0.00E+00">
                  <c:v>2.05697710419924e-5</c:v>
                </c:pt>
                <c:pt idx="1022" c:formatCode="0.00E+00">
                  <c:v>2.03277737356161e-5</c:v>
                </c:pt>
                <c:pt idx="1023" c:formatCode="0.00E+00">
                  <c:v>2.02309748130655e-5</c:v>
                </c:pt>
                <c:pt idx="1024" c:formatCode="0.00E+00">
                  <c:v>2.02309748130655e-5</c:v>
                </c:pt>
                <c:pt idx="1025" c:formatCode="0.00E+00">
                  <c:v>2.01341758905149e-5</c:v>
                </c:pt>
                <c:pt idx="1026" c:formatCode="0.00E+00">
                  <c:v>2.00857764292397e-5</c:v>
                </c:pt>
                <c:pt idx="1027" c:formatCode="0.00E+00">
                  <c:v>2.00857764292397e-5</c:v>
                </c:pt>
                <c:pt idx="1028" c:formatCode="0.00E+00">
                  <c:v>2.00373769679644e-5</c:v>
                </c:pt>
                <c:pt idx="1029" c:formatCode="0.00E+00">
                  <c:v>1.99889775066891e-5</c:v>
                </c:pt>
                <c:pt idx="1030" c:formatCode="0.00E+00">
                  <c:v>1.9795379661588e-5</c:v>
                </c:pt>
                <c:pt idx="1031" c:formatCode="0.00E+00">
                  <c:v>1.96985807390375e-5</c:v>
                </c:pt>
                <c:pt idx="1032" c:formatCode="0.00E+00">
                  <c:v>1.96985807390375e-5</c:v>
                </c:pt>
                <c:pt idx="1033" c:formatCode="0.00E+00">
                  <c:v>1.95049828939364e-5</c:v>
                </c:pt>
                <c:pt idx="1034" c:formatCode="0.00E+00">
                  <c:v>1.95049828939364e-5</c:v>
                </c:pt>
                <c:pt idx="1035" c:formatCode="0.00E+00">
                  <c:v>1.94565834326611e-5</c:v>
                </c:pt>
                <c:pt idx="1036" c:formatCode="0.00E+00">
                  <c:v>1.94565834326611e-5</c:v>
                </c:pt>
                <c:pt idx="1037" c:formatCode="0.00E+00">
                  <c:v>1.94081839713858e-5</c:v>
                </c:pt>
                <c:pt idx="1038" c:formatCode="0.00E+00">
                  <c:v>1.94081839713858e-5</c:v>
                </c:pt>
                <c:pt idx="1039" c:formatCode="0.00E+00">
                  <c:v>1.91661866650094e-5</c:v>
                </c:pt>
                <c:pt idx="1040" c:formatCode="0.00E+00">
                  <c:v>1.90693877424589e-5</c:v>
                </c:pt>
                <c:pt idx="1041" c:formatCode="0.00E+00">
                  <c:v>1.90209882811836e-5</c:v>
                </c:pt>
                <c:pt idx="1042" c:formatCode="0.00E+00">
                  <c:v>1.90209882811836e-5</c:v>
                </c:pt>
                <c:pt idx="1043" c:formatCode="0.00E+00">
                  <c:v>1.89725888199083e-5</c:v>
                </c:pt>
                <c:pt idx="1044" c:formatCode="0.00E+00">
                  <c:v>1.8924189358633e-5</c:v>
                </c:pt>
                <c:pt idx="1045" c:formatCode="0.00E+00">
                  <c:v>1.88273904360825e-5</c:v>
                </c:pt>
                <c:pt idx="1046" c:formatCode="0.00E+00">
                  <c:v>1.86337925909814e-5</c:v>
                </c:pt>
                <c:pt idx="1047" c:formatCode="0.00E+00">
                  <c:v>1.86337925909814e-5</c:v>
                </c:pt>
                <c:pt idx="1048" c:formatCode="0.00E+00">
                  <c:v>1.85853931297061e-5</c:v>
                </c:pt>
                <c:pt idx="1049" c:formatCode="0.00E+00">
                  <c:v>1.85853931297061e-5</c:v>
                </c:pt>
                <c:pt idx="1050" c:formatCode="0.00E+00">
                  <c:v>1.85853931297061e-5</c:v>
                </c:pt>
                <c:pt idx="1051" c:formatCode="0.00E+00">
                  <c:v>1.85853931297061e-5</c:v>
                </c:pt>
                <c:pt idx="1052" c:formatCode="0.00E+00">
                  <c:v>1.84401947458803e-5</c:v>
                </c:pt>
                <c:pt idx="1053" c:formatCode="0.00E+00">
                  <c:v>1.82949963620544e-5</c:v>
                </c:pt>
                <c:pt idx="1054" c:formatCode="0.00E+00">
                  <c:v>1.81981974395039e-5</c:v>
                </c:pt>
                <c:pt idx="1055" c:formatCode="0.00E+00">
                  <c:v>1.81981974395039e-5</c:v>
                </c:pt>
                <c:pt idx="1056" c:formatCode="0.00E+00">
                  <c:v>1.81013985169533e-5</c:v>
                </c:pt>
                <c:pt idx="1057" c:formatCode="0.00E+00">
                  <c:v>1.80045995944028e-5</c:v>
                </c:pt>
                <c:pt idx="1058" c:formatCode="0.00E+00">
                  <c:v>1.79562001331275e-5</c:v>
                </c:pt>
                <c:pt idx="1059" c:formatCode="0.00E+00">
                  <c:v>1.79562001331275e-5</c:v>
                </c:pt>
                <c:pt idx="1060" c:formatCode="0.00E+00">
                  <c:v>1.79078006718522e-5</c:v>
                </c:pt>
                <c:pt idx="1061" c:formatCode="0.00E+00">
                  <c:v>1.7859401210577e-5</c:v>
                </c:pt>
                <c:pt idx="1062" c:formatCode="0.00E+00">
                  <c:v>1.7859401210577e-5</c:v>
                </c:pt>
                <c:pt idx="1063" c:formatCode="0.00E+00">
                  <c:v>1.78110017493017e-5</c:v>
                </c:pt>
                <c:pt idx="1064" c:formatCode="0.00E+00">
                  <c:v>1.78110017493017e-5</c:v>
                </c:pt>
                <c:pt idx="1065" c:formatCode="0.00E+00">
                  <c:v>1.77626022880264e-5</c:v>
                </c:pt>
                <c:pt idx="1066" c:formatCode="0.00E+00">
                  <c:v>1.77142028267511e-5</c:v>
                </c:pt>
                <c:pt idx="1067" c:formatCode="0.00E+00">
                  <c:v>1.75690044429253e-5</c:v>
                </c:pt>
                <c:pt idx="1068" c:formatCode="0.00E+00">
                  <c:v>1.752060498165e-5</c:v>
                </c:pt>
                <c:pt idx="1069" c:formatCode="0.00E+00">
                  <c:v>1.73754065978242e-5</c:v>
                </c:pt>
                <c:pt idx="1070" c:formatCode="0.00E+00">
                  <c:v>1.73754065978242e-5</c:v>
                </c:pt>
                <c:pt idx="1071" c:formatCode="0.00E+00">
                  <c:v>1.73270071365489e-5</c:v>
                </c:pt>
                <c:pt idx="1072" c:formatCode="0.00E+00">
                  <c:v>1.73270071365489e-5</c:v>
                </c:pt>
                <c:pt idx="1073" c:formatCode="0.00E+00">
                  <c:v>1.70850098301725e-5</c:v>
                </c:pt>
                <c:pt idx="1074" c:formatCode="0.00E+00">
                  <c:v>1.70850098301725e-5</c:v>
                </c:pt>
                <c:pt idx="1075" c:formatCode="0.00E+00">
                  <c:v>1.70850098301725e-5</c:v>
                </c:pt>
                <c:pt idx="1076" c:formatCode="0.00E+00">
                  <c:v>1.70366103688973e-5</c:v>
                </c:pt>
                <c:pt idx="1077" c:formatCode="0.00E+00">
                  <c:v>1.6988210907622e-5</c:v>
                </c:pt>
                <c:pt idx="1078" c:formatCode="0.00E+00">
                  <c:v>1.69398114463467e-5</c:v>
                </c:pt>
                <c:pt idx="1079" c:formatCode="0.00E+00">
                  <c:v>1.69398114463467e-5</c:v>
                </c:pt>
                <c:pt idx="1080" c:formatCode="0.00E+00">
                  <c:v>1.68914119850714e-5</c:v>
                </c:pt>
                <c:pt idx="1081" c:formatCode="0.00E+00">
                  <c:v>1.67946130625209e-5</c:v>
                </c:pt>
                <c:pt idx="1082" c:formatCode="0.00E+00">
                  <c:v>1.67462136012456e-5</c:v>
                </c:pt>
                <c:pt idx="1083" c:formatCode="0.00E+00">
                  <c:v>1.67462136012456e-5</c:v>
                </c:pt>
                <c:pt idx="1084" c:formatCode="0.00E+00">
                  <c:v>1.66978141399703e-5</c:v>
                </c:pt>
                <c:pt idx="1085" c:formatCode="0.00E+00">
                  <c:v>1.65526157561445e-5</c:v>
                </c:pt>
                <c:pt idx="1086" c:formatCode="0.00E+00">
                  <c:v>1.65042162948692e-5</c:v>
                </c:pt>
                <c:pt idx="1087" c:formatCode="0.00E+00">
                  <c:v>1.64558168335939e-5</c:v>
                </c:pt>
                <c:pt idx="1088" c:formatCode="0.00E+00">
                  <c:v>1.64558168335939e-5</c:v>
                </c:pt>
                <c:pt idx="1089" c:formatCode="0.00E+00">
                  <c:v>1.63590179110434e-5</c:v>
                </c:pt>
                <c:pt idx="1090" c:formatCode="0.00E+00">
                  <c:v>1.63106184497681e-5</c:v>
                </c:pt>
                <c:pt idx="1091" c:formatCode="0.00E+00">
                  <c:v>1.6117020604667e-5</c:v>
                </c:pt>
                <c:pt idx="1092" c:formatCode="0.00E+00">
                  <c:v>1.59718222208412e-5</c:v>
                </c:pt>
                <c:pt idx="1093" c:formatCode="0.00E+00">
                  <c:v>1.59234227595659e-5</c:v>
                </c:pt>
                <c:pt idx="1094" c:formatCode="0.00E+00">
                  <c:v>1.58266238370153e-5</c:v>
                </c:pt>
                <c:pt idx="1095" c:formatCode="0.00E+00">
                  <c:v>1.58266238370153e-5</c:v>
                </c:pt>
                <c:pt idx="1096" c:formatCode="0.00E+00">
                  <c:v>1.58266238370153e-5</c:v>
                </c:pt>
                <c:pt idx="1097" c:formatCode="0.00E+00">
                  <c:v>1.5584626530639e-5</c:v>
                </c:pt>
                <c:pt idx="1098" c:formatCode="0.00E+00">
                  <c:v>1.5584626530639e-5</c:v>
                </c:pt>
                <c:pt idx="1099" c:formatCode="0.00E+00">
                  <c:v>1.55362270693637e-5</c:v>
                </c:pt>
                <c:pt idx="1100" c:formatCode="0.00E+00">
                  <c:v>1.54878276080884e-5</c:v>
                </c:pt>
                <c:pt idx="1101" c:formatCode="0.00E+00">
                  <c:v>1.53910286855379e-5</c:v>
                </c:pt>
                <c:pt idx="1102" c:formatCode="0.00E+00">
                  <c:v>1.53910286855379e-5</c:v>
                </c:pt>
                <c:pt idx="1103" c:formatCode="0.00E+00">
                  <c:v>1.52942297629873e-5</c:v>
                </c:pt>
                <c:pt idx="1104" c:formatCode="0.00E+00">
                  <c:v>1.5245830301712e-5</c:v>
                </c:pt>
                <c:pt idx="1105" c:formatCode="0.00E+00">
                  <c:v>1.51974308404368e-5</c:v>
                </c:pt>
                <c:pt idx="1106" c:formatCode="0.00E+00">
                  <c:v>1.51490313791615e-5</c:v>
                </c:pt>
                <c:pt idx="1107" c:formatCode="0.00E+00">
                  <c:v>1.51006319178862e-5</c:v>
                </c:pt>
                <c:pt idx="1108" c:formatCode="0.00E+00">
                  <c:v>1.51006319178862e-5</c:v>
                </c:pt>
                <c:pt idx="1109" c:formatCode="0.00E+00">
                  <c:v>1.50522324566109e-5</c:v>
                </c:pt>
                <c:pt idx="1110" c:formatCode="0.00E+00">
                  <c:v>1.50522324566109e-5</c:v>
                </c:pt>
                <c:pt idx="1111" c:formatCode="0.00E+00">
                  <c:v>1.50038329953356e-5</c:v>
                </c:pt>
                <c:pt idx="1112" c:formatCode="0.00E+00">
                  <c:v>1.50038329953356e-5</c:v>
                </c:pt>
                <c:pt idx="1113" c:formatCode="0.00E+00">
                  <c:v>1.49554335340604e-5</c:v>
                </c:pt>
                <c:pt idx="1114" c:formatCode="0.00E+00">
                  <c:v>1.49554335340604e-5</c:v>
                </c:pt>
                <c:pt idx="1115" c:formatCode="0.00E+00">
                  <c:v>1.49070340727851e-5</c:v>
                </c:pt>
                <c:pt idx="1116" c:formatCode="0.00E+00">
                  <c:v>1.48586346115098e-5</c:v>
                </c:pt>
                <c:pt idx="1117" c:formatCode="0.00E+00">
                  <c:v>1.48586346115098e-5</c:v>
                </c:pt>
                <c:pt idx="1118" c:formatCode="0.00E+00">
                  <c:v>1.48102351502345e-5</c:v>
                </c:pt>
                <c:pt idx="1119" c:formatCode="0.00E+00">
                  <c:v>1.47618356889593e-5</c:v>
                </c:pt>
                <c:pt idx="1120" c:formatCode="0.00E+00">
                  <c:v>1.4713436227684e-5</c:v>
                </c:pt>
                <c:pt idx="1121" c:formatCode="0.00E+00">
                  <c:v>1.4713436227684e-5</c:v>
                </c:pt>
                <c:pt idx="1122" c:formatCode="0.00E+00">
                  <c:v>1.45682378438582e-5</c:v>
                </c:pt>
                <c:pt idx="1123" c:formatCode="0.00E+00">
                  <c:v>1.45682378438582e-5</c:v>
                </c:pt>
                <c:pt idx="1124" c:formatCode="0.00E+00">
                  <c:v>1.45682378438582e-5</c:v>
                </c:pt>
                <c:pt idx="1125" c:formatCode="0.00E+00">
                  <c:v>1.45198383825829e-5</c:v>
                </c:pt>
                <c:pt idx="1126" c:formatCode="0.00E+00">
                  <c:v>1.45198383825829e-5</c:v>
                </c:pt>
                <c:pt idx="1127" c:formatCode="0.00E+00">
                  <c:v>1.44230394600323e-5</c:v>
                </c:pt>
                <c:pt idx="1128" c:formatCode="0.00E+00">
                  <c:v>1.43746399987571e-5</c:v>
                </c:pt>
                <c:pt idx="1129" c:formatCode="0.00E+00">
                  <c:v>1.43262405374818e-5</c:v>
                </c:pt>
                <c:pt idx="1130" c:formatCode="0.00E+00">
                  <c:v>1.40358437698301e-5</c:v>
                </c:pt>
                <c:pt idx="1131" c:formatCode="0.00E+00">
                  <c:v>1.3842245924729e-5</c:v>
                </c:pt>
                <c:pt idx="1132" c:formatCode="0.00E+00">
                  <c:v>1.36970475409032e-5</c:v>
                </c:pt>
                <c:pt idx="1133" c:formatCode="0.00E+00">
                  <c:v>1.36970475409032e-5</c:v>
                </c:pt>
                <c:pt idx="1134" c:formatCode="0.00E+00">
                  <c:v>1.36002486183526e-5</c:v>
                </c:pt>
                <c:pt idx="1135" c:formatCode="0.00E+00">
                  <c:v>1.35034496958021e-5</c:v>
                </c:pt>
                <c:pt idx="1136" c:formatCode="0.00E+00">
                  <c:v>1.34066507732515e-5</c:v>
                </c:pt>
                <c:pt idx="1137" c:formatCode="0.00E+00">
                  <c:v>1.32614523894257e-5</c:v>
                </c:pt>
                <c:pt idx="1138" c:formatCode="0.00E+00">
                  <c:v>1.32130529281504e-5</c:v>
                </c:pt>
                <c:pt idx="1139" c:formatCode="0.00E+00">
                  <c:v>1.31646534668751e-5</c:v>
                </c:pt>
                <c:pt idx="1140" c:formatCode="0.00E+00">
                  <c:v>1.31162540055999e-5</c:v>
                </c:pt>
                <c:pt idx="1141" c:formatCode="0.00E+00">
                  <c:v>1.31162540055999e-5</c:v>
                </c:pt>
                <c:pt idx="1142" c:formatCode="0.00E+00">
                  <c:v>1.29226561604988e-5</c:v>
                </c:pt>
                <c:pt idx="1143" c:formatCode="0.00E+00">
                  <c:v>1.29226561604988e-5</c:v>
                </c:pt>
                <c:pt idx="1144" c:formatCode="0.00E+00">
                  <c:v>1.28742566992235e-5</c:v>
                </c:pt>
                <c:pt idx="1145" c:formatCode="0.00E+00">
                  <c:v>1.27774577766729e-5</c:v>
                </c:pt>
                <c:pt idx="1146" c:formatCode="0.00E+00">
                  <c:v>1.27290583153977e-5</c:v>
                </c:pt>
                <c:pt idx="1147" c:formatCode="0.00E+00">
                  <c:v>1.27290583153977e-5</c:v>
                </c:pt>
                <c:pt idx="1148" c:formatCode="0.00E+00">
                  <c:v>1.26806588541224e-5</c:v>
                </c:pt>
                <c:pt idx="1149" c:formatCode="0.00E+00">
                  <c:v>1.25354604702965e-5</c:v>
                </c:pt>
                <c:pt idx="1150" c:formatCode="0.00E+00">
                  <c:v>1.24870610090213e-5</c:v>
                </c:pt>
                <c:pt idx="1151" c:formatCode="0.00E+00">
                  <c:v>1.24870610090213e-5</c:v>
                </c:pt>
                <c:pt idx="1152" c:formatCode="0.00E+00">
                  <c:v>1.24870610090213e-5</c:v>
                </c:pt>
                <c:pt idx="1153" c:formatCode="0.00E+00">
                  <c:v>1.2438661547746e-5</c:v>
                </c:pt>
                <c:pt idx="1154" c:formatCode="0.00E+00">
                  <c:v>1.23902620864707e-5</c:v>
                </c:pt>
                <c:pt idx="1155" c:formatCode="0.00E+00">
                  <c:v>1.23902620864707e-5</c:v>
                </c:pt>
                <c:pt idx="1156" c:formatCode="0.00E+00">
                  <c:v>1.23418626251954e-5</c:v>
                </c:pt>
                <c:pt idx="1157" c:formatCode="0.00E+00">
                  <c:v>1.23418626251954e-5</c:v>
                </c:pt>
                <c:pt idx="1158" c:formatCode="0.00E+00">
                  <c:v>1.23418626251954e-5</c:v>
                </c:pt>
                <c:pt idx="1159" c:formatCode="0.00E+00">
                  <c:v>1.22450637026449e-5</c:v>
                </c:pt>
                <c:pt idx="1160" c:formatCode="0.00E+00">
                  <c:v>1.22450637026449e-5</c:v>
                </c:pt>
                <c:pt idx="1161" c:formatCode="0.00E+00">
                  <c:v>1.21482647800943e-5</c:v>
                </c:pt>
                <c:pt idx="1162" c:formatCode="0.00E+00">
                  <c:v>1.21482647800943e-5</c:v>
                </c:pt>
                <c:pt idx="1163" c:formatCode="0.00E+00">
                  <c:v>1.20998653188191e-5</c:v>
                </c:pt>
                <c:pt idx="1164" c:formatCode="0.00E+00">
                  <c:v>1.20998653188191e-5</c:v>
                </c:pt>
                <c:pt idx="1165" c:formatCode="0.00E+00">
                  <c:v>1.20998653188191e-5</c:v>
                </c:pt>
                <c:pt idx="1166" c:formatCode="0.00E+00">
                  <c:v>1.20514658575438e-5</c:v>
                </c:pt>
                <c:pt idx="1167" c:formatCode="0.00E+00">
                  <c:v>1.20030663962685e-5</c:v>
                </c:pt>
                <c:pt idx="1168" c:formatCode="0.00E+00">
                  <c:v>1.19546669349932e-5</c:v>
                </c:pt>
                <c:pt idx="1169" c:formatCode="0.00E+00">
                  <c:v>1.1906267473718e-5</c:v>
                </c:pt>
                <c:pt idx="1170" c:formatCode="0.00E+00">
                  <c:v>1.1906267473718e-5</c:v>
                </c:pt>
                <c:pt idx="1171" c:formatCode="0.00E+00">
                  <c:v>1.18578680124427e-5</c:v>
                </c:pt>
                <c:pt idx="1172" c:formatCode="0.00E+00">
                  <c:v>1.18578680124427e-5</c:v>
                </c:pt>
                <c:pt idx="1173" c:formatCode="0.00E+00">
                  <c:v>1.18578680124427e-5</c:v>
                </c:pt>
                <c:pt idx="1174" c:formatCode="0.00E+00">
                  <c:v>1.18578680124427e-5</c:v>
                </c:pt>
                <c:pt idx="1175" c:formatCode="0.00E+00">
                  <c:v>1.18094685511674e-5</c:v>
                </c:pt>
                <c:pt idx="1176" c:formatCode="0.00E+00">
                  <c:v>1.17610690898921e-5</c:v>
                </c:pt>
                <c:pt idx="1177" c:formatCode="0.00E+00">
                  <c:v>1.17126696286168e-5</c:v>
                </c:pt>
                <c:pt idx="1178" c:formatCode="0.00E+00">
                  <c:v>1.16642701673416e-5</c:v>
                </c:pt>
                <c:pt idx="1179" c:formatCode="0.00E+00">
                  <c:v>1.16642701673416e-5</c:v>
                </c:pt>
                <c:pt idx="1180" c:formatCode="0.00E+00">
                  <c:v>1.1567471244791e-5</c:v>
                </c:pt>
                <c:pt idx="1181" c:formatCode="0.00E+00">
                  <c:v>1.1567471244791e-5</c:v>
                </c:pt>
                <c:pt idx="1182" c:formatCode="0.00E+00">
                  <c:v>1.15190717835157e-5</c:v>
                </c:pt>
                <c:pt idx="1183" c:formatCode="0.00E+00">
                  <c:v>1.15190717835157e-5</c:v>
                </c:pt>
                <c:pt idx="1184" c:formatCode="0.00E+00">
                  <c:v>1.14706723222405e-5</c:v>
                </c:pt>
                <c:pt idx="1185" c:formatCode="0.00E+00">
                  <c:v>1.14706723222405e-5</c:v>
                </c:pt>
                <c:pt idx="1186" c:formatCode="0.00E+00">
                  <c:v>1.12770744771394e-5</c:v>
                </c:pt>
                <c:pt idx="1187" c:formatCode="0.00E+00">
                  <c:v>1.12770744771394e-5</c:v>
                </c:pt>
                <c:pt idx="1188" c:formatCode="0.00E+00">
                  <c:v>1.12286750158641e-5</c:v>
                </c:pt>
                <c:pt idx="1189" c:formatCode="0.00E+00">
                  <c:v>1.12286750158641e-5</c:v>
                </c:pt>
                <c:pt idx="1190" c:formatCode="0.00E+00">
                  <c:v>1.12286750158641e-5</c:v>
                </c:pt>
                <c:pt idx="1191" c:formatCode="0.00E+00">
                  <c:v>1.11802755545888e-5</c:v>
                </c:pt>
                <c:pt idx="1192" c:formatCode="0.00E+00">
                  <c:v>1.11802755545888e-5</c:v>
                </c:pt>
                <c:pt idx="1193" c:formatCode="0.00E+00">
                  <c:v>1.11318760933135e-5</c:v>
                </c:pt>
                <c:pt idx="1194" c:formatCode="0.00E+00">
                  <c:v>1.11318760933135e-5</c:v>
                </c:pt>
                <c:pt idx="1195" c:formatCode="0.00E+00">
                  <c:v>1.10834766320383e-5</c:v>
                </c:pt>
                <c:pt idx="1196" c:formatCode="0.00E+00">
                  <c:v>1.1035077170763e-5</c:v>
                </c:pt>
                <c:pt idx="1197" c:formatCode="0.00E+00">
                  <c:v>1.1035077170763e-5</c:v>
                </c:pt>
                <c:pt idx="1198" c:formatCode="0.00E+00">
                  <c:v>1.1035077170763e-5</c:v>
                </c:pt>
                <c:pt idx="1199" c:formatCode="0.00E+00">
                  <c:v>1.1035077170763e-5</c:v>
                </c:pt>
                <c:pt idx="1200" c:formatCode="0.00E+00">
                  <c:v>1.09866777094877e-5</c:v>
                </c:pt>
                <c:pt idx="1201" c:formatCode="0.00E+00">
                  <c:v>1.09866777094877e-5</c:v>
                </c:pt>
                <c:pt idx="1202" c:formatCode="0.00E+00">
                  <c:v>1.09866777094877e-5</c:v>
                </c:pt>
                <c:pt idx="1203" c:formatCode="0.00E+00">
                  <c:v>1.09866777094877e-5</c:v>
                </c:pt>
                <c:pt idx="1204" c:formatCode="0.00E+00">
                  <c:v>1.09866777094877e-5</c:v>
                </c:pt>
                <c:pt idx="1205" c:formatCode="0.00E+00">
                  <c:v>1.09382782482124e-5</c:v>
                </c:pt>
                <c:pt idx="1206" c:formatCode="0.00E+00">
                  <c:v>1.09382782482124e-5</c:v>
                </c:pt>
                <c:pt idx="1207" c:formatCode="0.00E+00">
                  <c:v>1.08898787869371e-5</c:v>
                </c:pt>
                <c:pt idx="1208" c:formatCode="0.00E+00">
                  <c:v>1.08898787869371e-5</c:v>
                </c:pt>
                <c:pt idx="1209" c:formatCode="0.00E+00">
                  <c:v>1.08414793256619e-5</c:v>
                </c:pt>
                <c:pt idx="1210" c:formatCode="0.00E+00">
                  <c:v>1.07930798643866e-5</c:v>
                </c:pt>
                <c:pt idx="1211" c:formatCode="0.00E+00">
                  <c:v>1.07446804031113e-5</c:v>
                </c:pt>
                <c:pt idx="1212" c:formatCode="0.00E+00">
                  <c:v>1.07446804031113e-5</c:v>
                </c:pt>
                <c:pt idx="1213" c:formatCode="0.00E+00">
                  <c:v>1.07446804031113e-5</c:v>
                </c:pt>
                <c:pt idx="1214" c:formatCode="0.00E+00">
                  <c:v>1.06478814805608e-5</c:v>
                </c:pt>
                <c:pt idx="1215" c:formatCode="0.00E+00">
                  <c:v>1.05994820192855e-5</c:v>
                </c:pt>
                <c:pt idx="1216" c:formatCode="0.00E+00">
                  <c:v>1.05510825580102e-5</c:v>
                </c:pt>
                <c:pt idx="1217" c:formatCode="0.00E+00">
                  <c:v>1.05026830967349e-5</c:v>
                </c:pt>
                <c:pt idx="1218" c:formatCode="0.00E+00">
                  <c:v>1.05026830967349e-5</c:v>
                </c:pt>
                <c:pt idx="1219" c:formatCode="0.00E+00">
                  <c:v>1.02122863290833e-5</c:v>
                </c:pt>
                <c:pt idx="1220" c:formatCode="0.00E+00">
                  <c:v>1.01154874065327e-5</c:v>
                </c:pt>
                <c:pt idx="1221" c:formatCode="0.00E+00">
                  <c:v>1.01154874065327e-5</c:v>
                </c:pt>
                <c:pt idx="1222" c:formatCode="0.00E+00">
                  <c:v>1.01154874065327e-5</c:v>
                </c:pt>
                <c:pt idx="1223" c:formatCode="0.00E+00">
                  <c:v>1.00186884839822e-5</c:v>
                </c:pt>
                <c:pt idx="1224" c:formatCode="0.00E+00">
                  <c:v>1.00186884839822e-5</c:v>
                </c:pt>
                <c:pt idx="1225" c:formatCode="0.00E+00">
                  <c:v>1.00186884839822e-5</c:v>
                </c:pt>
                <c:pt idx="1226" c:formatCode="0.00E+00">
                  <c:v>1.00186884839822e-5</c:v>
                </c:pt>
                <c:pt idx="1227" c:formatCode="0.00E+00">
                  <c:v>1.00186884839822e-5</c:v>
                </c:pt>
                <c:pt idx="1228" c:formatCode="0.00E+00">
                  <c:v>1.00186884839822e-5</c:v>
                </c:pt>
                <c:pt idx="1229" c:formatCode="0.00E+00">
                  <c:v>9.92188956143167e-6</c:v>
                </c:pt>
                <c:pt idx="1230" c:formatCode="0.00E+00">
                  <c:v>9.92188956143167e-6</c:v>
                </c:pt>
                <c:pt idx="1231" c:formatCode="0.00E+00">
                  <c:v>9.77669117760584e-6</c:v>
                </c:pt>
                <c:pt idx="1232" c:formatCode="0.00E+00">
                  <c:v>9.77669117760584e-6</c:v>
                </c:pt>
                <c:pt idx="1233" c:formatCode="0.00E+00">
                  <c:v>9.72829171633056e-6</c:v>
                </c:pt>
                <c:pt idx="1234" c:formatCode="0.00E+00">
                  <c:v>9.67989225505528e-6</c:v>
                </c:pt>
                <c:pt idx="1235" c:formatCode="0.00E+00">
                  <c:v>9.67989225505528e-6</c:v>
                </c:pt>
                <c:pt idx="1236" c:formatCode="0.00E+00">
                  <c:v>9.48629440995418e-6</c:v>
                </c:pt>
                <c:pt idx="1237" c:formatCode="0.00E+00">
                  <c:v>9.4378949486789e-6</c:v>
                </c:pt>
                <c:pt idx="1238" c:formatCode="0.00E+00">
                  <c:v>9.4378949486789e-6</c:v>
                </c:pt>
                <c:pt idx="1239" c:formatCode="0.00E+00">
                  <c:v>9.34109602612835e-6</c:v>
                </c:pt>
                <c:pt idx="1240" c:formatCode="0.00E+00">
                  <c:v>9.19589764230252e-6</c:v>
                </c:pt>
                <c:pt idx="1241" c:formatCode="0.00E+00">
                  <c:v>9.09909871975197e-6</c:v>
                </c:pt>
                <c:pt idx="1242" c:formatCode="0.00E+00">
                  <c:v>9.05069925847669e-6</c:v>
                </c:pt>
                <c:pt idx="1243" c:formatCode="0.00E+00">
                  <c:v>9.05069925847669e-6</c:v>
                </c:pt>
                <c:pt idx="1244" c:formatCode="0.00E+00">
                  <c:v>9.05069925847669e-6</c:v>
                </c:pt>
                <c:pt idx="1245" c:formatCode="0.00E+00">
                  <c:v>9.00229979720141e-6</c:v>
                </c:pt>
                <c:pt idx="1246" c:formatCode="0.00E+00">
                  <c:v>9.00229979720141e-6</c:v>
                </c:pt>
                <c:pt idx="1247" c:formatCode="0.00E+00">
                  <c:v>8.95390033592614e-6</c:v>
                </c:pt>
                <c:pt idx="1248" c:formatCode="0.00E+00">
                  <c:v>8.90550087465086e-6</c:v>
                </c:pt>
                <c:pt idx="1249" c:formatCode="0.00E+00">
                  <c:v>8.76030249082503e-6</c:v>
                </c:pt>
                <c:pt idx="1250" c:formatCode="0.00E+00">
                  <c:v>8.71190302954976e-6</c:v>
                </c:pt>
                <c:pt idx="1251" c:formatCode="0.00E+00">
                  <c:v>8.66350356827448e-6</c:v>
                </c:pt>
                <c:pt idx="1252" c:formatCode="0.00E+00">
                  <c:v>8.6151041069992e-6</c:v>
                </c:pt>
                <c:pt idx="1253" c:formatCode="0.00E+00">
                  <c:v>8.6151041069992e-6</c:v>
                </c:pt>
                <c:pt idx="1254" c:formatCode="0.00E+00">
                  <c:v>8.56670464572392e-6</c:v>
                </c:pt>
                <c:pt idx="1255" c:formatCode="0.00E+00">
                  <c:v>8.51830518444865e-6</c:v>
                </c:pt>
                <c:pt idx="1256" c:formatCode="0.00E+00">
                  <c:v>8.51830518444865e-6</c:v>
                </c:pt>
                <c:pt idx="1257" c:formatCode="0.00E+00">
                  <c:v>8.46990572317337e-6</c:v>
                </c:pt>
                <c:pt idx="1258" c:formatCode="0.00E+00">
                  <c:v>8.37310680062282e-6</c:v>
                </c:pt>
                <c:pt idx="1259" c:formatCode="0.00E+00">
                  <c:v>8.32470733934754e-6</c:v>
                </c:pt>
                <c:pt idx="1260" c:formatCode="0.00E+00">
                  <c:v>8.32470733934754e-6</c:v>
                </c:pt>
                <c:pt idx="1261" c:formatCode="0.00E+00">
                  <c:v>8.27630787807227e-6</c:v>
                </c:pt>
                <c:pt idx="1262" c:formatCode="0.00E+00">
                  <c:v>8.22790841679699e-6</c:v>
                </c:pt>
                <c:pt idx="1263" c:formatCode="0.00E+00">
                  <c:v>8.22790841679699e-6</c:v>
                </c:pt>
                <c:pt idx="1264" c:formatCode="0.00E+00">
                  <c:v>8.17950895552171e-6</c:v>
                </c:pt>
                <c:pt idx="1265" c:formatCode="0.00E+00">
                  <c:v>8.17950895552171e-6</c:v>
                </c:pt>
                <c:pt idx="1266" c:formatCode="0.00E+00">
                  <c:v>8.13110949424644e-6</c:v>
                </c:pt>
                <c:pt idx="1267" c:formatCode="0.00E+00">
                  <c:v>8.13110949424644e-6</c:v>
                </c:pt>
                <c:pt idx="1268" c:formatCode="0.00E+00">
                  <c:v>8.08271003297116e-6</c:v>
                </c:pt>
                <c:pt idx="1269" c:formatCode="0.00E+00">
                  <c:v>8.08271003297116e-6</c:v>
                </c:pt>
                <c:pt idx="1270" c:formatCode="0.00E+00">
                  <c:v>8.03431057169588e-6</c:v>
                </c:pt>
                <c:pt idx="1271" c:formatCode="0.00E+00">
                  <c:v>8.03431057169588e-6</c:v>
                </c:pt>
                <c:pt idx="1272" c:formatCode="0.00E+00">
                  <c:v>7.98591111042061e-6</c:v>
                </c:pt>
                <c:pt idx="1273" c:formatCode="0.00E+00">
                  <c:v>7.93751164914533e-6</c:v>
                </c:pt>
                <c:pt idx="1274" c:formatCode="0.00E+00">
                  <c:v>7.93751164914533e-6</c:v>
                </c:pt>
                <c:pt idx="1275" c:formatCode="0.00E+00">
                  <c:v>7.93751164914533e-6</c:v>
                </c:pt>
                <c:pt idx="1276" c:formatCode="0.00E+00">
                  <c:v>7.88911218787006e-6</c:v>
                </c:pt>
                <c:pt idx="1277" c:formatCode="0.00E+00">
                  <c:v>7.88911218787006e-6</c:v>
                </c:pt>
                <c:pt idx="1278" c:formatCode="0.00E+00">
                  <c:v>7.88911218787006e-6</c:v>
                </c:pt>
                <c:pt idx="1279" c:formatCode="0.00E+00">
                  <c:v>7.84071272659478e-6</c:v>
                </c:pt>
                <c:pt idx="1280" c:formatCode="0.00E+00">
                  <c:v>7.7923132653195e-6</c:v>
                </c:pt>
                <c:pt idx="1281" c:formatCode="0.00E+00">
                  <c:v>7.7923132653195e-6</c:v>
                </c:pt>
                <c:pt idx="1282" c:formatCode="0.00E+00">
                  <c:v>7.7923132653195e-6</c:v>
                </c:pt>
                <c:pt idx="1283" c:formatCode="0.00E+00">
                  <c:v>7.74391380404423e-6</c:v>
                </c:pt>
                <c:pt idx="1284" c:formatCode="0.00E+00">
                  <c:v>7.74391380404423e-6</c:v>
                </c:pt>
                <c:pt idx="1285" c:formatCode="0.00E+00">
                  <c:v>7.69551434276895e-6</c:v>
                </c:pt>
                <c:pt idx="1286" c:formatCode="0.00E+00">
                  <c:v>7.69551434276895e-6</c:v>
                </c:pt>
                <c:pt idx="1287" c:formatCode="0.00E+00">
                  <c:v>7.69551434276895e-6</c:v>
                </c:pt>
                <c:pt idx="1288" c:formatCode="0.00E+00">
                  <c:v>7.69551434276895e-6</c:v>
                </c:pt>
                <c:pt idx="1289" c:formatCode="0.00E+00">
                  <c:v>7.64711488149367e-6</c:v>
                </c:pt>
                <c:pt idx="1290" c:formatCode="0.00E+00">
                  <c:v>7.55031595894312e-6</c:v>
                </c:pt>
                <c:pt idx="1291" c:formatCode="0.00E+00">
                  <c:v>7.55031595894312e-6</c:v>
                </c:pt>
                <c:pt idx="1292" c:formatCode="0.00E+00">
                  <c:v>7.55031595894312e-6</c:v>
                </c:pt>
                <c:pt idx="1293" c:formatCode="0.00E+00">
                  <c:v>7.50191649766784e-6</c:v>
                </c:pt>
                <c:pt idx="1294" c:formatCode="0.00E+00">
                  <c:v>7.45351703639257e-6</c:v>
                </c:pt>
                <c:pt idx="1295" c:formatCode="0.00E+00">
                  <c:v>7.40511757511729e-6</c:v>
                </c:pt>
                <c:pt idx="1296" c:formatCode="0.00E+00">
                  <c:v>7.40511757511729e-6</c:v>
                </c:pt>
                <c:pt idx="1297" c:formatCode="0.00E+00">
                  <c:v>7.30831865256674e-6</c:v>
                </c:pt>
                <c:pt idx="1298" c:formatCode="0.00E+00">
                  <c:v>7.30831865256674e-6</c:v>
                </c:pt>
                <c:pt idx="1299" c:formatCode="0.00E+00">
                  <c:v>7.30831865256674e-6</c:v>
                </c:pt>
                <c:pt idx="1300" c:formatCode="0.00E+00">
                  <c:v>7.25991919129146e-6</c:v>
                </c:pt>
                <c:pt idx="1301" c:formatCode="0.00E+00">
                  <c:v>7.25991919129146e-6</c:v>
                </c:pt>
                <c:pt idx="1302" c:formatCode="0.00E+00">
                  <c:v>7.21151973001618e-6</c:v>
                </c:pt>
                <c:pt idx="1303" c:formatCode="0.00E+00">
                  <c:v>7.16312026874091e-6</c:v>
                </c:pt>
                <c:pt idx="1304" c:formatCode="0.00E+00">
                  <c:v>7.11472080746563e-6</c:v>
                </c:pt>
                <c:pt idx="1305" c:formatCode="0.00E+00">
                  <c:v>7.11472080746563e-6</c:v>
                </c:pt>
                <c:pt idx="1306" c:formatCode="0.00E+00">
                  <c:v>7.06632134619036e-6</c:v>
                </c:pt>
                <c:pt idx="1307" c:formatCode="0.00E+00">
                  <c:v>7.01792188491508e-6</c:v>
                </c:pt>
                <c:pt idx="1308" c:formatCode="0.00E+00">
                  <c:v>6.92112296236453e-6</c:v>
                </c:pt>
                <c:pt idx="1309" c:formatCode="0.00E+00">
                  <c:v>6.87272350108925e-6</c:v>
                </c:pt>
                <c:pt idx="1310" c:formatCode="0.00E+00">
                  <c:v>6.82432403981397e-6</c:v>
                </c:pt>
                <c:pt idx="1311" c:formatCode="0.00E+00">
                  <c:v>6.82432403981397e-6</c:v>
                </c:pt>
                <c:pt idx="1312" c:formatCode="0.00E+00">
                  <c:v>6.7759245785387e-6</c:v>
                </c:pt>
                <c:pt idx="1313" c:formatCode="0.00E+00">
                  <c:v>6.72752511726342e-6</c:v>
                </c:pt>
                <c:pt idx="1314" c:formatCode="0.00E+00">
                  <c:v>6.72752511726342e-6</c:v>
                </c:pt>
                <c:pt idx="1315" c:formatCode="0.00E+00">
                  <c:v>6.72752511726342e-6</c:v>
                </c:pt>
                <c:pt idx="1316" c:formatCode="0.00E+00">
                  <c:v>6.72752511726342e-6</c:v>
                </c:pt>
                <c:pt idx="1317" c:formatCode="0.00E+00">
                  <c:v>6.72752511726342e-6</c:v>
                </c:pt>
                <c:pt idx="1318" c:formatCode="0.00E+00">
                  <c:v>6.67912565598814e-6</c:v>
                </c:pt>
                <c:pt idx="1319" c:formatCode="0.00E+00">
                  <c:v>6.67912565598814e-6</c:v>
                </c:pt>
                <c:pt idx="1320" c:formatCode="0.00E+00">
                  <c:v>6.63072619471287e-6</c:v>
                </c:pt>
                <c:pt idx="1321" c:formatCode="0.00E+00">
                  <c:v>6.63072619471287e-6</c:v>
                </c:pt>
                <c:pt idx="1322" c:formatCode="0.00E+00">
                  <c:v>6.58232673343759e-6</c:v>
                </c:pt>
                <c:pt idx="1323" c:formatCode="0.00E+00">
                  <c:v>6.58232673343759e-6</c:v>
                </c:pt>
                <c:pt idx="1324" c:formatCode="0.00E+00">
                  <c:v>6.53392727216231e-6</c:v>
                </c:pt>
                <c:pt idx="1325" c:formatCode="0.00E+00">
                  <c:v>6.53392727216231e-6</c:v>
                </c:pt>
                <c:pt idx="1326" c:formatCode="0.00E+00">
                  <c:v>6.53392727216231e-6</c:v>
                </c:pt>
                <c:pt idx="1327" c:formatCode="0.00E+00">
                  <c:v>6.48552781088704e-6</c:v>
                </c:pt>
                <c:pt idx="1328" c:formatCode="0.00E+00">
                  <c:v>6.48552781088704e-6</c:v>
                </c:pt>
                <c:pt idx="1329" c:formatCode="0.00E+00">
                  <c:v>6.38872888833649e-6</c:v>
                </c:pt>
                <c:pt idx="1330" c:formatCode="0.00E+00">
                  <c:v>6.38872888833649e-6</c:v>
                </c:pt>
                <c:pt idx="1331" c:formatCode="0.00E+00">
                  <c:v>6.38872888833649e-6</c:v>
                </c:pt>
                <c:pt idx="1332" c:formatCode="0.00E+00">
                  <c:v>6.34032942706121e-6</c:v>
                </c:pt>
                <c:pt idx="1333" c:formatCode="0.00E+00">
                  <c:v>6.29192996578593e-6</c:v>
                </c:pt>
                <c:pt idx="1334" c:formatCode="0.00E+00">
                  <c:v>6.29192996578593e-6</c:v>
                </c:pt>
                <c:pt idx="1335" c:formatCode="0.00E+00">
                  <c:v>6.24353050451066e-6</c:v>
                </c:pt>
                <c:pt idx="1336" c:formatCode="0.00E+00">
                  <c:v>6.24353050451066e-6</c:v>
                </c:pt>
                <c:pt idx="1337" c:formatCode="0.00E+00">
                  <c:v>6.24353050451066e-6</c:v>
                </c:pt>
                <c:pt idx="1338" c:formatCode="0.00E+00">
                  <c:v>6.1467315819601e-6</c:v>
                </c:pt>
                <c:pt idx="1339" c:formatCode="0.00E+00">
                  <c:v>6.1467315819601e-6</c:v>
                </c:pt>
                <c:pt idx="1340" c:formatCode="0.00E+00">
                  <c:v>6.1467315819601e-6</c:v>
                </c:pt>
                <c:pt idx="1341" c:formatCode="0.00E+00">
                  <c:v>6.04993265940955e-6</c:v>
                </c:pt>
                <c:pt idx="1342" c:formatCode="0.00E+00">
                  <c:v>6.04993265940955e-6</c:v>
                </c:pt>
                <c:pt idx="1343" c:formatCode="0.00E+00">
                  <c:v>6.04993265940955e-6</c:v>
                </c:pt>
                <c:pt idx="1344" c:formatCode="0.00E+00">
                  <c:v>6.00153319813427e-6</c:v>
                </c:pt>
                <c:pt idx="1345" c:formatCode="0.00E+00">
                  <c:v>5.953133736859e-6</c:v>
                </c:pt>
                <c:pt idx="1346" c:formatCode="0.00E+00">
                  <c:v>5.953133736859e-6</c:v>
                </c:pt>
                <c:pt idx="1347" c:formatCode="0.00E+00">
                  <c:v>5.953133736859e-6</c:v>
                </c:pt>
                <c:pt idx="1348" c:formatCode="0.00E+00">
                  <c:v>5.953133736859e-6</c:v>
                </c:pt>
                <c:pt idx="1349" c:formatCode="0.00E+00">
                  <c:v>5.90473427558372e-6</c:v>
                </c:pt>
                <c:pt idx="1350" c:formatCode="0.00E+00">
                  <c:v>5.80793535303317e-6</c:v>
                </c:pt>
                <c:pt idx="1351" c:formatCode="0.00E+00">
                  <c:v>5.80793535303317e-6</c:v>
                </c:pt>
                <c:pt idx="1352" c:formatCode="0.00E+00">
                  <c:v>5.80793535303317e-6</c:v>
                </c:pt>
                <c:pt idx="1353" c:formatCode="0.00E+00">
                  <c:v>5.75953589175789e-6</c:v>
                </c:pt>
                <c:pt idx="1354" c:formatCode="0.00E+00">
                  <c:v>5.75953589175789e-6</c:v>
                </c:pt>
                <c:pt idx="1355" c:formatCode="0.00E+00">
                  <c:v>5.71113643048261e-6</c:v>
                </c:pt>
                <c:pt idx="1356" c:formatCode="0.00E+00">
                  <c:v>5.71113643048261e-6</c:v>
                </c:pt>
                <c:pt idx="1357" c:formatCode="0.00E+00">
                  <c:v>5.71113643048261e-6</c:v>
                </c:pt>
                <c:pt idx="1358" c:formatCode="0.00E+00">
                  <c:v>5.61433750793206e-6</c:v>
                </c:pt>
                <c:pt idx="1359" c:formatCode="0.00E+00">
                  <c:v>5.61433750793206e-6</c:v>
                </c:pt>
                <c:pt idx="1360" c:formatCode="0.00E+00">
                  <c:v>5.61433750793206e-6</c:v>
                </c:pt>
                <c:pt idx="1361" c:formatCode="0.00E+00">
                  <c:v>5.56593804665679e-6</c:v>
                </c:pt>
                <c:pt idx="1362" c:formatCode="0.00E+00">
                  <c:v>5.56593804665679e-6</c:v>
                </c:pt>
                <c:pt idx="1363" c:formatCode="0.00E+00">
                  <c:v>5.56593804665679e-6</c:v>
                </c:pt>
                <c:pt idx="1364" c:formatCode="0.00E+00">
                  <c:v>5.56593804665679e-6</c:v>
                </c:pt>
                <c:pt idx="1365" c:formatCode="0.00E+00">
                  <c:v>5.56593804665679e-6</c:v>
                </c:pt>
                <c:pt idx="1366" c:formatCode="0.00E+00">
                  <c:v>5.56593804665679e-6</c:v>
                </c:pt>
                <c:pt idx="1367" c:formatCode="0.00E+00">
                  <c:v>5.51753858538151e-6</c:v>
                </c:pt>
                <c:pt idx="1368" c:formatCode="0.00E+00">
                  <c:v>5.46913912410623e-6</c:v>
                </c:pt>
                <c:pt idx="1369" c:formatCode="0.00E+00">
                  <c:v>5.37234020155568e-6</c:v>
                </c:pt>
                <c:pt idx="1370" c:formatCode="0.00E+00">
                  <c:v>5.37234020155568e-6</c:v>
                </c:pt>
                <c:pt idx="1371" c:formatCode="0.00E+00">
                  <c:v>5.3239407402804e-6</c:v>
                </c:pt>
                <c:pt idx="1372" c:formatCode="0.00E+00">
                  <c:v>5.27554127900513e-6</c:v>
                </c:pt>
                <c:pt idx="1373" c:formatCode="0.00E+00">
                  <c:v>5.22714181772985e-6</c:v>
                </c:pt>
                <c:pt idx="1374" c:formatCode="0.00E+00">
                  <c:v>5.22714181772985e-6</c:v>
                </c:pt>
                <c:pt idx="1375" c:formatCode="0.00E+00">
                  <c:v>5.22714181772985e-6</c:v>
                </c:pt>
                <c:pt idx="1376" c:formatCode="0.00E+00">
                  <c:v>5.22714181772985e-6</c:v>
                </c:pt>
                <c:pt idx="1377" c:formatCode="0.00E+00">
                  <c:v>5.22714181772985e-6</c:v>
                </c:pt>
                <c:pt idx="1378" c:formatCode="0.00E+00">
                  <c:v>5.17874235645457e-6</c:v>
                </c:pt>
                <c:pt idx="1379" c:formatCode="0.00E+00">
                  <c:v>5.17874235645457e-6</c:v>
                </c:pt>
                <c:pt idx="1380" c:formatCode="0.00E+00">
                  <c:v>5.17874235645457e-6</c:v>
                </c:pt>
                <c:pt idx="1381" c:formatCode="0.00E+00">
                  <c:v>5.17874235645457e-6</c:v>
                </c:pt>
                <c:pt idx="1382" c:formatCode="0.00E+00">
                  <c:v>5.17874235645457e-6</c:v>
                </c:pt>
                <c:pt idx="1383" c:formatCode="0.00E+00">
                  <c:v>5.1303428951793e-6</c:v>
                </c:pt>
                <c:pt idx="1384" c:formatCode="0.00E+00">
                  <c:v>5.1303428951793e-6</c:v>
                </c:pt>
                <c:pt idx="1385" c:formatCode="0.00E+00">
                  <c:v>5.1303428951793e-6</c:v>
                </c:pt>
                <c:pt idx="1386" c:formatCode="0.00E+00">
                  <c:v>5.08194343390402e-6</c:v>
                </c:pt>
                <c:pt idx="1387" c:formatCode="0.00E+00">
                  <c:v>5.03354397262874e-6</c:v>
                </c:pt>
                <c:pt idx="1388" c:formatCode="0.00E+00">
                  <c:v>5.03354397262874e-6</c:v>
                </c:pt>
                <c:pt idx="1389" c:formatCode="0.00E+00">
                  <c:v>5.03354397262874e-6</c:v>
                </c:pt>
                <c:pt idx="1390" c:formatCode="0.00E+00">
                  <c:v>4.93674505007819e-6</c:v>
                </c:pt>
                <c:pt idx="1391" c:formatCode="0.00E+00">
                  <c:v>4.88834558880292e-6</c:v>
                </c:pt>
                <c:pt idx="1392" c:formatCode="0.00E+00">
                  <c:v>4.88834558880292e-6</c:v>
                </c:pt>
                <c:pt idx="1393" c:formatCode="0.00E+00">
                  <c:v>4.83994612752764e-6</c:v>
                </c:pt>
                <c:pt idx="1394" c:formatCode="0.00E+00">
                  <c:v>4.79154666625236e-6</c:v>
                </c:pt>
                <c:pt idx="1395" c:formatCode="0.00E+00">
                  <c:v>4.74314720497709e-6</c:v>
                </c:pt>
                <c:pt idx="1396" c:formatCode="0.00E+00">
                  <c:v>4.74314720497709e-6</c:v>
                </c:pt>
                <c:pt idx="1397" c:formatCode="0.00E+00">
                  <c:v>4.69474774370181e-6</c:v>
                </c:pt>
                <c:pt idx="1398" c:formatCode="0.00E+00">
                  <c:v>4.69474774370181e-6</c:v>
                </c:pt>
                <c:pt idx="1399" c:formatCode="0.00E+00">
                  <c:v>4.69474774370181e-6</c:v>
                </c:pt>
                <c:pt idx="1400" c:formatCode="0.00E+00">
                  <c:v>4.64634828242653e-6</c:v>
                </c:pt>
                <c:pt idx="1401" c:formatCode="0.00E+00">
                  <c:v>4.64634828242653e-6</c:v>
                </c:pt>
                <c:pt idx="1402" c:formatCode="0.00E+00">
                  <c:v>4.64634828242653e-6</c:v>
                </c:pt>
                <c:pt idx="1403" c:formatCode="0.00E+00">
                  <c:v>4.59794882115126e-6</c:v>
                </c:pt>
                <c:pt idx="1404" c:formatCode="0.00E+00">
                  <c:v>4.59794882115126e-6</c:v>
                </c:pt>
                <c:pt idx="1405" c:formatCode="0.00E+00">
                  <c:v>4.59794882115126e-6</c:v>
                </c:pt>
                <c:pt idx="1406" c:formatCode="0.00E+00">
                  <c:v>4.59794882115126e-6</c:v>
                </c:pt>
                <c:pt idx="1407" c:formatCode="0.00E+00">
                  <c:v>4.54954935987598e-6</c:v>
                </c:pt>
                <c:pt idx="1408" c:formatCode="0.00E+00">
                  <c:v>4.54954935987598e-6</c:v>
                </c:pt>
                <c:pt idx="1409" c:formatCode="0.00E+00">
                  <c:v>4.5011498986007e-6</c:v>
                </c:pt>
                <c:pt idx="1410" c:formatCode="0.00E+00">
                  <c:v>4.5011498986007e-6</c:v>
                </c:pt>
                <c:pt idx="1411" c:formatCode="0.00E+00">
                  <c:v>4.5011498986007e-6</c:v>
                </c:pt>
                <c:pt idx="1412" c:formatCode="0.00E+00">
                  <c:v>4.5011498986007e-6</c:v>
                </c:pt>
                <c:pt idx="1413" c:formatCode="0.00E+00">
                  <c:v>4.5011498986007e-6</c:v>
                </c:pt>
                <c:pt idx="1414" c:formatCode="0.00E+00">
                  <c:v>4.5011498986007e-6</c:v>
                </c:pt>
                <c:pt idx="1415" c:formatCode="0.00E+00">
                  <c:v>4.5011498986007e-6</c:v>
                </c:pt>
                <c:pt idx="1416" c:formatCode="0.00E+00">
                  <c:v>4.45275043732543e-6</c:v>
                </c:pt>
                <c:pt idx="1417" c:formatCode="0.00E+00">
                  <c:v>4.45275043732543e-6</c:v>
                </c:pt>
                <c:pt idx="1418" c:formatCode="0.00E+00">
                  <c:v>4.45275043732543e-6</c:v>
                </c:pt>
                <c:pt idx="1419" c:formatCode="0.00E+00">
                  <c:v>4.45275043732543e-6</c:v>
                </c:pt>
                <c:pt idx="1420" c:formatCode="0.00E+00">
                  <c:v>4.40435097605015e-6</c:v>
                </c:pt>
                <c:pt idx="1421" c:formatCode="0.00E+00">
                  <c:v>4.40435097605015e-6</c:v>
                </c:pt>
                <c:pt idx="1422" c:formatCode="0.00E+00">
                  <c:v>4.35595151477488e-6</c:v>
                </c:pt>
                <c:pt idx="1423" c:formatCode="0.00E+00">
                  <c:v>4.35595151477488e-6</c:v>
                </c:pt>
                <c:pt idx="1424" c:formatCode="0.00E+00">
                  <c:v>4.35595151477488e-6</c:v>
                </c:pt>
                <c:pt idx="1425" c:formatCode="0.00E+00">
                  <c:v>4.3075520534996e-6</c:v>
                </c:pt>
                <c:pt idx="1426" c:formatCode="0.00E+00">
                  <c:v>4.3075520534996e-6</c:v>
                </c:pt>
                <c:pt idx="1427" c:formatCode="0.00E+00">
                  <c:v>4.25915259222432e-6</c:v>
                </c:pt>
                <c:pt idx="1428" c:formatCode="0.00E+00">
                  <c:v>4.25915259222432e-6</c:v>
                </c:pt>
                <c:pt idx="1429" c:formatCode="0.00E+00">
                  <c:v>4.25915259222432e-6</c:v>
                </c:pt>
                <c:pt idx="1430" c:formatCode="0.00E+00">
                  <c:v>4.21075313094905e-6</c:v>
                </c:pt>
                <c:pt idx="1431" c:formatCode="0.00E+00">
                  <c:v>4.21075313094905e-6</c:v>
                </c:pt>
                <c:pt idx="1432" c:formatCode="0.00E+00">
                  <c:v>4.16235366967377e-6</c:v>
                </c:pt>
                <c:pt idx="1433" c:formatCode="0.00E+00">
                  <c:v>4.16235366967377e-6</c:v>
                </c:pt>
                <c:pt idx="1434" c:formatCode="0.00E+00">
                  <c:v>4.16235366967377e-6</c:v>
                </c:pt>
                <c:pt idx="1435" c:formatCode="0.00E+00">
                  <c:v>4.11395420839849e-6</c:v>
                </c:pt>
                <c:pt idx="1436" c:formatCode="0.00E+00">
                  <c:v>4.11395420839849e-6</c:v>
                </c:pt>
                <c:pt idx="1437" c:formatCode="0.00E+00">
                  <c:v>4.11395420839849e-6</c:v>
                </c:pt>
                <c:pt idx="1438" c:formatCode="0.00E+00">
                  <c:v>4.11395420839849e-6</c:v>
                </c:pt>
                <c:pt idx="1439" c:formatCode="0.00E+00">
                  <c:v>4.11395420839849e-6</c:v>
                </c:pt>
                <c:pt idx="1440" c:formatCode="0.00E+00">
                  <c:v>4.06555474712322e-6</c:v>
                </c:pt>
                <c:pt idx="1441" c:formatCode="0.00E+00">
                  <c:v>4.06555474712322e-6</c:v>
                </c:pt>
                <c:pt idx="1442" c:formatCode="0.00E+00">
                  <c:v>4.06555474712322e-6</c:v>
                </c:pt>
                <c:pt idx="1443" c:formatCode="0.00E+00">
                  <c:v>4.01715528584794e-6</c:v>
                </c:pt>
                <c:pt idx="1444" c:formatCode="0.00E+00">
                  <c:v>4.01715528584794e-6</c:v>
                </c:pt>
                <c:pt idx="1445" c:formatCode="0.00E+00">
                  <c:v>4.01715528584794e-6</c:v>
                </c:pt>
                <c:pt idx="1446" c:formatCode="0.00E+00">
                  <c:v>4.01715528584794e-6</c:v>
                </c:pt>
                <c:pt idx="1447" c:formatCode="0.00E+00">
                  <c:v>4.01715528584794e-6</c:v>
                </c:pt>
                <c:pt idx="1448" c:formatCode="0.00E+00">
                  <c:v>3.96875582457266e-6</c:v>
                </c:pt>
                <c:pt idx="1449" c:formatCode="0.00E+00">
                  <c:v>3.96875582457266e-6</c:v>
                </c:pt>
                <c:pt idx="1450" c:formatCode="0.00E+00">
                  <c:v>3.96875582457266e-6</c:v>
                </c:pt>
                <c:pt idx="1451" c:formatCode="0.00E+00">
                  <c:v>3.96875582457266e-6</c:v>
                </c:pt>
                <c:pt idx="1452" c:formatCode="0.00E+00">
                  <c:v>3.96875582457266e-6</c:v>
                </c:pt>
                <c:pt idx="1453" c:formatCode="0.00E+00">
                  <c:v>3.92035636329739e-6</c:v>
                </c:pt>
                <c:pt idx="1454" c:formatCode="0.00E+00">
                  <c:v>3.92035636329739e-6</c:v>
                </c:pt>
                <c:pt idx="1455" c:formatCode="0.00E+00">
                  <c:v>3.92035636329739e-6</c:v>
                </c:pt>
                <c:pt idx="1456" c:formatCode="0.00E+00">
                  <c:v>3.92035636329739e-6</c:v>
                </c:pt>
                <c:pt idx="1457" c:formatCode="0.00E+00">
                  <c:v>3.87195690202211e-6</c:v>
                </c:pt>
                <c:pt idx="1458" c:formatCode="0.00E+00">
                  <c:v>3.87195690202211e-6</c:v>
                </c:pt>
                <c:pt idx="1459" c:formatCode="0.00E+00">
                  <c:v>3.87195690202211e-6</c:v>
                </c:pt>
                <c:pt idx="1460" c:formatCode="0.00E+00">
                  <c:v>3.82355744074683e-6</c:v>
                </c:pt>
                <c:pt idx="1461" c:formatCode="0.00E+00">
                  <c:v>3.82355744074683e-6</c:v>
                </c:pt>
                <c:pt idx="1462" c:formatCode="0.00E+00">
                  <c:v>3.72675851819628e-6</c:v>
                </c:pt>
                <c:pt idx="1463" c:formatCode="0.00E+00">
                  <c:v>3.72675851819628e-6</c:v>
                </c:pt>
                <c:pt idx="1464" c:formatCode="0.00E+00">
                  <c:v>3.72675851819628e-6</c:v>
                </c:pt>
                <c:pt idx="1465" c:formatCode="0.00E+00">
                  <c:v>3.72675851819628e-6</c:v>
                </c:pt>
                <c:pt idx="1466" c:formatCode="0.00E+00">
                  <c:v>3.72675851819628e-6</c:v>
                </c:pt>
                <c:pt idx="1467" c:formatCode="0.00E+00">
                  <c:v>3.678359056921e-6</c:v>
                </c:pt>
                <c:pt idx="1468" c:formatCode="0.00E+00">
                  <c:v>3.678359056921e-6</c:v>
                </c:pt>
                <c:pt idx="1469" c:formatCode="0.00E+00">
                  <c:v>3.678359056921e-6</c:v>
                </c:pt>
                <c:pt idx="1470" c:formatCode="0.00E+00">
                  <c:v>3.62995959564573e-6</c:v>
                </c:pt>
                <c:pt idx="1471" c:formatCode="0.00E+00">
                  <c:v>3.62995959564573e-6</c:v>
                </c:pt>
                <c:pt idx="1472" c:formatCode="0.00E+00">
                  <c:v>3.62995959564573e-6</c:v>
                </c:pt>
                <c:pt idx="1473" c:formatCode="0.00E+00">
                  <c:v>3.58156013437045e-6</c:v>
                </c:pt>
                <c:pt idx="1474" c:formatCode="0.00E+00">
                  <c:v>3.58156013437045e-6</c:v>
                </c:pt>
                <c:pt idx="1475" c:formatCode="0.00E+00">
                  <c:v>3.53316067309518e-6</c:v>
                </c:pt>
                <c:pt idx="1476" c:formatCode="0.00E+00">
                  <c:v>3.53316067309518e-6</c:v>
                </c:pt>
                <c:pt idx="1477" c:formatCode="0.00E+00">
                  <c:v>3.53316067309518e-6</c:v>
                </c:pt>
                <c:pt idx="1478" c:formatCode="0.00E+00">
                  <c:v>3.53316067309518e-6</c:v>
                </c:pt>
                <c:pt idx="1479" c:formatCode="0.00E+00">
                  <c:v>3.53316067309518e-6</c:v>
                </c:pt>
                <c:pt idx="1480" c:formatCode="0.00E+00">
                  <c:v>3.53316067309518e-6</c:v>
                </c:pt>
                <c:pt idx="1481" c:formatCode="0.00E+00">
                  <c:v>3.4847612118199e-6</c:v>
                </c:pt>
                <c:pt idx="1482" c:formatCode="0.00E+00">
                  <c:v>3.4847612118199e-6</c:v>
                </c:pt>
                <c:pt idx="1483" c:formatCode="0.00E+00">
                  <c:v>3.43636175054462e-6</c:v>
                </c:pt>
                <c:pt idx="1484" c:formatCode="0.00E+00">
                  <c:v>3.43636175054462e-6</c:v>
                </c:pt>
                <c:pt idx="1485" c:formatCode="0.00E+00">
                  <c:v>3.43636175054462e-6</c:v>
                </c:pt>
                <c:pt idx="1486" c:formatCode="0.00E+00">
                  <c:v>3.43636175054462e-6</c:v>
                </c:pt>
                <c:pt idx="1487" c:formatCode="0.00E+00">
                  <c:v>3.43636175054462e-6</c:v>
                </c:pt>
                <c:pt idx="1488" c:formatCode="0.00E+00">
                  <c:v>3.38796228926935e-6</c:v>
                </c:pt>
                <c:pt idx="1489" c:formatCode="0.00E+00">
                  <c:v>3.38796228926935e-6</c:v>
                </c:pt>
                <c:pt idx="1490" c:formatCode="0.00E+00">
                  <c:v>3.33956282799407e-6</c:v>
                </c:pt>
                <c:pt idx="1491" c:formatCode="0.00E+00">
                  <c:v>3.33956282799407e-6</c:v>
                </c:pt>
                <c:pt idx="1492" c:formatCode="0.00E+00">
                  <c:v>3.29116336671879e-6</c:v>
                </c:pt>
                <c:pt idx="1493" c:formatCode="0.00E+00">
                  <c:v>3.29116336671879e-6</c:v>
                </c:pt>
                <c:pt idx="1494" c:formatCode="0.00E+00">
                  <c:v>3.24276390544352e-6</c:v>
                </c:pt>
                <c:pt idx="1495" c:formatCode="0.00E+00">
                  <c:v>3.19436444416824e-6</c:v>
                </c:pt>
                <c:pt idx="1496" c:formatCode="0.00E+00">
                  <c:v>3.19436444416824e-6</c:v>
                </c:pt>
                <c:pt idx="1497" c:formatCode="0.00E+00">
                  <c:v>3.14596498289296e-6</c:v>
                </c:pt>
                <c:pt idx="1498" c:formatCode="0.00E+00">
                  <c:v>3.14596498289296e-6</c:v>
                </c:pt>
                <c:pt idx="1499" c:formatCode="0.00E+00">
                  <c:v>3.09756552161769e-6</c:v>
                </c:pt>
                <c:pt idx="1500" c:formatCode="0.00E+00">
                  <c:v>3.04916606034241e-6</c:v>
                </c:pt>
                <c:pt idx="1501" c:formatCode="0.00E+00">
                  <c:v>3.04916606034241e-6</c:v>
                </c:pt>
                <c:pt idx="1502" c:formatCode="0.00E+00">
                  <c:v>3.00076659906713e-6</c:v>
                </c:pt>
                <c:pt idx="1503" c:formatCode="0.00E+00">
                  <c:v>3.00076659906713e-6</c:v>
                </c:pt>
                <c:pt idx="1504" c:formatCode="0.00E+00">
                  <c:v>2.95236713779186e-6</c:v>
                </c:pt>
                <c:pt idx="1505" c:formatCode="0.00E+00">
                  <c:v>2.95236713779186e-6</c:v>
                </c:pt>
                <c:pt idx="1506" c:formatCode="0.00E+00">
                  <c:v>2.95236713779186e-6</c:v>
                </c:pt>
                <c:pt idx="1507" c:formatCode="0.00E+00">
                  <c:v>2.95236713779186e-6</c:v>
                </c:pt>
                <c:pt idx="1508" c:formatCode="0.00E+00">
                  <c:v>2.95236713779186e-6</c:v>
                </c:pt>
                <c:pt idx="1509" c:formatCode="0.00E+00">
                  <c:v>2.90396767651658e-6</c:v>
                </c:pt>
                <c:pt idx="1510" c:formatCode="0.00E+00">
                  <c:v>2.90396767651658e-6</c:v>
                </c:pt>
                <c:pt idx="1511" c:formatCode="0.00E+00">
                  <c:v>2.8555682152413e-6</c:v>
                </c:pt>
                <c:pt idx="1512" c:formatCode="0.00E+00">
                  <c:v>2.8555682152413e-6</c:v>
                </c:pt>
                <c:pt idx="1513" c:formatCode="0.00E+00">
                  <c:v>2.8555682152413e-6</c:v>
                </c:pt>
                <c:pt idx="1514" c:formatCode="0.00E+00">
                  <c:v>2.8555682152413e-6</c:v>
                </c:pt>
                <c:pt idx="1515" c:formatCode="0.00E+00">
                  <c:v>2.8555682152413e-6</c:v>
                </c:pt>
                <c:pt idx="1516" c:formatCode="0.00E+00">
                  <c:v>2.80716875396603e-6</c:v>
                </c:pt>
                <c:pt idx="1517" c:formatCode="0.00E+00">
                  <c:v>2.80716875396603e-6</c:v>
                </c:pt>
                <c:pt idx="1518" c:formatCode="0.00E+00">
                  <c:v>2.80716875396603e-6</c:v>
                </c:pt>
                <c:pt idx="1519" c:formatCode="0.00E+00">
                  <c:v>2.80716875396603e-6</c:v>
                </c:pt>
                <c:pt idx="1520" c:formatCode="0.00E+00">
                  <c:v>2.80716875396603e-6</c:v>
                </c:pt>
                <c:pt idx="1521" c:formatCode="0.00E+00">
                  <c:v>2.75876929269075e-6</c:v>
                </c:pt>
                <c:pt idx="1522" c:formatCode="0.00E+00">
                  <c:v>2.75876929269075e-6</c:v>
                </c:pt>
                <c:pt idx="1523" c:formatCode="0.00E+00">
                  <c:v>2.75876929269075e-6</c:v>
                </c:pt>
                <c:pt idx="1524" c:formatCode="0.00E+00">
                  <c:v>2.75876929269075e-6</c:v>
                </c:pt>
                <c:pt idx="1525" c:formatCode="0.00E+00">
                  <c:v>2.75876929269075e-6</c:v>
                </c:pt>
                <c:pt idx="1526" c:formatCode="0.00E+00">
                  <c:v>2.75876929269075e-6</c:v>
                </c:pt>
                <c:pt idx="1527" c:formatCode="0.00E+00">
                  <c:v>2.75876929269075e-6</c:v>
                </c:pt>
                <c:pt idx="1528" c:formatCode="0.00E+00">
                  <c:v>2.75876929269075e-6</c:v>
                </c:pt>
                <c:pt idx="1529" c:formatCode="0.00E+00">
                  <c:v>2.71036983141548e-6</c:v>
                </c:pt>
                <c:pt idx="1530" c:formatCode="0.00E+00">
                  <c:v>2.71036983141548e-6</c:v>
                </c:pt>
                <c:pt idx="1531" c:formatCode="0.00E+00">
                  <c:v>2.6619703701402e-6</c:v>
                </c:pt>
                <c:pt idx="1532" c:formatCode="0.00E+00">
                  <c:v>2.6619703701402e-6</c:v>
                </c:pt>
                <c:pt idx="1533" c:formatCode="0.00E+00">
                  <c:v>2.6619703701402e-6</c:v>
                </c:pt>
                <c:pt idx="1534" c:formatCode="0.00E+00">
                  <c:v>2.6619703701402e-6</c:v>
                </c:pt>
                <c:pt idx="1535" c:formatCode="0.00E+00">
                  <c:v>2.61357090886492e-6</c:v>
                </c:pt>
                <c:pt idx="1536" c:formatCode="0.00E+00">
                  <c:v>2.61357090886492e-6</c:v>
                </c:pt>
                <c:pt idx="1537" c:formatCode="0.00E+00">
                  <c:v>2.61357090886492e-6</c:v>
                </c:pt>
                <c:pt idx="1538" c:formatCode="0.00E+00">
                  <c:v>2.61357090886492e-6</c:v>
                </c:pt>
                <c:pt idx="1539" c:formatCode="0.00E+00">
                  <c:v>2.56517144758965e-6</c:v>
                </c:pt>
                <c:pt idx="1540" c:formatCode="0.00E+00">
                  <c:v>2.51677198631437e-6</c:v>
                </c:pt>
                <c:pt idx="1541" c:formatCode="0.00E+00">
                  <c:v>2.51677198631437e-6</c:v>
                </c:pt>
                <c:pt idx="1542" c:formatCode="0.00E+00">
                  <c:v>2.51677198631437e-6</c:v>
                </c:pt>
                <c:pt idx="1543" c:formatCode="0.00E+00">
                  <c:v>2.51677198631437e-6</c:v>
                </c:pt>
                <c:pt idx="1544" c:formatCode="0.00E+00">
                  <c:v>2.51677198631437e-6</c:v>
                </c:pt>
                <c:pt idx="1545" c:formatCode="0.00E+00">
                  <c:v>2.51677198631437e-6</c:v>
                </c:pt>
                <c:pt idx="1546" c:formatCode="0.00E+00">
                  <c:v>2.51677198631437e-6</c:v>
                </c:pt>
                <c:pt idx="1547" c:formatCode="0.00E+00">
                  <c:v>2.51677198631437e-6</c:v>
                </c:pt>
                <c:pt idx="1548" c:formatCode="0.00E+00">
                  <c:v>2.46837252503909e-6</c:v>
                </c:pt>
                <c:pt idx="1549" c:formatCode="0.00E+00">
                  <c:v>2.46837252503909e-6</c:v>
                </c:pt>
                <c:pt idx="1550" c:formatCode="0.00E+00">
                  <c:v>2.46837252503909e-6</c:v>
                </c:pt>
                <c:pt idx="1551" c:formatCode="0.00E+00">
                  <c:v>2.46837252503909e-6</c:v>
                </c:pt>
                <c:pt idx="1552" c:formatCode="0.00E+00">
                  <c:v>2.46837252503909e-6</c:v>
                </c:pt>
                <c:pt idx="1553" c:formatCode="0.00E+00">
                  <c:v>2.41997306376382e-6</c:v>
                </c:pt>
                <c:pt idx="1554" c:formatCode="0.00E+00">
                  <c:v>2.41997306376382e-6</c:v>
                </c:pt>
                <c:pt idx="1555" c:formatCode="0.00E+00">
                  <c:v>2.41997306376382e-6</c:v>
                </c:pt>
                <c:pt idx="1556" c:formatCode="0.00E+00">
                  <c:v>2.41997306376382e-6</c:v>
                </c:pt>
                <c:pt idx="1557" c:formatCode="0.00E+00">
                  <c:v>2.41997306376382e-6</c:v>
                </c:pt>
                <c:pt idx="1558" c:formatCode="0.00E+00">
                  <c:v>2.41997306376382e-6</c:v>
                </c:pt>
                <c:pt idx="1559" c:formatCode="0.00E+00">
                  <c:v>2.41997306376382e-6</c:v>
                </c:pt>
                <c:pt idx="1560" c:formatCode="0.00E+00">
                  <c:v>2.37157360248854e-6</c:v>
                </c:pt>
                <c:pt idx="1561" c:formatCode="0.00E+00">
                  <c:v>2.37157360248854e-6</c:v>
                </c:pt>
                <c:pt idx="1562" c:formatCode="0.00E+00">
                  <c:v>2.37157360248854e-6</c:v>
                </c:pt>
                <c:pt idx="1563" c:formatCode="0.00E+00">
                  <c:v>2.37157360248854e-6</c:v>
                </c:pt>
                <c:pt idx="1564" c:formatCode="0.00E+00">
                  <c:v>2.37157360248854e-6</c:v>
                </c:pt>
                <c:pt idx="1565" c:formatCode="0.00E+00">
                  <c:v>2.37157360248854e-6</c:v>
                </c:pt>
                <c:pt idx="1566" c:formatCode="0.00E+00">
                  <c:v>2.37157360248854e-6</c:v>
                </c:pt>
                <c:pt idx="1567" c:formatCode="0.00E+00">
                  <c:v>2.32317414121326e-6</c:v>
                </c:pt>
                <c:pt idx="1568" c:formatCode="0.00E+00">
                  <c:v>2.32317414121326e-6</c:v>
                </c:pt>
                <c:pt idx="1569" c:formatCode="0.00E+00">
                  <c:v>2.32317414121326e-6</c:v>
                </c:pt>
                <c:pt idx="1570" c:formatCode="0.00E+00">
                  <c:v>2.32317414121326e-6</c:v>
                </c:pt>
                <c:pt idx="1571" c:formatCode="0.00E+00">
                  <c:v>2.32317414121326e-6</c:v>
                </c:pt>
                <c:pt idx="1572" c:formatCode="0.00E+00">
                  <c:v>2.32317414121326e-6</c:v>
                </c:pt>
                <c:pt idx="1573" c:formatCode="0.00E+00">
                  <c:v>2.27477467993799e-6</c:v>
                </c:pt>
                <c:pt idx="1574" c:formatCode="0.00E+00">
                  <c:v>2.27477467993799e-6</c:v>
                </c:pt>
                <c:pt idx="1575" c:formatCode="0.00E+00">
                  <c:v>2.27477467993799e-6</c:v>
                </c:pt>
                <c:pt idx="1576" c:formatCode="0.00E+00">
                  <c:v>2.27477467993799e-6</c:v>
                </c:pt>
                <c:pt idx="1577" c:formatCode="0.00E+00">
                  <c:v>2.27477467993799e-6</c:v>
                </c:pt>
                <c:pt idx="1578" c:formatCode="0.00E+00">
                  <c:v>2.27477467993799e-6</c:v>
                </c:pt>
                <c:pt idx="1579" c:formatCode="0.00E+00">
                  <c:v>2.27477467993799e-6</c:v>
                </c:pt>
                <c:pt idx="1580" c:formatCode="0.00E+00">
                  <c:v>2.22637521866271e-6</c:v>
                </c:pt>
                <c:pt idx="1581" c:formatCode="0.00E+00">
                  <c:v>2.22637521866271e-6</c:v>
                </c:pt>
                <c:pt idx="1582" c:formatCode="0.00E+00">
                  <c:v>2.17797575738744e-6</c:v>
                </c:pt>
                <c:pt idx="1583" c:formatCode="0.00E+00">
                  <c:v>2.17797575738744e-6</c:v>
                </c:pt>
                <c:pt idx="1584" c:formatCode="0.00E+00">
                  <c:v>2.17797575738744e-6</c:v>
                </c:pt>
                <c:pt idx="1585" c:formatCode="0.00E+00">
                  <c:v>2.17797575738744e-6</c:v>
                </c:pt>
                <c:pt idx="1586" c:formatCode="0.00E+00">
                  <c:v>2.17797575738744e-6</c:v>
                </c:pt>
                <c:pt idx="1587" c:formatCode="0.00E+00">
                  <c:v>2.12957629611216e-6</c:v>
                </c:pt>
                <c:pt idx="1588" c:formatCode="0.00E+00">
                  <c:v>2.08117683483688e-6</c:v>
                </c:pt>
                <c:pt idx="1589" c:formatCode="0.00E+00">
                  <c:v>2.08117683483688e-6</c:v>
                </c:pt>
                <c:pt idx="1590" c:formatCode="0.00E+00">
                  <c:v>2.03277737356161e-6</c:v>
                </c:pt>
                <c:pt idx="1591" c:formatCode="0.00E+00">
                  <c:v>2.03277737356161e-6</c:v>
                </c:pt>
                <c:pt idx="1592" c:formatCode="0.00E+00">
                  <c:v>2.03277737356161e-6</c:v>
                </c:pt>
                <c:pt idx="1593" c:formatCode="0.00E+00">
                  <c:v>1.98437791228633e-6</c:v>
                </c:pt>
                <c:pt idx="1594" c:formatCode="0.00E+00">
                  <c:v>1.98437791228633e-6</c:v>
                </c:pt>
                <c:pt idx="1595" c:formatCode="0.00E+00">
                  <c:v>1.98437791228633e-6</c:v>
                </c:pt>
                <c:pt idx="1596" c:formatCode="0.00E+00">
                  <c:v>1.98437791228633e-6</c:v>
                </c:pt>
                <c:pt idx="1597" c:formatCode="0.00E+00">
                  <c:v>1.98437791228633e-6</c:v>
                </c:pt>
                <c:pt idx="1598" c:formatCode="0.00E+00">
                  <c:v>1.93597845101105e-6</c:v>
                </c:pt>
                <c:pt idx="1599" c:formatCode="0.00E+00">
                  <c:v>1.93597845101105e-6</c:v>
                </c:pt>
                <c:pt idx="1600" c:formatCode="0.00E+00">
                  <c:v>1.93597845101105e-6</c:v>
                </c:pt>
                <c:pt idx="1601" c:formatCode="0.00E+00">
                  <c:v>1.93597845101105e-6</c:v>
                </c:pt>
                <c:pt idx="1602" c:formatCode="0.00E+00">
                  <c:v>1.88757898973578e-6</c:v>
                </c:pt>
                <c:pt idx="1603" c:formatCode="0.00E+00">
                  <c:v>1.88757898973578e-6</c:v>
                </c:pt>
                <c:pt idx="1604" c:formatCode="0.00E+00">
                  <c:v>1.88757898973578e-6</c:v>
                </c:pt>
                <c:pt idx="1605" c:formatCode="0.00E+00">
                  <c:v>1.88757898973578e-6</c:v>
                </c:pt>
                <c:pt idx="1606" c:formatCode="0.00E+00">
                  <c:v>1.88757898973578e-6</c:v>
                </c:pt>
                <c:pt idx="1607" c:formatCode="0.00E+00">
                  <c:v>1.8391795284605e-6</c:v>
                </c:pt>
                <c:pt idx="1608" c:formatCode="0.00E+00">
                  <c:v>1.8391795284605e-6</c:v>
                </c:pt>
                <c:pt idx="1609" c:formatCode="0.00E+00">
                  <c:v>1.8391795284605e-6</c:v>
                </c:pt>
                <c:pt idx="1610" c:formatCode="0.00E+00">
                  <c:v>1.79078006718522e-6</c:v>
                </c:pt>
                <c:pt idx="1611" c:formatCode="0.00E+00">
                  <c:v>1.79078006718522e-6</c:v>
                </c:pt>
                <c:pt idx="1612" c:formatCode="0.00E+00">
                  <c:v>1.79078006718522e-6</c:v>
                </c:pt>
                <c:pt idx="1613" c:formatCode="0.00E+00">
                  <c:v>1.79078006718522e-6</c:v>
                </c:pt>
                <c:pt idx="1614" c:formatCode="0.00E+00">
                  <c:v>1.79078006718522e-6</c:v>
                </c:pt>
                <c:pt idx="1615" c:formatCode="0.00E+00">
                  <c:v>1.79078006718522e-6</c:v>
                </c:pt>
                <c:pt idx="1616" c:formatCode="0.00E+00">
                  <c:v>1.79078006718522e-6</c:v>
                </c:pt>
                <c:pt idx="1617" c:formatCode="0.00E+00">
                  <c:v>1.79078006718522e-6</c:v>
                </c:pt>
                <c:pt idx="1618" c:formatCode="0.00E+00">
                  <c:v>1.74238060590995e-6</c:v>
                </c:pt>
                <c:pt idx="1619" c:formatCode="0.00E+00">
                  <c:v>1.74238060590995e-6</c:v>
                </c:pt>
                <c:pt idx="1620" c:formatCode="0.00E+00">
                  <c:v>1.74238060590995e-6</c:v>
                </c:pt>
                <c:pt idx="1621" c:formatCode="0.00E+00">
                  <c:v>1.74238060590995e-6</c:v>
                </c:pt>
                <c:pt idx="1622" c:formatCode="0.00E+00">
                  <c:v>1.74238060590995e-6</c:v>
                </c:pt>
                <c:pt idx="1623" c:formatCode="0.00E+00">
                  <c:v>1.69398114463467e-6</c:v>
                </c:pt>
                <c:pt idx="1624" c:formatCode="0.00E+00">
                  <c:v>1.69398114463467e-6</c:v>
                </c:pt>
                <c:pt idx="1625" c:formatCode="0.00E+00">
                  <c:v>1.69398114463467e-6</c:v>
                </c:pt>
                <c:pt idx="1626" c:formatCode="0.00E+00">
                  <c:v>1.69398114463467e-6</c:v>
                </c:pt>
                <c:pt idx="1627" c:formatCode="0.00E+00">
                  <c:v>1.69398114463467e-6</c:v>
                </c:pt>
                <c:pt idx="1628" c:formatCode="0.00E+00">
                  <c:v>1.69398114463467e-6</c:v>
                </c:pt>
                <c:pt idx="1629" c:formatCode="0.00E+00">
                  <c:v>1.64558168335939e-6</c:v>
                </c:pt>
                <c:pt idx="1630" c:formatCode="0.00E+00">
                  <c:v>1.64558168335939e-6</c:v>
                </c:pt>
                <c:pt idx="1631" c:formatCode="0.00E+00">
                  <c:v>1.64558168335939e-6</c:v>
                </c:pt>
                <c:pt idx="1632" c:formatCode="0.00E+00">
                  <c:v>1.64558168335939e-6</c:v>
                </c:pt>
                <c:pt idx="1633" c:formatCode="0.00E+00">
                  <c:v>1.64558168335939e-6</c:v>
                </c:pt>
                <c:pt idx="1634" c:formatCode="0.00E+00">
                  <c:v>1.64558168335939e-6</c:v>
                </c:pt>
                <c:pt idx="1635" c:formatCode="0.00E+00">
                  <c:v>1.64558168335939e-6</c:v>
                </c:pt>
                <c:pt idx="1636" c:formatCode="0.00E+00">
                  <c:v>1.64558168335939e-6</c:v>
                </c:pt>
                <c:pt idx="1637" c:formatCode="0.00E+00">
                  <c:v>1.64558168335939e-6</c:v>
                </c:pt>
                <c:pt idx="1638" c:formatCode="0.00E+00">
                  <c:v>1.59718222208412e-6</c:v>
                </c:pt>
                <c:pt idx="1639" c:formatCode="0.00E+00">
                  <c:v>1.59718222208412e-6</c:v>
                </c:pt>
                <c:pt idx="1640" c:formatCode="0.00E+00">
                  <c:v>1.59718222208412e-6</c:v>
                </c:pt>
                <c:pt idx="1641" c:formatCode="0.00E+00">
                  <c:v>1.59718222208412e-6</c:v>
                </c:pt>
                <c:pt idx="1642" c:formatCode="0.00E+00">
                  <c:v>1.59718222208412e-6</c:v>
                </c:pt>
                <c:pt idx="1643" c:formatCode="0.00E+00">
                  <c:v>1.54878276080884e-6</c:v>
                </c:pt>
                <c:pt idx="1644" c:formatCode="0.00E+00">
                  <c:v>1.54878276080884e-6</c:v>
                </c:pt>
                <c:pt idx="1645" c:formatCode="0.00E+00">
                  <c:v>1.54878276080884e-6</c:v>
                </c:pt>
                <c:pt idx="1646" c:formatCode="0.00E+00">
                  <c:v>1.54878276080884e-6</c:v>
                </c:pt>
                <c:pt idx="1647" c:formatCode="0.00E+00">
                  <c:v>1.54878276080884e-6</c:v>
                </c:pt>
                <c:pt idx="1648" c:formatCode="0.00E+00">
                  <c:v>1.50038329953356e-6</c:v>
                </c:pt>
                <c:pt idx="1649" c:formatCode="0.00E+00">
                  <c:v>1.50038329953356e-6</c:v>
                </c:pt>
                <c:pt idx="1650" c:formatCode="0.00E+00">
                  <c:v>1.50038329953356e-6</c:v>
                </c:pt>
                <c:pt idx="1651" c:formatCode="0.00E+00">
                  <c:v>1.50038329953356e-6</c:v>
                </c:pt>
                <c:pt idx="1652" c:formatCode="0.00E+00">
                  <c:v>1.45198383825829e-6</c:v>
                </c:pt>
                <c:pt idx="1653" c:formatCode="0.00E+00">
                  <c:v>1.45198383825829e-6</c:v>
                </c:pt>
                <c:pt idx="1654" c:formatCode="0.00E+00">
                  <c:v>1.45198383825829e-6</c:v>
                </c:pt>
                <c:pt idx="1655" c:formatCode="0.00E+00">
                  <c:v>1.45198383825829e-6</c:v>
                </c:pt>
                <c:pt idx="1656" c:formatCode="0.00E+00">
                  <c:v>1.40358437698301e-6</c:v>
                </c:pt>
                <c:pt idx="1657" c:formatCode="0.00E+00">
                  <c:v>1.40358437698301e-6</c:v>
                </c:pt>
                <c:pt idx="1658" c:formatCode="0.00E+00">
                  <c:v>1.40358437698301e-6</c:v>
                </c:pt>
                <c:pt idx="1659" c:formatCode="0.00E+00">
                  <c:v>1.35518491570774e-6</c:v>
                </c:pt>
                <c:pt idx="1660" c:formatCode="0.00E+00">
                  <c:v>1.35518491570774e-6</c:v>
                </c:pt>
                <c:pt idx="1661" c:formatCode="0.00E+00">
                  <c:v>1.35518491570774e-6</c:v>
                </c:pt>
                <c:pt idx="1662" c:formatCode="0.00E+00">
                  <c:v>1.35518491570774e-6</c:v>
                </c:pt>
                <c:pt idx="1663" c:formatCode="0.00E+00">
                  <c:v>1.35518491570774e-6</c:v>
                </c:pt>
                <c:pt idx="1664" c:formatCode="0.00E+00">
                  <c:v>1.35518491570774e-6</c:v>
                </c:pt>
                <c:pt idx="1665" c:formatCode="0.00E+00">
                  <c:v>1.35518491570774e-6</c:v>
                </c:pt>
                <c:pt idx="1666" c:formatCode="0.00E+00">
                  <c:v>1.35518491570774e-6</c:v>
                </c:pt>
                <c:pt idx="1667" c:formatCode="0.00E+00">
                  <c:v>1.35518491570774e-6</c:v>
                </c:pt>
                <c:pt idx="1668" c:formatCode="0.00E+00">
                  <c:v>1.30678545443246e-6</c:v>
                </c:pt>
                <c:pt idx="1669" c:formatCode="0.00E+00">
                  <c:v>1.30678545443246e-6</c:v>
                </c:pt>
                <c:pt idx="1670" c:formatCode="0.00E+00">
                  <c:v>1.30678545443246e-6</c:v>
                </c:pt>
                <c:pt idx="1671" c:formatCode="0.00E+00">
                  <c:v>1.30678545443246e-6</c:v>
                </c:pt>
                <c:pt idx="1672" c:formatCode="0.00E+00">
                  <c:v>1.30678545443246e-6</c:v>
                </c:pt>
                <c:pt idx="1673" c:formatCode="0.00E+00">
                  <c:v>1.25838599315718e-6</c:v>
                </c:pt>
                <c:pt idx="1674" c:formatCode="0.00E+00">
                  <c:v>1.25838599315718e-6</c:v>
                </c:pt>
                <c:pt idx="1675" c:formatCode="0.00E+00">
                  <c:v>1.25838599315718e-6</c:v>
                </c:pt>
                <c:pt idx="1676" c:formatCode="0.00E+00">
                  <c:v>1.25838599315718e-6</c:v>
                </c:pt>
                <c:pt idx="1677" c:formatCode="0.00E+00">
                  <c:v>1.25838599315718e-6</c:v>
                </c:pt>
                <c:pt idx="1678" c:formatCode="0.00E+00">
                  <c:v>1.25838599315718e-6</c:v>
                </c:pt>
                <c:pt idx="1679" c:formatCode="0.00E+00">
                  <c:v>1.25838599315718e-6</c:v>
                </c:pt>
                <c:pt idx="1680" c:formatCode="0.00E+00">
                  <c:v>1.25838599315718e-6</c:v>
                </c:pt>
                <c:pt idx="1681" c:formatCode="0.00E+00">
                  <c:v>1.20998653188191e-6</c:v>
                </c:pt>
                <c:pt idx="1682" c:formatCode="0.00E+00">
                  <c:v>1.20998653188191e-6</c:v>
                </c:pt>
                <c:pt idx="1683" c:formatCode="0.00E+00">
                  <c:v>1.16158707060663e-6</c:v>
                </c:pt>
                <c:pt idx="1684" c:formatCode="0.00E+00">
                  <c:v>1.16158707060663e-6</c:v>
                </c:pt>
                <c:pt idx="1685" c:formatCode="0.00E+00">
                  <c:v>1.16158707060663e-6</c:v>
                </c:pt>
                <c:pt idx="1686" c:formatCode="0.00E+00">
                  <c:v>1.16158707060663e-6</c:v>
                </c:pt>
                <c:pt idx="1687" c:formatCode="0.00E+00">
                  <c:v>1.16158707060663e-6</c:v>
                </c:pt>
                <c:pt idx="1688" c:formatCode="0.00E+00">
                  <c:v>1.16158707060663e-6</c:v>
                </c:pt>
                <c:pt idx="1689" c:formatCode="0.00E+00">
                  <c:v>1.11318760933135e-6</c:v>
                </c:pt>
                <c:pt idx="1690" c:formatCode="0.00E+00">
                  <c:v>1.11318760933135e-6</c:v>
                </c:pt>
                <c:pt idx="1691" c:formatCode="0.00E+00">
                  <c:v>1.11318760933135e-6</c:v>
                </c:pt>
                <c:pt idx="1692" c:formatCode="0.00E+00">
                  <c:v>1.11318760933135e-6</c:v>
                </c:pt>
                <c:pt idx="1693" c:formatCode="0.00E+00">
                  <c:v>1.11318760933135e-6</c:v>
                </c:pt>
                <c:pt idx="1694" c:formatCode="0.00E+00">
                  <c:v>1.11318760933135e-6</c:v>
                </c:pt>
                <c:pt idx="1695" c:formatCode="0.00E+00">
                  <c:v>1.11318760933135e-6</c:v>
                </c:pt>
                <c:pt idx="1696" c:formatCode="0.00E+00">
                  <c:v>1.06478814805608e-6</c:v>
                </c:pt>
                <c:pt idx="1697" c:formatCode="0.00E+00">
                  <c:v>1.06478814805608e-6</c:v>
                </c:pt>
                <c:pt idx="1698" c:formatCode="0.00E+00">
                  <c:v>1.06478814805608e-6</c:v>
                </c:pt>
                <c:pt idx="1699" c:formatCode="0.00E+00">
                  <c:v>1.06478814805608e-6</c:v>
                </c:pt>
                <c:pt idx="1700" c:formatCode="0.00E+00">
                  <c:v>1.06478814805608e-6</c:v>
                </c:pt>
                <c:pt idx="1701" c:formatCode="0.00E+00">
                  <c:v>1.06478814805608e-6</c:v>
                </c:pt>
                <c:pt idx="1702" c:formatCode="0.00E+00">
                  <c:v>1.06478814805608e-6</c:v>
                </c:pt>
                <c:pt idx="1703" c:formatCode="0.00E+00">
                  <c:v>1.06478814805608e-6</c:v>
                </c:pt>
                <c:pt idx="1704" c:formatCode="0.00E+00">
                  <c:v>1.06478814805608e-6</c:v>
                </c:pt>
                <c:pt idx="1705" c:formatCode="0.00E+00">
                  <c:v>1.06478814805608e-6</c:v>
                </c:pt>
                <c:pt idx="1706" c:formatCode="0.00E+00">
                  <c:v>1.0163886867808e-6</c:v>
                </c:pt>
                <c:pt idx="1707" c:formatCode="0.00E+00">
                  <c:v>1.0163886867808e-6</c:v>
                </c:pt>
                <c:pt idx="1708" c:formatCode="0.00E+00">
                  <c:v>1.0163886867808e-6</c:v>
                </c:pt>
                <c:pt idx="1709" c:formatCode="0.00E+00">
                  <c:v>1.0163886867808e-6</c:v>
                </c:pt>
                <c:pt idx="1710" c:formatCode="0.00E+00">
                  <c:v>1.0163886867808e-6</c:v>
                </c:pt>
                <c:pt idx="1711" c:formatCode="0.00E+00">
                  <c:v>1.0163886867808e-6</c:v>
                </c:pt>
                <c:pt idx="1712" c:formatCode="0.00E+00">
                  <c:v>1.0163886867808e-6</c:v>
                </c:pt>
                <c:pt idx="1713" c:formatCode="0.00E+00">
                  <c:v>1.0163886867808e-6</c:v>
                </c:pt>
                <c:pt idx="1714" c:formatCode="0.00E+00">
                  <c:v>1.0163886867808e-6</c:v>
                </c:pt>
                <c:pt idx="1715" c:formatCode="0.00E+00">
                  <c:v>1.0163886867808e-6</c:v>
                </c:pt>
                <c:pt idx="1716" c:formatCode="0.00E+00">
                  <c:v>1.0163886867808e-6</c:v>
                </c:pt>
                <c:pt idx="1717" c:formatCode="0.00E+00">
                  <c:v>1.0163886867808e-6</c:v>
                </c:pt>
                <c:pt idx="1718" c:formatCode="0.00E+00">
                  <c:v>1.0163886867808e-6</c:v>
                </c:pt>
                <c:pt idx="1719" c:formatCode="0.00E+00">
                  <c:v>9.67989225505528e-7</c:v>
                </c:pt>
                <c:pt idx="1720" c:formatCode="0.00E+00">
                  <c:v>9.67989225505528e-7</c:v>
                </c:pt>
                <c:pt idx="1721" c:formatCode="0.00E+00">
                  <c:v>9.67989225505528e-7</c:v>
                </c:pt>
                <c:pt idx="1722" c:formatCode="0.00E+00">
                  <c:v>9.67989225505528e-7</c:v>
                </c:pt>
                <c:pt idx="1723" c:formatCode="0.00E+00">
                  <c:v>9.67989225505528e-7</c:v>
                </c:pt>
                <c:pt idx="1724" c:formatCode="0.00E+00">
                  <c:v>9.67989225505528e-7</c:v>
                </c:pt>
                <c:pt idx="1725" c:formatCode="0.00E+00">
                  <c:v>9.67989225505528e-7</c:v>
                </c:pt>
                <c:pt idx="1726" c:formatCode="0.00E+00">
                  <c:v>9.67989225505528e-7</c:v>
                </c:pt>
                <c:pt idx="1727" c:formatCode="0.00E+00">
                  <c:v>9.67989225505528e-7</c:v>
                </c:pt>
                <c:pt idx="1728" c:formatCode="0.00E+00">
                  <c:v>9.19589764230252e-7</c:v>
                </c:pt>
                <c:pt idx="1729" c:formatCode="0.00E+00">
                  <c:v>9.19589764230252e-7</c:v>
                </c:pt>
                <c:pt idx="1730" c:formatCode="0.00E+00">
                  <c:v>9.19589764230252e-7</c:v>
                </c:pt>
                <c:pt idx="1731" c:formatCode="0.00E+00">
                  <c:v>9.19589764230252e-7</c:v>
                </c:pt>
                <c:pt idx="1732" c:formatCode="0.00E+00">
                  <c:v>9.19589764230252e-7</c:v>
                </c:pt>
                <c:pt idx="1733" c:formatCode="0.00E+00">
                  <c:v>9.19589764230252e-7</c:v>
                </c:pt>
                <c:pt idx="1734" c:formatCode="0.00E+00">
                  <c:v>9.19589764230252e-7</c:v>
                </c:pt>
                <c:pt idx="1735" c:formatCode="0.00E+00">
                  <c:v>9.19589764230252e-7</c:v>
                </c:pt>
                <c:pt idx="1736" c:formatCode="0.00E+00">
                  <c:v>9.19589764230252e-7</c:v>
                </c:pt>
                <c:pt idx="1737" c:formatCode="0.00E+00">
                  <c:v>8.71190302954975e-7</c:v>
                </c:pt>
                <c:pt idx="1738" c:formatCode="0.00E+00">
                  <c:v>8.71190302954975e-7</c:v>
                </c:pt>
                <c:pt idx="1739" c:formatCode="0.00E+00">
                  <c:v>8.71190302954975e-7</c:v>
                </c:pt>
                <c:pt idx="1740" c:formatCode="0.00E+00">
                  <c:v>8.71190302954975e-7</c:v>
                </c:pt>
                <c:pt idx="1741" c:formatCode="0.00E+00">
                  <c:v>8.71190302954975e-7</c:v>
                </c:pt>
                <c:pt idx="1742" c:formatCode="0.00E+00">
                  <c:v>8.71190302954975e-7</c:v>
                </c:pt>
                <c:pt idx="1743" c:formatCode="0.00E+00">
                  <c:v>8.71190302954975e-7</c:v>
                </c:pt>
                <c:pt idx="1744" c:formatCode="0.00E+00">
                  <c:v>8.71190302954975e-7</c:v>
                </c:pt>
                <c:pt idx="1745" c:formatCode="0.00E+00">
                  <c:v>8.71190302954975e-7</c:v>
                </c:pt>
                <c:pt idx="1746" c:formatCode="0.00E+00">
                  <c:v>8.22790841679699e-7</c:v>
                </c:pt>
                <c:pt idx="1747" c:formatCode="0.00E+00">
                  <c:v>8.22790841679699e-7</c:v>
                </c:pt>
                <c:pt idx="1748" c:formatCode="0.00E+00">
                  <c:v>8.22790841679699e-7</c:v>
                </c:pt>
                <c:pt idx="1749" c:formatCode="0.00E+00">
                  <c:v>8.22790841679699e-7</c:v>
                </c:pt>
                <c:pt idx="1750" c:formatCode="0.00E+00">
                  <c:v>8.22790841679699e-7</c:v>
                </c:pt>
                <c:pt idx="1751" c:formatCode="0.00E+00">
                  <c:v>8.22790841679699e-7</c:v>
                </c:pt>
                <c:pt idx="1752" c:formatCode="0.00E+00">
                  <c:v>8.22790841679699e-7</c:v>
                </c:pt>
                <c:pt idx="1753" c:formatCode="0.00E+00">
                  <c:v>8.22790841679699e-7</c:v>
                </c:pt>
                <c:pt idx="1754" c:formatCode="0.00E+00">
                  <c:v>8.22790841679699e-7</c:v>
                </c:pt>
                <c:pt idx="1755" c:formatCode="0.00E+00">
                  <c:v>7.74391380404423e-7</c:v>
                </c:pt>
                <c:pt idx="1756" c:formatCode="0.00E+00">
                  <c:v>7.74391380404423e-7</c:v>
                </c:pt>
                <c:pt idx="1757" c:formatCode="0.00E+00">
                  <c:v>7.74391380404423e-7</c:v>
                </c:pt>
                <c:pt idx="1758" c:formatCode="0.00E+00">
                  <c:v>7.74391380404423e-7</c:v>
                </c:pt>
                <c:pt idx="1759" c:formatCode="0.00E+00">
                  <c:v>7.74391380404423e-7</c:v>
                </c:pt>
                <c:pt idx="1760" c:formatCode="0.00E+00">
                  <c:v>7.74391380404423e-7</c:v>
                </c:pt>
                <c:pt idx="1761" c:formatCode="0.00E+00">
                  <c:v>7.74391380404423e-7</c:v>
                </c:pt>
                <c:pt idx="1762" c:formatCode="0.00E+00">
                  <c:v>7.74391380404423e-7</c:v>
                </c:pt>
                <c:pt idx="1763" c:formatCode="0.00E+00">
                  <c:v>7.74391380404423e-7</c:v>
                </c:pt>
                <c:pt idx="1764" c:formatCode="0.00E+00">
                  <c:v>7.74391380404423e-7</c:v>
                </c:pt>
                <c:pt idx="1765" c:formatCode="0.00E+00">
                  <c:v>7.74391380404423e-7</c:v>
                </c:pt>
                <c:pt idx="1766" c:formatCode="0.00E+00">
                  <c:v>7.74391380404423e-7</c:v>
                </c:pt>
                <c:pt idx="1767" c:formatCode="0.00E+00">
                  <c:v>7.25991919129146e-7</c:v>
                </c:pt>
                <c:pt idx="1768" c:formatCode="0.00E+00">
                  <c:v>7.25991919129146e-7</c:v>
                </c:pt>
                <c:pt idx="1769" c:formatCode="0.00E+00">
                  <c:v>7.25991919129146e-7</c:v>
                </c:pt>
                <c:pt idx="1770" c:formatCode="0.00E+00">
                  <c:v>7.25991919129146e-7</c:v>
                </c:pt>
                <c:pt idx="1771" c:formatCode="0.00E+00">
                  <c:v>7.25991919129146e-7</c:v>
                </c:pt>
                <c:pt idx="1772" c:formatCode="0.00E+00">
                  <c:v>7.25991919129146e-7</c:v>
                </c:pt>
                <c:pt idx="1773" c:formatCode="0.00E+00">
                  <c:v>7.25991919129146e-7</c:v>
                </c:pt>
                <c:pt idx="1774" c:formatCode="0.00E+00">
                  <c:v>7.25991919129146e-7</c:v>
                </c:pt>
                <c:pt idx="1775" c:formatCode="0.00E+00">
                  <c:v>7.25991919129146e-7</c:v>
                </c:pt>
                <c:pt idx="1776" c:formatCode="0.00E+00">
                  <c:v>6.7759245785387e-7</c:v>
                </c:pt>
                <c:pt idx="1777" c:formatCode="0.00E+00">
                  <c:v>6.7759245785387e-7</c:v>
                </c:pt>
                <c:pt idx="1778" c:formatCode="0.00E+00">
                  <c:v>6.7759245785387e-7</c:v>
                </c:pt>
                <c:pt idx="1779" c:formatCode="0.00E+00">
                  <c:v>6.7759245785387e-7</c:v>
                </c:pt>
                <c:pt idx="1780" c:formatCode="0.00E+00">
                  <c:v>6.7759245785387e-7</c:v>
                </c:pt>
                <c:pt idx="1781" c:formatCode="0.00E+00">
                  <c:v>6.7759245785387e-7</c:v>
                </c:pt>
                <c:pt idx="1782" c:formatCode="0.00E+00">
                  <c:v>6.7759245785387e-7</c:v>
                </c:pt>
                <c:pt idx="1783" c:formatCode="0.00E+00">
                  <c:v>6.7759245785387e-7</c:v>
                </c:pt>
                <c:pt idx="1784" c:formatCode="0.00E+00">
                  <c:v>6.7759245785387e-7</c:v>
                </c:pt>
                <c:pt idx="1785" c:formatCode="0.00E+00">
                  <c:v>6.7759245785387e-7</c:v>
                </c:pt>
                <c:pt idx="1786" c:formatCode="0.00E+00">
                  <c:v>6.7759245785387e-7</c:v>
                </c:pt>
                <c:pt idx="1787" c:formatCode="0.00E+00">
                  <c:v>6.7759245785387e-7</c:v>
                </c:pt>
                <c:pt idx="1788" c:formatCode="0.00E+00">
                  <c:v>6.7759245785387e-7</c:v>
                </c:pt>
                <c:pt idx="1789" c:formatCode="0.00E+00">
                  <c:v>6.7759245785387e-7</c:v>
                </c:pt>
                <c:pt idx="1790" c:formatCode="0.00E+00">
                  <c:v>6.29192996578593e-7</c:v>
                </c:pt>
                <c:pt idx="1791" c:formatCode="0.00E+00">
                  <c:v>6.29192996578593e-7</c:v>
                </c:pt>
                <c:pt idx="1792" c:formatCode="0.00E+00">
                  <c:v>6.29192996578593e-7</c:v>
                </c:pt>
                <c:pt idx="1793" c:formatCode="0.00E+00">
                  <c:v>6.29192996578593e-7</c:v>
                </c:pt>
                <c:pt idx="1794" c:formatCode="0.00E+00">
                  <c:v>6.29192996578593e-7</c:v>
                </c:pt>
                <c:pt idx="1795" c:formatCode="0.00E+00">
                  <c:v>6.29192996578593e-7</c:v>
                </c:pt>
                <c:pt idx="1796" c:formatCode="0.00E+00">
                  <c:v>6.29192996578593e-7</c:v>
                </c:pt>
                <c:pt idx="1797" c:formatCode="0.00E+00">
                  <c:v>6.29192996578593e-7</c:v>
                </c:pt>
                <c:pt idx="1798" c:formatCode="0.00E+00">
                  <c:v>6.29192996578593e-7</c:v>
                </c:pt>
                <c:pt idx="1799" c:formatCode="0.00E+00">
                  <c:v>6.29192996578593e-7</c:v>
                </c:pt>
                <c:pt idx="1800" c:formatCode="0.00E+00">
                  <c:v>6.29192996578593e-7</c:v>
                </c:pt>
                <c:pt idx="1801" c:formatCode="0.00E+00">
                  <c:v>6.29192996578593e-7</c:v>
                </c:pt>
                <c:pt idx="1802" c:formatCode="0.00E+00">
                  <c:v>6.29192996578593e-7</c:v>
                </c:pt>
                <c:pt idx="1803" c:formatCode="0.00E+00">
                  <c:v>6.29192996578593e-7</c:v>
                </c:pt>
                <c:pt idx="1804" c:formatCode="0.00E+00">
                  <c:v>6.29192996578593e-7</c:v>
                </c:pt>
                <c:pt idx="1805" c:formatCode="0.00E+00">
                  <c:v>6.29192996578593e-7</c:v>
                </c:pt>
                <c:pt idx="1806" c:formatCode="0.00E+00">
                  <c:v>5.80793535303317e-7</c:v>
                </c:pt>
                <c:pt idx="1807" c:formatCode="0.00E+00">
                  <c:v>5.80793535303317e-7</c:v>
                </c:pt>
                <c:pt idx="1808" c:formatCode="0.00E+00">
                  <c:v>5.80793535303317e-7</c:v>
                </c:pt>
                <c:pt idx="1809" c:formatCode="0.00E+00">
                  <c:v>5.80793535303317e-7</c:v>
                </c:pt>
                <c:pt idx="1810" c:formatCode="0.00E+00">
                  <c:v>5.80793535303317e-7</c:v>
                </c:pt>
                <c:pt idx="1811" c:formatCode="0.00E+00">
                  <c:v>5.80793535303317e-7</c:v>
                </c:pt>
                <c:pt idx="1812" c:formatCode="0.00E+00">
                  <c:v>5.80793535303317e-7</c:v>
                </c:pt>
                <c:pt idx="1813" c:formatCode="0.00E+00">
                  <c:v>5.80793535303317e-7</c:v>
                </c:pt>
                <c:pt idx="1814" c:formatCode="0.00E+00">
                  <c:v>5.80793535303317e-7</c:v>
                </c:pt>
                <c:pt idx="1815" c:formatCode="0.00E+00">
                  <c:v>5.80793535303317e-7</c:v>
                </c:pt>
                <c:pt idx="1816" c:formatCode="0.00E+00">
                  <c:v>5.80793535303317e-7</c:v>
                </c:pt>
                <c:pt idx="1817" c:formatCode="0.00E+00">
                  <c:v>5.80793535303317e-7</c:v>
                </c:pt>
                <c:pt idx="1818" c:formatCode="0.00E+00">
                  <c:v>5.80793535303317e-7</c:v>
                </c:pt>
                <c:pt idx="1819" c:formatCode="0.00E+00">
                  <c:v>5.80793535303317e-7</c:v>
                </c:pt>
                <c:pt idx="1820" c:formatCode="0.00E+00">
                  <c:v>5.3239407402804e-7</c:v>
                </c:pt>
                <c:pt idx="1821" c:formatCode="0.00E+00">
                  <c:v>5.3239407402804e-7</c:v>
                </c:pt>
                <c:pt idx="1822" c:formatCode="0.00E+00">
                  <c:v>5.3239407402804e-7</c:v>
                </c:pt>
                <c:pt idx="1823" c:formatCode="0.00E+00">
                  <c:v>5.3239407402804e-7</c:v>
                </c:pt>
                <c:pt idx="1824" c:formatCode="0.00E+00">
                  <c:v>5.3239407402804e-7</c:v>
                </c:pt>
                <c:pt idx="1825" c:formatCode="0.00E+00">
                  <c:v>5.3239407402804e-7</c:v>
                </c:pt>
                <c:pt idx="1826" c:formatCode="0.00E+00">
                  <c:v>5.3239407402804e-7</c:v>
                </c:pt>
                <c:pt idx="1827" c:formatCode="0.00E+00">
                  <c:v>5.3239407402804e-7</c:v>
                </c:pt>
                <c:pt idx="1828" c:formatCode="0.00E+00">
                  <c:v>5.3239407402804e-7</c:v>
                </c:pt>
                <c:pt idx="1829" c:formatCode="0.00E+00">
                  <c:v>5.3239407402804e-7</c:v>
                </c:pt>
                <c:pt idx="1830" c:formatCode="0.00E+00">
                  <c:v>5.3239407402804e-7</c:v>
                </c:pt>
                <c:pt idx="1831" c:formatCode="0.00E+00">
                  <c:v>5.3239407402804e-7</c:v>
                </c:pt>
                <c:pt idx="1832" c:formatCode="0.00E+00">
                  <c:v>5.3239407402804e-7</c:v>
                </c:pt>
                <c:pt idx="1833" c:formatCode="0.00E+00">
                  <c:v>5.3239407402804e-7</c:v>
                </c:pt>
                <c:pt idx="1834" c:formatCode="0.00E+00">
                  <c:v>5.3239407402804e-7</c:v>
                </c:pt>
                <c:pt idx="1835" c:formatCode="0.00E+00">
                  <c:v>5.3239407402804e-7</c:v>
                </c:pt>
                <c:pt idx="1836" c:formatCode="0.00E+00">
                  <c:v>5.3239407402804e-7</c:v>
                </c:pt>
                <c:pt idx="1837" c:formatCode="0.00E+00">
                  <c:v>5.3239407402804e-7</c:v>
                </c:pt>
                <c:pt idx="1838" c:formatCode="0.00E+00">
                  <c:v>5.3239407402804e-7</c:v>
                </c:pt>
                <c:pt idx="1839" c:formatCode="0.00E+00">
                  <c:v>5.3239407402804e-7</c:v>
                </c:pt>
                <c:pt idx="1840" c:formatCode="0.00E+00">
                  <c:v>5.3239407402804e-7</c:v>
                </c:pt>
                <c:pt idx="1841" c:formatCode="0.00E+00">
                  <c:v>4.83994612752764e-7</c:v>
                </c:pt>
                <c:pt idx="1842" c:formatCode="0.00E+00">
                  <c:v>4.83994612752764e-7</c:v>
                </c:pt>
                <c:pt idx="1843" c:formatCode="0.00E+00">
                  <c:v>4.83994612752764e-7</c:v>
                </c:pt>
                <c:pt idx="1844" c:formatCode="0.00E+00">
                  <c:v>4.83994612752764e-7</c:v>
                </c:pt>
                <c:pt idx="1845" c:formatCode="0.00E+00">
                  <c:v>4.83994612752764e-7</c:v>
                </c:pt>
                <c:pt idx="1846" c:formatCode="0.00E+00">
                  <c:v>4.83994612752764e-7</c:v>
                </c:pt>
                <c:pt idx="1847" c:formatCode="0.00E+00">
                  <c:v>4.83994612752764e-7</c:v>
                </c:pt>
                <c:pt idx="1848" c:formatCode="0.00E+00">
                  <c:v>4.83994612752764e-7</c:v>
                </c:pt>
                <c:pt idx="1849" c:formatCode="0.00E+00">
                  <c:v>4.83994612752764e-7</c:v>
                </c:pt>
                <c:pt idx="1850" c:formatCode="0.00E+00">
                  <c:v>4.83994612752764e-7</c:v>
                </c:pt>
                <c:pt idx="1851" c:formatCode="0.00E+00">
                  <c:v>4.83994612752764e-7</c:v>
                </c:pt>
                <c:pt idx="1852" c:formatCode="0.00E+00">
                  <c:v>4.83994612752764e-7</c:v>
                </c:pt>
                <c:pt idx="1853" c:formatCode="0.00E+00">
                  <c:v>4.83994612752764e-7</c:v>
                </c:pt>
                <c:pt idx="1854" c:formatCode="0.00E+00">
                  <c:v>4.83994612752764e-7</c:v>
                </c:pt>
                <c:pt idx="1855" c:formatCode="0.00E+00">
                  <c:v>4.83994612752764e-7</c:v>
                </c:pt>
                <c:pt idx="1856" c:formatCode="0.00E+00">
                  <c:v>4.83994612752764e-7</c:v>
                </c:pt>
                <c:pt idx="1857" c:formatCode="0.00E+00">
                  <c:v>4.83994612752764e-7</c:v>
                </c:pt>
                <c:pt idx="1858" c:formatCode="0.00E+00">
                  <c:v>4.83994612752764e-7</c:v>
                </c:pt>
                <c:pt idx="1859" c:formatCode="0.00E+00">
                  <c:v>4.83994612752764e-7</c:v>
                </c:pt>
                <c:pt idx="1860" c:formatCode="0.00E+00">
                  <c:v>4.83994612752764e-7</c:v>
                </c:pt>
                <c:pt idx="1861" c:formatCode="0.00E+00">
                  <c:v>4.83994612752764e-7</c:v>
                </c:pt>
                <c:pt idx="1862" c:formatCode="0.00E+00">
                  <c:v>4.83994612752764e-7</c:v>
                </c:pt>
                <c:pt idx="1863" c:formatCode="0.00E+00">
                  <c:v>4.83994612752764e-7</c:v>
                </c:pt>
                <c:pt idx="1864" c:formatCode="0.00E+00">
                  <c:v>4.83994612752764e-7</c:v>
                </c:pt>
                <c:pt idx="1865" c:formatCode="0.00E+00">
                  <c:v>4.35595151477487e-7</c:v>
                </c:pt>
                <c:pt idx="1866" c:formatCode="0.00E+00">
                  <c:v>4.35595151477487e-7</c:v>
                </c:pt>
                <c:pt idx="1867" c:formatCode="0.00E+00">
                  <c:v>4.35595151477487e-7</c:v>
                </c:pt>
                <c:pt idx="1868" c:formatCode="0.00E+00">
                  <c:v>4.35595151477487e-7</c:v>
                </c:pt>
                <c:pt idx="1869" c:formatCode="0.00E+00">
                  <c:v>4.35595151477487e-7</c:v>
                </c:pt>
                <c:pt idx="1870" c:formatCode="0.00E+00">
                  <c:v>4.35595151477487e-7</c:v>
                </c:pt>
                <c:pt idx="1871" c:formatCode="0.00E+00">
                  <c:v>4.35595151477487e-7</c:v>
                </c:pt>
                <c:pt idx="1872" c:formatCode="0.00E+00">
                  <c:v>4.35595151477487e-7</c:v>
                </c:pt>
                <c:pt idx="1873" c:formatCode="0.00E+00">
                  <c:v>4.35595151477487e-7</c:v>
                </c:pt>
                <c:pt idx="1874" c:formatCode="0.00E+00">
                  <c:v>4.35595151477487e-7</c:v>
                </c:pt>
                <c:pt idx="1875" c:formatCode="0.00E+00">
                  <c:v>4.35595151477487e-7</c:v>
                </c:pt>
                <c:pt idx="1876" c:formatCode="0.00E+00">
                  <c:v>4.35595151477487e-7</c:v>
                </c:pt>
                <c:pt idx="1877" c:formatCode="0.00E+00">
                  <c:v>4.35595151477487e-7</c:v>
                </c:pt>
                <c:pt idx="1878" c:formatCode="0.00E+00">
                  <c:v>4.35595151477487e-7</c:v>
                </c:pt>
                <c:pt idx="1879" c:formatCode="0.00E+00">
                  <c:v>4.35595151477487e-7</c:v>
                </c:pt>
                <c:pt idx="1880" c:formatCode="0.00E+00">
                  <c:v>4.35595151477487e-7</c:v>
                </c:pt>
                <c:pt idx="1881" c:formatCode="0.00E+00">
                  <c:v>4.35595151477487e-7</c:v>
                </c:pt>
                <c:pt idx="1882" c:formatCode="0.00E+00">
                  <c:v>4.35595151477487e-7</c:v>
                </c:pt>
                <c:pt idx="1883" c:formatCode="0.00E+00">
                  <c:v>4.35595151477487e-7</c:v>
                </c:pt>
                <c:pt idx="1884" c:formatCode="0.00E+00">
                  <c:v>4.35595151477487e-7</c:v>
                </c:pt>
                <c:pt idx="1885" c:formatCode="0.00E+00">
                  <c:v>4.35595151477487e-7</c:v>
                </c:pt>
                <c:pt idx="1886" c:formatCode="0.00E+00">
                  <c:v>4.35595151477487e-7</c:v>
                </c:pt>
                <c:pt idx="1887" c:formatCode="0.00E+00">
                  <c:v>4.35595151477487e-7</c:v>
                </c:pt>
                <c:pt idx="1888" c:formatCode="0.00E+00">
                  <c:v>4.35595151477487e-7</c:v>
                </c:pt>
                <c:pt idx="1889" c:formatCode="0.00E+00">
                  <c:v>4.35595151477487e-7</c:v>
                </c:pt>
                <c:pt idx="1890" c:formatCode="0.00E+00">
                  <c:v>4.35595151477487e-7</c:v>
                </c:pt>
                <c:pt idx="1891" c:formatCode="0.00E+00">
                  <c:v>4.35595151477487e-7</c:v>
                </c:pt>
                <c:pt idx="1892" c:formatCode="0.00E+00">
                  <c:v>3.87195690202211e-7</c:v>
                </c:pt>
                <c:pt idx="1893" c:formatCode="0.00E+00">
                  <c:v>3.87195690202211e-7</c:v>
                </c:pt>
                <c:pt idx="1894" c:formatCode="0.00E+00">
                  <c:v>3.87195690202211e-7</c:v>
                </c:pt>
                <c:pt idx="1895" c:formatCode="0.00E+00">
                  <c:v>3.87195690202211e-7</c:v>
                </c:pt>
                <c:pt idx="1896" c:formatCode="0.00E+00">
                  <c:v>3.87195690202211e-7</c:v>
                </c:pt>
                <c:pt idx="1897" c:formatCode="0.00E+00">
                  <c:v>3.87195690202211e-7</c:v>
                </c:pt>
                <c:pt idx="1898" c:formatCode="0.00E+00">
                  <c:v>3.87195690202211e-7</c:v>
                </c:pt>
                <c:pt idx="1899" c:formatCode="0.00E+00">
                  <c:v>3.87195690202211e-7</c:v>
                </c:pt>
                <c:pt idx="1900" c:formatCode="0.00E+00">
                  <c:v>3.87195690202211e-7</c:v>
                </c:pt>
                <c:pt idx="1901" c:formatCode="0.00E+00">
                  <c:v>3.87195690202211e-7</c:v>
                </c:pt>
                <c:pt idx="1902" c:formatCode="0.00E+00">
                  <c:v>3.87195690202211e-7</c:v>
                </c:pt>
                <c:pt idx="1903" c:formatCode="0.00E+00">
                  <c:v>3.87195690202211e-7</c:v>
                </c:pt>
                <c:pt idx="1904" c:formatCode="0.00E+00">
                  <c:v>3.87195690202211e-7</c:v>
                </c:pt>
                <c:pt idx="1905" c:formatCode="0.00E+00">
                  <c:v>3.87195690202211e-7</c:v>
                </c:pt>
                <c:pt idx="1906" c:formatCode="0.00E+00">
                  <c:v>3.87195690202211e-7</c:v>
                </c:pt>
                <c:pt idx="1907" c:formatCode="0.00E+00">
                  <c:v>3.87195690202211e-7</c:v>
                </c:pt>
                <c:pt idx="1908" c:formatCode="0.00E+00">
                  <c:v>3.87195690202211e-7</c:v>
                </c:pt>
                <c:pt idx="1909" c:formatCode="0.00E+00">
                  <c:v>3.87195690202211e-7</c:v>
                </c:pt>
                <c:pt idx="1910" c:formatCode="0.00E+00">
                  <c:v>3.87195690202211e-7</c:v>
                </c:pt>
                <c:pt idx="1911" c:formatCode="0.00E+00">
                  <c:v>3.87195690202211e-7</c:v>
                </c:pt>
                <c:pt idx="1912" c:formatCode="0.00E+00">
                  <c:v>3.38796228926935e-7</c:v>
                </c:pt>
                <c:pt idx="1913" c:formatCode="0.00E+00">
                  <c:v>3.38796228926935e-7</c:v>
                </c:pt>
                <c:pt idx="1914" c:formatCode="0.00E+00">
                  <c:v>3.38796228926935e-7</c:v>
                </c:pt>
                <c:pt idx="1915" c:formatCode="0.00E+00">
                  <c:v>3.38796228926935e-7</c:v>
                </c:pt>
                <c:pt idx="1916" c:formatCode="0.00E+00">
                  <c:v>3.38796228926935e-7</c:v>
                </c:pt>
                <c:pt idx="1917" c:formatCode="0.00E+00">
                  <c:v>3.38796228926935e-7</c:v>
                </c:pt>
                <c:pt idx="1918" c:formatCode="0.00E+00">
                  <c:v>3.38796228926935e-7</c:v>
                </c:pt>
                <c:pt idx="1919" c:formatCode="0.00E+00">
                  <c:v>3.38796228926935e-7</c:v>
                </c:pt>
                <c:pt idx="1920" c:formatCode="0.00E+00">
                  <c:v>3.38796228926935e-7</c:v>
                </c:pt>
                <c:pt idx="1921" c:formatCode="0.00E+00">
                  <c:v>3.38796228926935e-7</c:v>
                </c:pt>
                <c:pt idx="1922" c:formatCode="0.00E+00">
                  <c:v>3.38796228926935e-7</c:v>
                </c:pt>
                <c:pt idx="1923" c:formatCode="0.00E+00">
                  <c:v>3.38796228926935e-7</c:v>
                </c:pt>
                <c:pt idx="1924" c:formatCode="0.00E+00">
                  <c:v>3.38796228926935e-7</c:v>
                </c:pt>
                <c:pt idx="1925" c:formatCode="0.00E+00">
                  <c:v>3.38796228926935e-7</c:v>
                </c:pt>
                <c:pt idx="1926" c:formatCode="0.00E+00">
                  <c:v>3.38796228926935e-7</c:v>
                </c:pt>
                <c:pt idx="1927" c:formatCode="0.00E+00">
                  <c:v>3.38796228926935e-7</c:v>
                </c:pt>
                <c:pt idx="1928" c:formatCode="0.00E+00">
                  <c:v>3.38796228926935e-7</c:v>
                </c:pt>
                <c:pt idx="1929" c:formatCode="0.00E+00">
                  <c:v>3.38796228926935e-7</c:v>
                </c:pt>
                <c:pt idx="1930" c:formatCode="0.00E+00">
                  <c:v>3.38796228926935e-7</c:v>
                </c:pt>
                <c:pt idx="1931" c:formatCode="0.00E+00">
                  <c:v>3.38796228926935e-7</c:v>
                </c:pt>
                <c:pt idx="1932" c:formatCode="0.00E+00">
                  <c:v>3.38796228926935e-7</c:v>
                </c:pt>
                <c:pt idx="1933" c:formatCode="0.00E+00">
                  <c:v>3.38796228926935e-7</c:v>
                </c:pt>
                <c:pt idx="1934" c:formatCode="0.00E+00">
                  <c:v>3.38796228926935e-7</c:v>
                </c:pt>
                <c:pt idx="1935" c:formatCode="0.00E+00">
                  <c:v>3.38796228926935e-7</c:v>
                </c:pt>
                <c:pt idx="1936" c:formatCode="0.00E+00">
                  <c:v>2.90396767651658e-7</c:v>
                </c:pt>
                <c:pt idx="1937" c:formatCode="0.00E+00">
                  <c:v>2.90396767651658e-7</c:v>
                </c:pt>
                <c:pt idx="1938" c:formatCode="0.00E+00">
                  <c:v>2.90396767651658e-7</c:v>
                </c:pt>
                <c:pt idx="1939" c:formatCode="0.00E+00">
                  <c:v>2.90396767651658e-7</c:v>
                </c:pt>
                <c:pt idx="1940" c:formatCode="0.00E+00">
                  <c:v>2.90396767651658e-7</c:v>
                </c:pt>
                <c:pt idx="1941" c:formatCode="0.00E+00">
                  <c:v>2.90396767651658e-7</c:v>
                </c:pt>
                <c:pt idx="1942" c:formatCode="0.00E+00">
                  <c:v>2.90396767651658e-7</c:v>
                </c:pt>
                <c:pt idx="1943" c:formatCode="0.00E+00">
                  <c:v>2.90396767651658e-7</c:v>
                </c:pt>
                <c:pt idx="1944" c:formatCode="0.00E+00">
                  <c:v>2.90396767651658e-7</c:v>
                </c:pt>
                <c:pt idx="1945" c:formatCode="0.00E+00">
                  <c:v>2.90396767651658e-7</c:v>
                </c:pt>
                <c:pt idx="1946" c:formatCode="0.00E+00">
                  <c:v>2.90396767651658e-7</c:v>
                </c:pt>
                <c:pt idx="1947" c:formatCode="0.00E+00">
                  <c:v>2.90396767651658e-7</c:v>
                </c:pt>
                <c:pt idx="1948" c:formatCode="0.00E+00">
                  <c:v>2.90396767651658e-7</c:v>
                </c:pt>
                <c:pt idx="1949" c:formatCode="0.00E+00">
                  <c:v>2.90396767651658e-7</c:v>
                </c:pt>
                <c:pt idx="1950" c:formatCode="0.00E+00">
                  <c:v>2.90396767651658e-7</c:v>
                </c:pt>
                <c:pt idx="1951" c:formatCode="0.00E+00">
                  <c:v>2.90396767651658e-7</c:v>
                </c:pt>
                <c:pt idx="1952" c:formatCode="0.00E+00">
                  <c:v>2.90396767651658e-7</c:v>
                </c:pt>
                <c:pt idx="1953" c:formatCode="0.00E+00">
                  <c:v>2.90396767651658e-7</c:v>
                </c:pt>
                <c:pt idx="1954" c:formatCode="0.00E+00">
                  <c:v>2.90396767651658e-7</c:v>
                </c:pt>
                <c:pt idx="1955" c:formatCode="0.00E+00">
                  <c:v>2.90396767651658e-7</c:v>
                </c:pt>
                <c:pt idx="1956" c:formatCode="0.00E+00">
                  <c:v>2.90396767651658e-7</c:v>
                </c:pt>
                <c:pt idx="1957" c:formatCode="0.00E+00">
                  <c:v>2.90396767651658e-7</c:v>
                </c:pt>
                <c:pt idx="1958" c:formatCode="0.00E+00">
                  <c:v>2.90396767651658e-7</c:v>
                </c:pt>
                <c:pt idx="1959" c:formatCode="0.00E+00">
                  <c:v>2.90396767651658e-7</c:v>
                </c:pt>
                <c:pt idx="1960" c:formatCode="0.00E+00">
                  <c:v>2.90396767651658e-7</c:v>
                </c:pt>
                <c:pt idx="1961" c:formatCode="0.00E+00">
                  <c:v>2.90396767651658e-7</c:v>
                </c:pt>
                <c:pt idx="1962" c:formatCode="0.00E+00">
                  <c:v>2.90396767651658e-7</c:v>
                </c:pt>
                <c:pt idx="1963" c:formatCode="0.00E+00">
                  <c:v>2.90396767651658e-7</c:v>
                </c:pt>
                <c:pt idx="1964" c:formatCode="0.00E+00">
                  <c:v>2.41997306376382e-7</c:v>
                </c:pt>
                <c:pt idx="1965" c:formatCode="0.00E+00">
                  <c:v>2.41997306376382e-7</c:v>
                </c:pt>
                <c:pt idx="1966" c:formatCode="0.00E+00">
                  <c:v>2.41997306376382e-7</c:v>
                </c:pt>
                <c:pt idx="1967" c:formatCode="0.00E+00">
                  <c:v>2.41997306376382e-7</c:v>
                </c:pt>
                <c:pt idx="1968" c:formatCode="0.00E+00">
                  <c:v>2.41997306376382e-7</c:v>
                </c:pt>
                <c:pt idx="1969" c:formatCode="0.00E+00">
                  <c:v>2.41997306376382e-7</c:v>
                </c:pt>
                <c:pt idx="1970" c:formatCode="0.00E+00">
                  <c:v>2.41997306376382e-7</c:v>
                </c:pt>
                <c:pt idx="1971" c:formatCode="0.00E+00">
                  <c:v>2.41997306376382e-7</c:v>
                </c:pt>
                <c:pt idx="1972" c:formatCode="0.00E+00">
                  <c:v>2.41997306376382e-7</c:v>
                </c:pt>
                <c:pt idx="1973" c:formatCode="0.00E+00">
                  <c:v>2.41997306376382e-7</c:v>
                </c:pt>
                <c:pt idx="1974" c:formatCode="0.00E+00">
                  <c:v>2.41997306376382e-7</c:v>
                </c:pt>
                <c:pt idx="1975" c:formatCode="0.00E+00">
                  <c:v>2.41997306376382e-7</c:v>
                </c:pt>
                <c:pt idx="1976" c:formatCode="0.00E+00">
                  <c:v>2.41997306376382e-7</c:v>
                </c:pt>
                <c:pt idx="1977" c:formatCode="0.00E+00">
                  <c:v>2.41997306376382e-7</c:v>
                </c:pt>
                <c:pt idx="1978" c:formatCode="0.00E+00">
                  <c:v>2.41997306376382e-7</c:v>
                </c:pt>
                <c:pt idx="1979" c:formatCode="0.00E+00">
                  <c:v>2.41997306376382e-7</c:v>
                </c:pt>
                <c:pt idx="1980" c:formatCode="0.00E+00">
                  <c:v>2.41997306376382e-7</c:v>
                </c:pt>
                <c:pt idx="1981" c:formatCode="0.00E+00">
                  <c:v>2.41997306376382e-7</c:v>
                </c:pt>
                <c:pt idx="1982" c:formatCode="0.00E+00">
                  <c:v>2.41997306376382e-7</c:v>
                </c:pt>
                <c:pt idx="1983" c:formatCode="0.00E+00">
                  <c:v>2.41997306376382e-7</c:v>
                </c:pt>
                <c:pt idx="1984" c:formatCode="0.00E+00">
                  <c:v>2.41997306376382e-7</c:v>
                </c:pt>
                <c:pt idx="1985" c:formatCode="0.00E+00">
                  <c:v>2.41997306376382e-7</c:v>
                </c:pt>
                <c:pt idx="1986" c:formatCode="0.00E+00">
                  <c:v>2.41997306376382e-7</c:v>
                </c:pt>
                <c:pt idx="1987" c:formatCode="0.00E+00">
                  <c:v>2.41997306376382e-7</c:v>
                </c:pt>
                <c:pt idx="1988" c:formatCode="0.00E+00">
                  <c:v>2.41997306376382e-7</c:v>
                </c:pt>
                <c:pt idx="1989" c:formatCode="0.00E+00">
                  <c:v>2.41997306376382e-7</c:v>
                </c:pt>
                <c:pt idx="1990" c:formatCode="0.00E+00">
                  <c:v>2.41997306376382e-7</c:v>
                </c:pt>
                <c:pt idx="1991" c:formatCode="0.00E+00">
                  <c:v>2.41997306376382e-7</c:v>
                </c:pt>
                <c:pt idx="1992" c:formatCode="0.00E+00">
                  <c:v>2.41997306376382e-7</c:v>
                </c:pt>
                <c:pt idx="1993" c:formatCode="0.00E+00">
                  <c:v>1.93597845101105e-7</c:v>
                </c:pt>
                <c:pt idx="1994" c:formatCode="0.00E+00">
                  <c:v>1.93597845101105e-7</c:v>
                </c:pt>
                <c:pt idx="1995" c:formatCode="0.00E+00">
                  <c:v>1.93597845101105e-7</c:v>
                </c:pt>
                <c:pt idx="1996" c:formatCode="0.00E+00">
                  <c:v>1.93597845101105e-7</c:v>
                </c:pt>
                <c:pt idx="1997" c:formatCode="0.00E+00">
                  <c:v>1.93597845101105e-7</c:v>
                </c:pt>
                <c:pt idx="1998" c:formatCode="0.00E+00">
                  <c:v>1.93597845101105e-7</c:v>
                </c:pt>
                <c:pt idx="1999" c:formatCode="0.00E+00">
                  <c:v>1.93597845101105e-7</c:v>
                </c:pt>
                <c:pt idx="2000" c:formatCode="0.00E+00">
                  <c:v>1.93597845101105e-7</c:v>
                </c:pt>
                <c:pt idx="2001" c:formatCode="0.00E+00">
                  <c:v>1.93597845101105e-7</c:v>
                </c:pt>
                <c:pt idx="2002" c:formatCode="0.00E+00">
                  <c:v>1.93597845101105e-7</c:v>
                </c:pt>
                <c:pt idx="2003" c:formatCode="0.00E+00">
                  <c:v>1.93597845101105e-7</c:v>
                </c:pt>
                <c:pt idx="2004" c:formatCode="0.00E+00">
                  <c:v>1.93597845101105e-7</c:v>
                </c:pt>
                <c:pt idx="2005" c:formatCode="0.00E+00">
                  <c:v>1.93597845101105e-7</c:v>
                </c:pt>
                <c:pt idx="2006" c:formatCode="0.00E+00">
                  <c:v>1.93597845101105e-7</c:v>
                </c:pt>
                <c:pt idx="2007" c:formatCode="0.00E+00">
                  <c:v>1.93597845101105e-7</c:v>
                </c:pt>
                <c:pt idx="2008" c:formatCode="0.00E+00">
                  <c:v>1.93597845101105e-7</c:v>
                </c:pt>
                <c:pt idx="2009" c:formatCode="0.00E+00">
                  <c:v>1.93597845101105e-7</c:v>
                </c:pt>
                <c:pt idx="2010" c:formatCode="0.00E+00">
                  <c:v>1.93597845101105e-7</c:v>
                </c:pt>
                <c:pt idx="2011" c:formatCode="0.00E+00">
                  <c:v>1.93597845101105e-7</c:v>
                </c:pt>
                <c:pt idx="2012" c:formatCode="0.00E+00">
                  <c:v>1.93597845101105e-7</c:v>
                </c:pt>
                <c:pt idx="2013" c:formatCode="0.00E+00">
                  <c:v>1.93597845101105e-7</c:v>
                </c:pt>
                <c:pt idx="2014" c:formatCode="0.00E+00">
                  <c:v>1.93597845101105e-7</c:v>
                </c:pt>
                <c:pt idx="2015" c:formatCode="0.00E+00">
                  <c:v>1.93597845101105e-7</c:v>
                </c:pt>
                <c:pt idx="2016" c:formatCode="0.00E+00">
                  <c:v>1.93597845101105e-7</c:v>
                </c:pt>
                <c:pt idx="2017" c:formatCode="0.00E+00">
                  <c:v>1.93597845101105e-7</c:v>
                </c:pt>
                <c:pt idx="2018" c:formatCode="0.00E+00">
                  <c:v>1.93597845101105e-7</c:v>
                </c:pt>
                <c:pt idx="2019" c:formatCode="0.00E+00">
                  <c:v>1.93597845101105e-7</c:v>
                </c:pt>
                <c:pt idx="2020" c:formatCode="0.00E+00">
                  <c:v>1.93597845101105e-7</c:v>
                </c:pt>
                <c:pt idx="2021" c:formatCode="0.00E+00">
                  <c:v>1.93597845101105e-7</c:v>
                </c:pt>
                <c:pt idx="2022" c:formatCode="0.00E+00">
                  <c:v>1.93597845101105e-7</c:v>
                </c:pt>
                <c:pt idx="2023" c:formatCode="0.00E+00">
                  <c:v>1.93597845101105e-7</c:v>
                </c:pt>
                <c:pt idx="2024" c:formatCode="0.00E+00">
                  <c:v>1.93597845101105e-7</c:v>
                </c:pt>
                <c:pt idx="2025" c:formatCode="0.00E+00">
                  <c:v>1.93597845101105e-7</c:v>
                </c:pt>
                <c:pt idx="2026" c:formatCode="0.00E+00">
                  <c:v>1.93597845101105e-7</c:v>
                </c:pt>
                <c:pt idx="2027" c:formatCode="0.00E+00">
                  <c:v>1.45198383825829e-7</c:v>
                </c:pt>
                <c:pt idx="2028" c:formatCode="0.00E+00">
                  <c:v>1.45198383825829e-7</c:v>
                </c:pt>
                <c:pt idx="2029" c:formatCode="0.00E+00">
                  <c:v>1.45198383825829e-7</c:v>
                </c:pt>
                <c:pt idx="2030" c:formatCode="0.00E+00">
                  <c:v>1.45198383825829e-7</c:v>
                </c:pt>
                <c:pt idx="2031" c:formatCode="0.00E+00">
                  <c:v>1.45198383825829e-7</c:v>
                </c:pt>
                <c:pt idx="2032" c:formatCode="0.00E+00">
                  <c:v>1.45198383825829e-7</c:v>
                </c:pt>
                <c:pt idx="2033" c:formatCode="0.00E+00">
                  <c:v>1.45198383825829e-7</c:v>
                </c:pt>
                <c:pt idx="2034" c:formatCode="0.00E+00">
                  <c:v>1.45198383825829e-7</c:v>
                </c:pt>
                <c:pt idx="2035" c:formatCode="0.00E+00">
                  <c:v>1.45198383825829e-7</c:v>
                </c:pt>
                <c:pt idx="2036" c:formatCode="0.00E+00">
                  <c:v>1.45198383825829e-7</c:v>
                </c:pt>
                <c:pt idx="2037" c:formatCode="0.00E+00">
                  <c:v>1.45198383825829e-7</c:v>
                </c:pt>
                <c:pt idx="2038" c:formatCode="0.00E+00">
                  <c:v>1.45198383825829e-7</c:v>
                </c:pt>
                <c:pt idx="2039" c:formatCode="0.00E+00">
                  <c:v>1.45198383825829e-7</c:v>
                </c:pt>
                <c:pt idx="2040" c:formatCode="0.00E+00">
                  <c:v>1.45198383825829e-7</c:v>
                </c:pt>
                <c:pt idx="2041" c:formatCode="0.00E+00">
                  <c:v>1.45198383825829e-7</c:v>
                </c:pt>
                <c:pt idx="2042" c:formatCode="0.00E+00">
                  <c:v>1.45198383825829e-7</c:v>
                </c:pt>
                <c:pt idx="2043" c:formatCode="0.00E+00">
                  <c:v>1.45198383825829e-7</c:v>
                </c:pt>
                <c:pt idx="2044" c:formatCode="0.00E+00">
                  <c:v>1.45198383825829e-7</c:v>
                </c:pt>
                <c:pt idx="2045" c:formatCode="0.00E+00">
                  <c:v>1.45198383825829e-7</c:v>
                </c:pt>
                <c:pt idx="2046" c:formatCode="0.00E+00">
                  <c:v>1.45198383825829e-7</c:v>
                </c:pt>
                <c:pt idx="2047" c:formatCode="0.00E+00">
                  <c:v>1.45198383825829e-7</c:v>
                </c:pt>
                <c:pt idx="2048" c:formatCode="0.00E+00">
                  <c:v>1.45198383825829e-7</c:v>
                </c:pt>
                <c:pt idx="2049" c:formatCode="0.00E+00">
                  <c:v>1.45198383825829e-7</c:v>
                </c:pt>
                <c:pt idx="2050" c:formatCode="0.00E+00">
                  <c:v>1.45198383825829e-7</c:v>
                </c:pt>
                <c:pt idx="2051" c:formatCode="0.00E+00">
                  <c:v>1.45198383825829e-7</c:v>
                </c:pt>
                <c:pt idx="2052" c:formatCode="0.00E+00">
                  <c:v>1.45198383825829e-7</c:v>
                </c:pt>
                <c:pt idx="2053" c:formatCode="0.00E+00">
                  <c:v>1.45198383825829e-7</c:v>
                </c:pt>
                <c:pt idx="2054" c:formatCode="0.00E+00">
                  <c:v>1.45198383825829e-7</c:v>
                </c:pt>
                <c:pt idx="2055" c:formatCode="0.00E+00">
                  <c:v>1.45198383825829e-7</c:v>
                </c:pt>
                <c:pt idx="2056" c:formatCode="0.00E+00">
                  <c:v>1.45198383825829e-7</c:v>
                </c:pt>
                <c:pt idx="2057" c:formatCode="0.00E+00">
                  <c:v>1.45198383825829e-7</c:v>
                </c:pt>
                <c:pt idx="2058" c:formatCode="0.00E+00">
                  <c:v>1.45198383825829e-7</c:v>
                </c:pt>
                <c:pt idx="2059" c:formatCode="0.00E+00">
                  <c:v>1.45198383825829e-7</c:v>
                </c:pt>
                <c:pt idx="2060" c:formatCode="0.00E+00">
                  <c:v>1.45198383825829e-7</c:v>
                </c:pt>
                <c:pt idx="2061" c:formatCode="0.00E+00">
                  <c:v>1.45198383825829e-7</c:v>
                </c:pt>
                <c:pt idx="2062" c:formatCode="0.00E+00">
                  <c:v>1.45198383825829e-7</c:v>
                </c:pt>
                <c:pt idx="2063" c:formatCode="0.00E+00">
                  <c:v>1.45198383825829e-7</c:v>
                </c:pt>
                <c:pt idx="2064" c:formatCode="0.00E+00">
                  <c:v>1.45198383825829e-7</c:v>
                </c:pt>
                <c:pt idx="2065" c:formatCode="0.00E+00">
                  <c:v>9.67989225505528e-8</c:v>
                </c:pt>
                <c:pt idx="2066" c:formatCode="0.00E+00">
                  <c:v>9.67989225505528e-8</c:v>
                </c:pt>
                <c:pt idx="2067" c:formatCode="0.00E+00">
                  <c:v>9.67989225505528e-8</c:v>
                </c:pt>
                <c:pt idx="2068" c:formatCode="0.00E+00">
                  <c:v>9.67989225505528e-8</c:v>
                </c:pt>
                <c:pt idx="2069" c:formatCode="0.00E+00">
                  <c:v>9.67989225505528e-8</c:v>
                </c:pt>
                <c:pt idx="2070" c:formatCode="0.00E+00">
                  <c:v>9.67989225505528e-8</c:v>
                </c:pt>
                <c:pt idx="2071" c:formatCode="0.00E+00">
                  <c:v>9.67989225505528e-8</c:v>
                </c:pt>
                <c:pt idx="2072" c:formatCode="0.00E+00">
                  <c:v>9.67989225505528e-8</c:v>
                </c:pt>
                <c:pt idx="2073" c:formatCode="0.00E+00">
                  <c:v>9.67989225505528e-8</c:v>
                </c:pt>
                <c:pt idx="2074" c:formatCode="0.00E+00">
                  <c:v>9.67989225505528e-8</c:v>
                </c:pt>
                <c:pt idx="2075" c:formatCode="0.00E+00">
                  <c:v>9.67989225505528e-8</c:v>
                </c:pt>
                <c:pt idx="2076" c:formatCode="0.00E+00">
                  <c:v>9.67989225505528e-8</c:v>
                </c:pt>
                <c:pt idx="2077" c:formatCode="0.00E+00">
                  <c:v>9.67989225505528e-8</c:v>
                </c:pt>
                <c:pt idx="2078" c:formatCode="0.00E+00">
                  <c:v>9.67989225505528e-8</c:v>
                </c:pt>
                <c:pt idx="2079" c:formatCode="0.00E+00">
                  <c:v>9.67989225505528e-8</c:v>
                </c:pt>
                <c:pt idx="2080" c:formatCode="0.00E+00">
                  <c:v>9.67989225505528e-8</c:v>
                </c:pt>
                <c:pt idx="2081" c:formatCode="0.00E+00">
                  <c:v>9.67989225505528e-8</c:v>
                </c:pt>
                <c:pt idx="2082" c:formatCode="0.00E+00">
                  <c:v>9.67989225505528e-8</c:v>
                </c:pt>
                <c:pt idx="2083" c:formatCode="0.00E+00">
                  <c:v>9.67989225505528e-8</c:v>
                </c:pt>
                <c:pt idx="2084" c:formatCode="0.00E+00">
                  <c:v>9.67989225505528e-8</c:v>
                </c:pt>
                <c:pt idx="2085" c:formatCode="0.00E+00">
                  <c:v>9.67989225505528e-8</c:v>
                </c:pt>
                <c:pt idx="2086" c:formatCode="0.00E+00">
                  <c:v>9.67989225505528e-8</c:v>
                </c:pt>
                <c:pt idx="2087" c:formatCode="0.00E+00">
                  <c:v>9.67989225505528e-8</c:v>
                </c:pt>
                <c:pt idx="2088" c:formatCode="0.00E+00">
                  <c:v>9.67989225505528e-8</c:v>
                </c:pt>
                <c:pt idx="2089" c:formatCode="0.00E+00">
                  <c:v>9.67989225505528e-8</c:v>
                </c:pt>
                <c:pt idx="2090" c:formatCode="0.00E+00">
                  <c:v>9.67989225505528e-8</c:v>
                </c:pt>
                <c:pt idx="2091" c:formatCode="0.00E+00">
                  <c:v>9.67989225505528e-8</c:v>
                </c:pt>
                <c:pt idx="2092" c:formatCode="0.00E+00">
                  <c:v>9.67989225505528e-8</c:v>
                </c:pt>
                <c:pt idx="2093" c:formatCode="0.00E+00">
                  <c:v>9.67989225505528e-8</c:v>
                </c:pt>
                <c:pt idx="2094" c:formatCode="0.00E+00">
                  <c:v>9.67989225505528e-8</c:v>
                </c:pt>
                <c:pt idx="2095" c:formatCode="0.00E+00">
                  <c:v>9.67989225505528e-8</c:v>
                </c:pt>
                <c:pt idx="2096" c:formatCode="0.00E+00">
                  <c:v>9.67989225505528e-8</c:v>
                </c:pt>
                <c:pt idx="2097" c:formatCode="0.00E+00">
                  <c:v>9.67989225505528e-8</c:v>
                </c:pt>
                <c:pt idx="2098" c:formatCode="0.00E+00">
                  <c:v>9.67989225505528e-8</c:v>
                </c:pt>
                <c:pt idx="2099" c:formatCode="0.00E+00">
                  <c:v>9.67989225505528e-8</c:v>
                </c:pt>
                <c:pt idx="2100" c:formatCode="0.00E+00">
                  <c:v>9.67989225505528e-8</c:v>
                </c:pt>
                <c:pt idx="2101" c:formatCode="0.00E+00">
                  <c:v>9.67989225505528e-8</c:v>
                </c:pt>
                <c:pt idx="2102" c:formatCode="0.00E+00">
                  <c:v>9.67989225505528e-8</c:v>
                </c:pt>
                <c:pt idx="2103" c:formatCode="0.00E+00">
                  <c:v>9.67989225505528e-8</c:v>
                </c:pt>
                <c:pt idx="2104" c:formatCode="0.00E+00">
                  <c:v>9.67989225505528e-8</c:v>
                </c:pt>
                <c:pt idx="2105" c:formatCode="0.00E+00">
                  <c:v>9.67989225505528e-8</c:v>
                </c:pt>
                <c:pt idx="2106" c:formatCode="0.00E+00">
                  <c:v>9.67989225505528e-8</c:v>
                </c:pt>
                <c:pt idx="2107" c:formatCode="0.00E+00">
                  <c:v>9.67989225505528e-8</c:v>
                </c:pt>
                <c:pt idx="2108" c:formatCode="0.00E+00">
                  <c:v>9.67989225505528e-8</c:v>
                </c:pt>
                <c:pt idx="2109" c:formatCode="0.00E+00">
                  <c:v>9.67989225505528e-8</c:v>
                </c:pt>
                <c:pt idx="2110" c:formatCode="0.00E+00">
                  <c:v>9.67989225505528e-8</c:v>
                </c:pt>
                <c:pt idx="2111" c:formatCode="0.00E+00">
                  <c:v>9.67989225505528e-8</c:v>
                </c:pt>
                <c:pt idx="2112" c:formatCode="0.00E+00">
                  <c:v>9.67989225505528e-8</c:v>
                </c:pt>
                <c:pt idx="2113" c:formatCode="0.00E+00">
                  <c:v>9.67989225505528e-8</c:v>
                </c:pt>
                <c:pt idx="2114" c:formatCode="0.00E+00">
                  <c:v>9.67989225505528e-8</c:v>
                </c:pt>
                <c:pt idx="2115" c:formatCode="0.00E+00">
                  <c:v>9.67989225505528e-8</c:v>
                </c:pt>
                <c:pt idx="2116" c:formatCode="0.00E+00">
                  <c:v>9.67989225505528e-8</c:v>
                </c:pt>
                <c:pt idx="2117" c:formatCode="0.00E+00">
                  <c:v>4.83994612752764e-8</c:v>
                </c:pt>
                <c:pt idx="2118" c:formatCode="0.00E+00">
                  <c:v>4.83994612752764e-8</c:v>
                </c:pt>
                <c:pt idx="2119" c:formatCode="0.00E+00">
                  <c:v>4.83994612752764e-8</c:v>
                </c:pt>
                <c:pt idx="2120" c:formatCode="0.00E+00">
                  <c:v>4.83994612752764e-8</c:v>
                </c:pt>
                <c:pt idx="2121" c:formatCode="0.00E+00">
                  <c:v>4.83994612752764e-8</c:v>
                </c:pt>
                <c:pt idx="2122" c:formatCode="0.00E+00">
                  <c:v>4.83994612752764e-8</c:v>
                </c:pt>
                <c:pt idx="2123" c:formatCode="0.00E+00">
                  <c:v>4.83994612752764e-8</c:v>
                </c:pt>
                <c:pt idx="2124" c:formatCode="0.00E+00">
                  <c:v>4.83994612752764e-8</c:v>
                </c:pt>
                <c:pt idx="2125" c:formatCode="0.00E+00">
                  <c:v>4.83994612752764e-8</c:v>
                </c:pt>
                <c:pt idx="2126" c:formatCode="0.00E+00">
                  <c:v>4.83994612752764e-8</c:v>
                </c:pt>
                <c:pt idx="2127" c:formatCode="0.00E+00">
                  <c:v>4.83994612752764e-8</c:v>
                </c:pt>
                <c:pt idx="2128" c:formatCode="0.00E+00">
                  <c:v>4.83994612752764e-8</c:v>
                </c:pt>
                <c:pt idx="2129" c:formatCode="0.00E+00">
                  <c:v>4.83994612752764e-8</c:v>
                </c:pt>
                <c:pt idx="2130" c:formatCode="0.00E+00">
                  <c:v>4.83994612752764e-8</c:v>
                </c:pt>
                <c:pt idx="2131" c:formatCode="0.00E+00">
                  <c:v>4.83994612752764e-8</c:v>
                </c:pt>
                <c:pt idx="2132" c:formatCode="0.00E+00">
                  <c:v>4.83994612752764e-8</c:v>
                </c:pt>
                <c:pt idx="2133" c:formatCode="0.00E+00">
                  <c:v>4.83994612752764e-8</c:v>
                </c:pt>
                <c:pt idx="2134" c:formatCode="0.00E+00">
                  <c:v>4.83994612752764e-8</c:v>
                </c:pt>
                <c:pt idx="2135" c:formatCode="0.00E+00">
                  <c:v>4.83994612752764e-8</c:v>
                </c:pt>
                <c:pt idx="2136" c:formatCode="0.00E+00">
                  <c:v>4.83994612752764e-8</c:v>
                </c:pt>
                <c:pt idx="2137" c:formatCode="0.00E+00">
                  <c:v>4.83994612752764e-8</c:v>
                </c:pt>
                <c:pt idx="2138" c:formatCode="0.00E+00">
                  <c:v>4.83994612752764e-8</c:v>
                </c:pt>
                <c:pt idx="2139" c:formatCode="0.00E+00">
                  <c:v>4.83994612752764e-8</c:v>
                </c:pt>
                <c:pt idx="2140" c:formatCode="0.00E+00">
                  <c:v>4.83994612752764e-8</c:v>
                </c:pt>
                <c:pt idx="2141" c:formatCode="0.00E+00">
                  <c:v>4.83994612752764e-8</c:v>
                </c:pt>
                <c:pt idx="2142" c:formatCode="0.00E+00">
                  <c:v>4.83994612752764e-8</c:v>
                </c:pt>
                <c:pt idx="2143" c:formatCode="0.00E+00">
                  <c:v>4.83994612752764e-8</c:v>
                </c:pt>
                <c:pt idx="2144" c:formatCode="0.00E+00">
                  <c:v>4.83994612752764e-8</c:v>
                </c:pt>
                <c:pt idx="2145" c:formatCode="0.00E+00">
                  <c:v>4.83994612752764e-8</c:v>
                </c:pt>
                <c:pt idx="2146" c:formatCode="0.00E+00">
                  <c:v>4.83994612752764e-8</c:v>
                </c:pt>
                <c:pt idx="2147" c:formatCode="0.00E+00">
                  <c:v>4.83994612752764e-8</c:v>
                </c:pt>
                <c:pt idx="2148" c:formatCode="0.00E+00">
                  <c:v>4.83994612752764e-8</c:v>
                </c:pt>
                <c:pt idx="2149" c:formatCode="0.00E+00">
                  <c:v>4.83994612752764e-8</c:v>
                </c:pt>
                <c:pt idx="2150" c:formatCode="0.00E+00">
                  <c:v>4.83994612752764e-8</c:v>
                </c:pt>
                <c:pt idx="2151" c:formatCode="0.00E+00">
                  <c:v>4.83994612752764e-8</c:v>
                </c:pt>
                <c:pt idx="2152" c:formatCode="0.00E+00">
                  <c:v>4.83994612752764e-8</c:v>
                </c:pt>
                <c:pt idx="2153" c:formatCode="0.00E+00">
                  <c:v>4.83994612752764e-8</c:v>
                </c:pt>
                <c:pt idx="2154" c:formatCode="0.00E+00">
                  <c:v>4.83994612752764e-8</c:v>
                </c:pt>
                <c:pt idx="2155" c:formatCode="0.00E+00">
                  <c:v>4.83994612752764e-8</c:v>
                </c:pt>
                <c:pt idx="2156" c:formatCode="0.00E+00">
                  <c:v>4.83994612752764e-8</c:v>
                </c:pt>
                <c:pt idx="2157" c:formatCode="0.00E+00">
                  <c:v>4.83994612752764e-8</c:v>
                </c:pt>
                <c:pt idx="2158" c:formatCode="0.00E+00">
                  <c:v>4.83994612752764e-8</c:v>
                </c:pt>
                <c:pt idx="2159" c:formatCode="0.00E+00">
                  <c:v>4.83994612752764e-8</c:v>
                </c:pt>
                <c:pt idx="2160" c:formatCode="0.00E+00">
                  <c:v>4.83994612752764e-8</c:v>
                </c:pt>
                <c:pt idx="2161" c:formatCode="0.00E+00">
                  <c:v>4.83994612752764e-8</c:v>
                </c:pt>
                <c:pt idx="2162" c:formatCode="0.00E+00">
                  <c:v>4.83994612752764e-8</c:v>
                </c:pt>
                <c:pt idx="2163" c:formatCode="0.00E+00">
                  <c:v>4.83994612752764e-8</c:v>
                </c:pt>
                <c:pt idx="2164" c:formatCode="0.00E+00">
                  <c:v>4.83994612752764e-8</c:v>
                </c:pt>
                <c:pt idx="2165" c:formatCode="0.00E+00">
                  <c:v>4.83994612752764e-8</c:v>
                </c:pt>
                <c:pt idx="2166" c:formatCode="0.00E+00">
                  <c:v>4.83994612752764e-8</c:v>
                </c:pt>
                <c:pt idx="2167" c:formatCode="0.00E+00">
                  <c:v>4.83994612752764e-8</c:v>
                </c:pt>
                <c:pt idx="2168" c:formatCode="0.00E+00">
                  <c:v>4.83994612752764e-8</c:v>
                </c:pt>
                <c:pt idx="2169" c:formatCode="0.00E+00">
                  <c:v>4.83994612752764e-8</c:v>
                </c:pt>
                <c:pt idx="2170" c:formatCode="0.00E+00">
                  <c:v>4.83994612752764e-8</c:v>
                </c:pt>
                <c:pt idx="2171" c:formatCode="0.00E+00">
                  <c:v>4.83994612752764e-8</c:v>
                </c:pt>
                <c:pt idx="2172" c:formatCode="0.00E+00">
                  <c:v>4.83994612752764e-8</c:v>
                </c:pt>
                <c:pt idx="2173" c:formatCode="0.00E+00">
                  <c:v>4.83994612752764e-8</c:v>
                </c:pt>
                <c:pt idx="2174" c:formatCode="0.00E+00">
                  <c:v>4.83994612752764e-8</c:v>
                </c:pt>
                <c:pt idx="2175" c:formatCode="0.00E+00">
                  <c:v>4.83994612752764e-8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001742"/>
        <c:axId val="183199480"/>
      </c:scatterChart>
      <c:valAx>
        <c:axId val="15500174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83199480"/>
        <c:crosses val="autoZero"/>
        <c:crossBetween val="midCat"/>
      </c:valAx>
      <c:valAx>
        <c:axId val="183199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5500174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搜索词：皮带</a:t>
            </a:r>
          </a:p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altLang="en-US"/>
              <a:t>商品支持度分布</a:t>
            </a:r>
            <a:r>
              <a:t>           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marker"/>
        <c:varyColors val="0"/>
        <c:ser>
          <c:idx val="0"/>
          <c:order val="0"/>
          <c:tx>
            <c:strRef>
              <c:f>[搜索词分类.xlsx]皮带!$B$1</c:f>
              <c:strCache>
                <c:ptCount val="1"/>
                <c:pt idx="0">
                  <c:v>click_rate           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yVal>
            <c:numRef>
              <c:f>[搜索词分类.xlsx]皮带!$B$2:$B$1848</c:f>
              <c:numCache>
                <c:formatCode>General</c:formatCode>
                <c:ptCount val="1847"/>
                <c:pt idx="0">
                  <c:v>0.0663493399253142</c:v>
                </c:pt>
                <c:pt idx="1">
                  <c:v>0.0370404460106243</c:v>
                </c:pt>
                <c:pt idx="2">
                  <c:v>0.0348840267185609</c:v>
                </c:pt>
                <c:pt idx="3">
                  <c:v>0.0347919844317046</c:v>
                </c:pt>
                <c:pt idx="4">
                  <c:v>0.0264424341240204</c:v>
                </c:pt>
                <c:pt idx="5">
                  <c:v>0.0203939409877452</c:v>
                </c:pt>
                <c:pt idx="6">
                  <c:v>0.0191842423604901</c:v>
                </c:pt>
                <c:pt idx="7">
                  <c:v>0.0168963340872034</c:v>
                </c:pt>
                <c:pt idx="8">
                  <c:v>0.0149897438594645</c:v>
                </c:pt>
                <c:pt idx="9">
                  <c:v>0.013293536001683</c:v>
                </c:pt>
                <c:pt idx="10">
                  <c:v>0.0122679219481407</c:v>
                </c:pt>
                <c:pt idx="11">
                  <c:v>0.0112817545889654</c:v>
                </c:pt>
                <c:pt idx="12">
                  <c:v>0.0108609898490506</c:v>
                </c:pt>
                <c:pt idx="13">
                  <c:v>0.0104796718035028</c:v>
                </c:pt>
                <c:pt idx="14">
                  <c:v>0.0102166938410561</c:v>
                </c:pt>
                <c:pt idx="15">
                  <c:v>0.00978278020301898</c:v>
                </c:pt>
                <c:pt idx="16">
                  <c:v>0.00878346394572134</c:v>
                </c:pt>
                <c:pt idx="17">
                  <c:v>0.00844159259454057</c:v>
                </c:pt>
                <c:pt idx="18">
                  <c:v>0.0082049124283385</c:v>
                </c:pt>
                <c:pt idx="19">
                  <c:v>0.00774470099405669</c:v>
                </c:pt>
                <c:pt idx="20">
                  <c:v>0.00756061642034397</c:v>
                </c:pt>
                <c:pt idx="21">
                  <c:v>0.00740282964287592</c:v>
                </c:pt>
                <c:pt idx="22">
                  <c:v>0.00727134066165255</c:v>
                </c:pt>
                <c:pt idx="23">
                  <c:v>0.00724504286540787</c:v>
                </c:pt>
                <c:pt idx="24">
                  <c:v>0.00704780939357281</c:v>
                </c:pt>
                <c:pt idx="25">
                  <c:v>0.00685057592173775</c:v>
                </c:pt>
                <c:pt idx="26">
                  <c:v>0.00666649134802503</c:v>
                </c:pt>
                <c:pt idx="27">
                  <c:v>0.00653500236680166</c:v>
                </c:pt>
                <c:pt idx="28">
                  <c:v>0.00614053542313154</c:v>
                </c:pt>
                <c:pt idx="29">
                  <c:v>0.00595645084941881</c:v>
                </c:pt>
                <c:pt idx="30">
                  <c:v>0.00574606847946142</c:v>
                </c:pt>
                <c:pt idx="31">
                  <c:v>0.00569347288697207</c:v>
                </c:pt>
                <c:pt idx="32">
                  <c:v>0.00565402619260506</c:v>
                </c:pt>
                <c:pt idx="33">
                  <c:v>0.00516751696207857</c:v>
                </c:pt>
                <c:pt idx="34">
                  <c:v>0.00508862357334455</c:v>
                </c:pt>
                <c:pt idx="35">
                  <c:v>0.00497028349024351</c:v>
                </c:pt>
                <c:pt idx="36">
                  <c:v>0.00473360332404144</c:v>
                </c:pt>
                <c:pt idx="37">
                  <c:v>0.0047204544259191</c:v>
                </c:pt>
                <c:pt idx="38">
                  <c:v>0.0047204544259191</c:v>
                </c:pt>
                <c:pt idx="39">
                  <c:v>0.0046152632409404</c:v>
                </c:pt>
                <c:pt idx="40">
                  <c:v>0.00449692315783937</c:v>
                </c:pt>
                <c:pt idx="41">
                  <c:v>0.00445747646347236</c:v>
                </c:pt>
                <c:pt idx="42">
                  <c:v>0.00420764739914795</c:v>
                </c:pt>
                <c:pt idx="43">
                  <c:v>0.00419449850102561</c:v>
                </c:pt>
                <c:pt idx="44">
                  <c:v>0.00418134960290327</c:v>
                </c:pt>
                <c:pt idx="45">
                  <c:v>0.0041550518066586</c:v>
                </c:pt>
                <c:pt idx="46">
                  <c:v>0.0041550518066586</c:v>
                </c:pt>
                <c:pt idx="47">
                  <c:v>0.0040498606216799</c:v>
                </c:pt>
                <c:pt idx="48">
                  <c:v>0.00397096723294587</c:v>
                </c:pt>
                <c:pt idx="49">
                  <c:v>0.00397096723294587</c:v>
                </c:pt>
                <c:pt idx="50">
                  <c:v>0.00378688265923315</c:v>
                </c:pt>
                <c:pt idx="51">
                  <c:v>0.00369484037237679</c:v>
                </c:pt>
                <c:pt idx="52">
                  <c:v>0.00366854257613212</c:v>
                </c:pt>
                <c:pt idx="53">
                  <c:v>0.00364224477988744</c:v>
                </c:pt>
                <c:pt idx="54">
                  <c:v>0.00356335139115342</c:v>
                </c:pt>
                <c:pt idx="55">
                  <c:v>0.00345816020617472</c:v>
                </c:pt>
                <c:pt idx="56">
                  <c:v>0.00340556461368537</c:v>
                </c:pt>
                <c:pt idx="57">
                  <c:v>0.00336611791931836</c:v>
                </c:pt>
                <c:pt idx="58">
                  <c:v>0.00319518224372797</c:v>
                </c:pt>
                <c:pt idx="59">
                  <c:v>0.00315573554936096</c:v>
                </c:pt>
                <c:pt idx="60">
                  <c:v>0.00303739546625992</c:v>
                </c:pt>
                <c:pt idx="61">
                  <c:v>0.00297165097564824</c:v>
                </c:pt>
                <c:pt idx="62">
                  <c:v>0.00289275758691421</c:v>
                </c:pt>
                <c:pt idx="63">
                  <c:v>0.00284016199442486</c:v>
                </c:pt>
                <c:pt idx="64">
                  <c:v>0.00272182191132383</c:v>
                </c:pt>
                <c:pt idx="65">
                  <c:v>0.00265607742071214</c:v>
                </c:pt>
                <c:pt idx="66">
                  <c:v>0.0026429285225898</c:v>
                </c:pt>
                <c:pt idx="67">
                  <c:v>0.00262977962446746</c:v>
                </c:pt>
                <c:pt idx="68">
                  <c:v>0.00260348182822279</c:v>
                </c:pt>
                <c:pt idx="69">
                  <c:v>0.00259033293010045</c:v>
                </c:pt>
                <c:pt idx="70">
                  <c:v>0.00255088623573344</c:v>
                </c:pt>
                <c:pt idx="71">
                  <c:v>0.00247199284699942</c:v>
                </c:pt>
                <c:pt idx="72">
                  <c:v>0.00247199284699942</c:v>
                </c:pt>
                <c:pt idx="73">
                  <c:v>0.0024325461526324</c:v>
                </c:pt>
                <c:pt idx="74">
                  <c:v>0.00239309945826539</c:v>
                </c:pt>
                <c:pt idx="75">
                  <c:v>0.00237995056014306</c:v>
                </c:pt>
                <c:pt idx="76">
                  <c:v>0.00237995056014306</c:v>
                </c:pt>
                <c:pt idx="77">
                  <c:v>0.00236680166202072</c:v>
                </c:pt>
                <c:pt idx="78">
                  <c:v>0.00232735496765371</c:v>
                </c:pt>
                <c:pt idx="79">
                  <c:v>0.00232735496765371</c:v>
                </c:pt>
                <c:pt idx="80">
                  <c:v>0.00226161047704202</c:v>
                </c:pt>
                <c:pt idx="81">
                  <c:v>0.00224846157891968</c:v>
                </c:pt>
                <c:pt idx="82">
                  <c:v>0.00222216378267501</c:v>
                </c:pt>
                <c:pt idx="83">
                  <c:v>0.00222216378267501</c:v>
                </c:pt>
                <c:pt idx="84">
                  <c:v>0.00216956819018566</c:v>
                </c:pt>
                <c:pt idx="85">
                  <c:v>0.00216956819018566</c:v>
                </c:pt>
                <c:pt idx="86">
                  <c:v>0.00215641929206332</c:v>
                </c:pt>
                <c:pt idx="87">
                  <c:v>0.00215641929206332</c:v>
                </c:pt>
                <c:pt idx="88">
                  <c:v>0.00210382369957397</c:v>
                </c:pt>
                <c:pt idx="89">
                  <c:v>0.0020775259033293</c:v>
                </c:pt>
                <c:pt idx="90">
                  <c:v>0.00206437700520696</c:v>
                </c:pt>
                <c:pt idx="91">
                  <c:v>0.00202493031083995</c:v>
                </c:pt>
                <c:pt idx="92">
                  <c:v>0.00201178141271761</c:v>
                </c:pt>
                <c:pt idx="93">
                  <c:v>0.00194603692210592</c:v>
                </c:pt>
                <c:pt idx="94">
                  <c:v>0.00193288802398359</c:v>
                </c:pt>
                <c:pt idx="95">
                  <c:v>0.00191973912586125</c:v>
                </c:pt>
                <c:pt idx="96">
                  <c:v>0.00191973912586125</c:v>
                </c:pt>
                <c:pt idx="97">
                  <c:v>0.00190659022773891</c:v>
                </c:pt>
                <c:pt idx="98">
                  <c:v>0.00190659022773891</c:v>
                </c:pt>
                <c:pt idx="99">
                  <c:v>0.00189344132961657</c:v>
                </c:pt>
                <c:pt idx="100">
                  <c:v>0.00188029243149424</c:v>
                </c:pt>
                <c:pt idx="101">
                  <c:v>0.00184084573712722</c:v>
                </c:pt>
                <c:pt idx="102">
                  <c:v>0.00184084573712722</c:v>
                </c:pt>
                <c:pt idx="103">
                  <c:v>0.00177510124651554</c:v>
                </c:pt>
                <c:pt idx="104">
                  <c:v>0.00177510124651554</c:v>
                </c:pt>
                <c:pt idx="105">
                  <c:v>0.00177510124651554</c:v>
                </c:pt>
                <c:pt idx="106">
                  <c:v>0.0017619523483932</c:v>
                </c:pt>
                <c:pt idx="107">
                  <c:v>0.00173565455214853</c:v>
                </c:pt>
                <c:pt idx="108">
                  <c:v>0.00170935675590385</c:v>
                </c:pt>
                <c:pt idx="109">
                  <c:v>0.00170935675590385</c:v>
                </c:pt>
                <c:pt idx="110">
                  <c:v>0.00169620785778151</c:v>
                </c:pt>
                <c:pt idx="111">
                  <c:v>0.00169620785778151</c:v>
                </c:pt>
                <c:pt idx="112">
                  <c:v>0.00169620785778151</c:v>
                </c:pt>
                <c:pt idx="113">
                  <c:v>0.00168305895965918</c:v>
                </c:pt>
                <c:pt idx="114">
                  <c:v>0.0016567611634145</c:v>
                </c:pt>
                <c:pt idx="115">
                  <c:v>0.00164361226529216</c:v>
                </c:pt>
                <c:pt idx="116">
                  <c:v>0.00161731446904749</c:v>
                </c:pt>
                <c:pt idx="117">
                  <c:v>0.00161731446904749</c:v>
                </c:pt>
                <c:pt idx="118">
                  <c:v>0.00160416557092515</c:v>
                </c:pt>
                <c:pt idx="119">
                  <c:v>0.00160416557092515</c:v>
                </c:pt>
                <c:pt idx="120">
                  <c:v>0.00159101667280281</c:v>
                </c:pt>
                <c:pt idx="121">
                  <c:v>0.00157786777468048</c:v>
                </c:pt>
                <c:pt idx="122">
                  <c:v>0.00157786777468048</c:v>
                </c:pt>
                <c:pt idx="123">
                  <c:v>0.00156471887655814</c:v>
                </c:pt>
                <c:pt idx="124">
                  <c:v>0.00153842108031346</c:v>
                </c:pt>
                <c:pt idx="125">
                  <c:v>0.00152527218219113</c:v>
                </c:pt>
                <c:pt idx="126">
                  <c:v>0.00148582548782412</c:v>
                </c:pt>
                <c:pt idx="127">
                  <c:v>0.0014463787934571</c:v>
                </c:pt>
                <c:pt idx="128">
                  <c:v>0.0014463787934571</c:v>
                </c:pt>
                <c:pt idx="129">
                  <c:v>0.00142008099721243</c:v>
                </c:pt>
                <c:pt idx="130">
                  <c:v>0.00140693209909009</c:v>
                </c:pt>
                <c:pt idx="131">
                  <c:v>0.00139378320096775</c:v>
                </c:pt>
                <c:pt idx="132">
                  <c:v>0.00139378320096775</c:v>
                </c:pt>
                <c:pt idx="133">
                  <c:v>0.00139378320096775</c:v>
                </c:pt>
                <c:pt idx="134">
                  <c:v>0.00139378320096775</c:v>
                </c:pt>
                <c:pt idx="135">
                  <c:v>0.00131488981223373</c:v>
                </c:pt>
                <c:pt idx="136">
                  <c:v>0.00131488981223373</c:v>
                </c:pt>
                <c:pt idx="137">
                  <c:v>0.00131488981223373</c:v>
                </c:pt>
                <c:pt idx="138">
                  <c:v>0.00131488981223373</c:v>
                </c:pt>
                <c:pt idx="139">
                  <c:v>0.00130174091411139</c:v>
                </c:pt>
                <c:pt idx="140">
                  <c:v>0.00128859201598906</c:v>
                </c:pt>
                <c:pt idx="141">
                  <c:v>0.00128859201598906</c:v>
                </c:pt>
                <c:pt idx="142">
                  <c:v>0.00127544311786672</c:v>
                </c:pt>
                <c:pt idx="143">
                  <c:v>0.00126229421974438</c:v>
                </c:pt>
                <c:pt idx="144">
                  <c:v>0.00124914532162204</c:v>
                </c:pt>
                <c:pt idx="145">
                  <c:v>0.00122284752537737</c:v>
                </c:pt>
                <c:pt idx="146">
                  <c:v>0.00122284752537737</c:v>
                </c:pt>
                <c:pt idx="147">
                  <c:v>0.00120969862725503</c:v>
                </c:pt>
                <c:pt idx="148">
                  <c:v>0.00120969862725503</c:v>
                </c:pt>
                <c:pt idx="149">
                  <c:v>0.00119654972913269</c:v>
                </c:pt>
                <c:pt idx="150">
                  <c:v>0.00119654972913269</c:v>
                </c:pt>
                <c:pt idx="151">
                  <c:v>0.00117025193288802</c:v>
                </c:pt>
                <c:pt idx="152">
                  <c:v>0.00117025193288802</c:v>
                </c:pt>
                <c:pt idx="153">
                  <c:v>0.00115710303476568</c:v>
                </c:pt>
                <c:pt idx="154">
                  <c:v>0.00115710303476568</c:v>
                </c:pt>
                <c:pt idx="155">
                  <c:v>0.00115710303476568</c:v>
                </c:pt>
                <c:pt idx="156">
                  <c:v>0.00114395413664334</c:v>
                </c:pt>
                <c:pt idx="157">
                  <c:v>0.00113080523852101</c:v>
                </c:pt>
                <c:pt idx="158">
                  <c:v>0.00113080523852101</c:v>
                </c:pt>
                <c:pt idx="159">
                  <c:v>0.00113080523852101</c:v>
                </c:pt>
                <c:pt idx="160">
                  <c:v>0.00111765634039867</c:v>
                </c:pt>
                <c:pt idx="161">
                  <c:v>0.00111765634039867</c:v>
                </c:pt>
                <c:pt idx="162">
                  <c:v>0.00111765634039867</c:v>
                </c:pt>
                <c:pt idx="163">
                  <c:v>0.00111765634039867</c:v>
                </c:pt>
                <c:pt idx="164">
                  <c:v>0.00111765634039867</c:v>
                </c:pt>
                <c:pt idx="165">
                  <c:v>0.00110450744227633</c:v>
                </c:pt>
                <c:pt idx="166">
                  <c:v>0.00110450744227633</c:v>
                </c:pt>
                <c:pt idx="167">
                  <c:v>0.00109135854415399</c:v>
                </c:pt>
                <c:pt idx="168">
                  <c:v>0.00109135854415399</c:v>
                </c:pt>
                <c:pt idx="169">
                  <c:v>0.00107820964603166</c:v>
                </c:pt>
                <c:pt idx="170">
                  <c:v>0.00107820964603166</c:v>
                </c:pt>
                <c:pt idx="171">
                  <c:v>0.00107820964603166</c:v>
                </c:pt>
                <c:pt idx="172">
                  <c:v>0.00106506074790932</c:v>
                </c:pt>
                <c:pt idx="173">
                  <c:v>0.00106506074790932</c:v>
                </c:pt>
                <c:pt idx="174">
                  <c:v>0.00103876295166465</c:v>
                </c:pt>
                <c:pt idx="175">
                  <c:v>0.00103876295166465</c:v>
                </c:pt>
                <c:pt idx="176">
                  <c:v>0.00102561405354231</c:v>
                </c:pt>
                <c:pt idx="177">
                  <c:v>0.00102561405354231</c:v>
                </c:pt>
                <c:pt idx="178">
                  <c:v>0.00101246515541997</c:v>
                </c:pt>
                <c:pt idx="179" c:formatCode="0.00E+00">
                  <c:v>0.000999316257297638</c:v>
                </c:pt>
                <c:pt idx="180" c:formatCode="0.00E+00">
                  <c:v>0.000986167359175301</c:v>
                </c:pt>
                <c:pt idx="181" c:formatCode="0.00E+00">
                  <c:v>0.000986167359175301</c:v>
                </c:pt>
                <c:pt idx="182" c:formatCode="0.00E+00">
                  <c:v>0.000986167359175301</c:v>
                </c:pt>
                <c:pt idx="183" c:formatCode="0.00E+00">
                  <c:v>0.000973018461052963</c:v>
                </c:pt>
                <c:pt idx="184" c:formatCode="0.00E+00">
                  <c:v>0.000959869562930626</c:v>
                </c:pt>
                <c:pt idx="185" c:formatCode="0.00E+00">
                  <c:v>0.000946720664808289</c:v>
                </c:pt>
                <c:pt idx="186" c:formatCode="0.00E+00">
                  <c:v>0.000946720664808289</c:v>
                </c:pt>
                <c:pt idx="187" c:formatCode="0.00E+00">
                  <c:v>0.000946720664808289</c:v>
                </c:pt>
                <c:pt idx="188" c:formatCode="0.00E+00">
                  <c:v>0.000946720664808289</c:v>
                </c:pt>
                <c:pt idx="189" c:formatCode="0.00E+00">
                  <c:v>0.000933571766685951</c:v>
                </c:pt>
                <c:pt idx="190" c:formatCode="0.00E+00">
                  <c:v>0.000920422868563614</c:v>
                </c:pt>
                <c:pt idx="191" c:formatCode="0.00E+00">
                  <c:v>0.000920422868563614</c:v>
                </c:pt>
                <c:pt idx="192" c:formatCode="0.00E+00">
                  <c:v>0.000907273970441277</c:v>
                </c:pt>
                <c:pt idx="193" c:formatCode="0.00E+00">
                  <c:v>0.000907273970441277</c:v>
                </c:pt>
                <c:pt idx="194" c:formatCode="0.00E+00">
                  <c:v>0.000907273970441277</c:v>
                </c:pt>
                <c:pt idx="195" c:formatCode="0.00E+00">
                  <c:v>0.000894125072318939</c:v>
                </c:pt>
                <c:pt idx="196" c:formatCode="0.00E+00">
                  <c:v>0.000894125072318939</c:v>
                </c:pt>
                <c:pt idx="197" c:formatCode="0.00E+00">
                  <c:v>0.000880976174196602</c:v>
                </c:pt>
                <c:pt idx="198" c:formatCode="0.00E+00">
                  <c:v>0.000880976174196602</c:v>
                </c:pt>
                <c:pt idx="199" c:formatCode="0.00E+00">
                  <c:v>0.000880976174196602</c:v>
                </c:pt>
                <c:pt idx="200" c:formatCode="0.00E+00">
                  <c:v>0.000867827276074265</c:v>
                </c:pt>
                <c:pt idx="201" c:formatCode="0.00E+00">
                  <c:v>0.000867827276074265</c:v>
                </c:pt>
                <c:pt idx="202" c:formatCode="0.00E+00">
                  <c:v>0.000867827276074265</c:v>
                </c:pt>
                <c:pt idx="203" c:formatCode="0.00E+00">
                  <c:v>0.000867827276074265</c:v>
                </c:pt>
                <c:pt idx="204" c:formatCode="0.00E+00">
                  <c:v>0.000854678377951927</c:v>
                </c:pt>
                <c:pt idx="205" c:formatCode="0.00E+00">
                  <c:v>0.00084152947982959</c:v>
                </c:pt>
                <c:pt idx="206" c:formatCode="0.00E+00">
                  <c:v>0.000828380581707253</c:v>
                </c:pt>
                <c:pt idx="207" c:formatCode="0.00E+00">
                  <c:v>0.000828380581707253</c:v>
                </c:pt>
                <c:pt idx="208" c:formatCode="0.00E+00">
                  <c:v>0.000828380581707253</c:v>
                </c:pt>
                <c:pt idx="209" c:formatCode="0.00E+00">
                  <c:v>0.000815231683584915</c:v>
                </c:pt>
                <c:pt idx="210" c:formatCode="0.00E+00">
                  <c:v>0.000815231683584915</c:v>
                </c:pt>
                <c:pt idx="211" c:formatCode="0.00E+00">
                  <c:v>0.000815231683584915</c:v>
                </c:pt>
                <c:pt idx="212" c:formatCode="0.00E+00">
                  <c:v>0.000815231683584915</c:v>
                </c:pt>
                <c:pt idx="213" c:formatCode="0.00E+00">
                  <c:v>0.000815231683584915</c:v>
                </c:pt>
                <c:pt idx="214" c:formatCode="0.00E+00">
                  <c:v>0.000802082785462578</c:v>
                </c:pt>
                <c:pt idx="215" c:formatCode="0.00E+00">
                  <c:v>0.000802082785462578</c:v>
                </c:pt>
                <c:pt idx="216" c:formatCode="0.00E+00">
                  <c:v>0.00078893388734024</c:v>
                </c:pt>
                <c:pt idx="217" c:formatCode="0.00E+00">
                  <c:v>0.00078893388734024</c:v>
                </c:pt>
                <c:pt idx="218" c:formatCode="0.00E+00">
                  <c:v>0.000762636091095566</c:v>
                </c:pt>
                <c:pt idx="219" c:formatCode="0.00E+00">
                  <c:v>0.000749487192973228</c:v>
                </c:pt>
                <c:pt idx="220" c:formatCode="0.00E+00">
                  <c:v>0.000749487192973228</c:v>
                </c:pt>
                <c:pt idx="221" c:formatCode="0.00E+00">
                  <c:v>0.000749487192973228</c:v>
                </c:pt>
                <c:pt idx="222" c:formatCode="0.00E+00">
                  <c:v>0.000749487192973228</c:v>
                </c:pt>
                <c:pt idx="223" c:formatCode="0.00E+00">
                  <c:v>0.000749487192973228</c:v>
                </c:pt>
                <c:pt idx="224" c:formatCode="0.00E+00">
                  <c:v>0.000749487192973228</c:v>
                </c:pt>
                <c:pt idx="225" c:formatCode="0.00E+00">
                  <c:v>0.000710040498606216</c:v>
                </c:pt>
                <c:pt idx="226" c:formatCode="0.00E+00">
                  <c:v>0.000710040498606216</c:v>
                </c:pt>
                <c:pt idx="227" c:formatCode="0.00E+00">
                  <c:v>0.000710040498606216</c:v>
                </c:pt>
                <c:pt idx="228" c:formatCode="0.00E+00">
                  <c:v>0.000710040498606216</c:v>
                </c:pt>
                <c:pt idx="229" c:formatCode="0.00E+00">
                  <c:v>0.000696891600483879</c:v>
                </c:pt>
                <c:pt idx="230" c:formatCode="0.00E+00">
                  <c:v>0.000696891600483879</c:v>
                </c:pt>
                <c:pt idx="231" c:formatCode="0.00E+00">
                  <c:v>0.000696891600483879</c:v>
                </c:pt>
                <c:pt idx="232" c:formatCode="0.00E+00">
                  <c:v>0.000696891600483879</c:v>
                </c:pt>
                <c:pt idx="233" c:formatCode="0.00E+00">
                  <c:v>0.000683742702361542</c:v>
                </c:pt>
                <c:pt idx="234" c:formatCode="0.00E+00">
                  <c:v>0.000683742702361542</c:v>
                </c:pt>
                <c:pt idx="235" c:formatCode="0.00E+00">
                  <c:v>0.000683742702361542</c:v>
                </c:pt>
                <c:pt idx="236" c:formatCode="0.00E+00">
                  <c:v>0.000683742702361542</c:v>
                </c:pt>
                <c:pt idx="237" c:formatCode="0.00E+00">
                  <c:v>0.000683742702361542</c:v>
                </c:pt>
                <c:pt idx="238" c:formatCode="0.00E+00">
                  <c:v>0.000683742702361542</c:v>
                </c:pt>
                <c:pt idx="239" c:formatCode="0.00E+00">
                  <c:v>0.000683742702361542</c:v>
                </c:pt>
                <c:pt idx="240" c:formatCode="0.00E+00">
                  <c:v>0.000683742702361542</c:v>
                </c:pt>
                <c:pt idx="241" c:formatCode="0.00E+00">
                  <c:v>0.000683742702361542</c:v>
                </c:pt>
                <c:pt idx="242" c:formatCode="0.00E+00">
                  <c:v>0.000683742702361542</c:v>
                </c:pt>
                <c:pt idx="243" c:formatCode="0.00E+00">
                  <c:v>0.000683742702361542</c:v>
                </c:pt>
                <c:pt idx="244" c:formatCode="0.00E+00">
                  <c:v>0.000670593804239204</c:v>
                </c:pt>
                <c:pt idx="245" c:formatCode="0.00E+00">
                  <c:v>0.000670593804239204</c:v>
                </c:pt>
                <c:pt idx="246" c:formatCode="0.00E+00">
                  <c:v>0.000670593804239204</c:v>
                </c:pt>
                <c:pt idx="247" c:formatCode="0.00E+00">
                  <c:v>0.000670593804239204</c:v>
                </c:pt>
                <c:pt idx="248" c:formatCode="0.00E+00">
                  <c:v>0.000670593804239204</c:v>
                </c:pt>
                <c:pt idx="249" c:formatCode="0.00E+00">
                  <c:v>0.000657444906116867</c:v>
                </c:pt>
                <c:pt idx="250" c:formatCode="0.00E+00">
                  <c:v>0.000657444906116867</c:v>
                </c:pt>
                <c:pt idx="251" c:formatCode="0.00E+00">
                  <c:v>0.00064429600799453</c:v>
                </c:pt>
                <c:pt idx="252" c:formatCode="0.00E+00">
                  <c:v>0.00064429600799453</c:v>
                </c:pt>
                <c:pt idx="253" c:formatCode="0.00E+00">
                  <c:v>0.00064429600799453</c:v>
                </c:pt>
                <c:pt idx="254" c:formatCode="0.00E+00">
                  <c:v>0.00064429600799453</c:v>
                </c:pt>
                <c:pt idx="255" c:formatCode="0.00E+00">
                  <c:v>0.000617998211749855</c:v>
                </c:pt>
                <c:pt idx="256" c:formatCode="0.00E+00">
                  <c:v>0.000617998211749855</c:v>
                </c:pt>
                <c:pt idx="257" c:formatCode="0.00E+00">
                  <c:v>0.000617998211749855</c:v>
                </c:pt>
                <c:pt idx="258" c:formatCode="0.00E+00">
                  <c:v>0.000617998211749855</c:v>
                </c:pt>
                <c:pt idx="259" c:formatCode="0.00E+00">
                  <c:v>0.000617998211749855</c:v>
                </c:pt>
                <c:pt idx="260" c:formatCode="0.00E+00">
                  <c:v>0.000604849313627518</c:v>
                </c:pt>
                <c:pt idx="261" c:formatCode="0.00E+00">
                  <c:v>0.000604849313627518</c:v>
                </c:pt>
                <c:pt idx="262" c:formatCode="0.00E+00">
                  <c:v>0.000604849313627518</c:v>
                </c:pt>
                <c:pt idx="263" c:formatCode="0.00E+00">
                  <c:v>0.000604849313627518</c:v>
                </c:pt>
                <c:pt idx="264" c:formatCode="0.00E+00">
                  <c:v>0.00059170041550518</c:v>
                </c:pt>
                <c:pt idx="265" c:formatCode="0.00E+00">
                  <c:v>0.00059170041550518</c:v>
                </c:pt>
                <c:pt idx="266" c:formatCode="0.00E+00">
                  <c:v>0.00059170041550518</c:v>
                </c:pt>
                <c:pt idx="267" c:formatCode="0.00E+00">
                  <c:v>0.000578551517382843</c:v>
                </c:pt>
                <c:pt idx="268" c:formatCode="0.00E+00">
                  <c:v>0.000578551517382843</c:v>
                </c:pt>
                <c:pt idx="269" c:formatCode="0.00E+00">
                  <c:v>0.000565402619260505</c:v>
                </c:pt>
                <c:pt idx="270" c:formatCode="0.00E+00">
                  <c:v>0.000565402619260505</c:v>
                </c:pt>
                <c:pt idx="271" c:formatCode="0.00E+00">
                  <c:v>0.000565402619260505</c:v>
                </c:pt>
                <c:pt idx="272" c:formatCode="0.00E+00">
                  <c:v>0.000565402619260505</c:v>
                </c:pt>
                <c:pt idx="273" c:formatCode="0.00E+00">
                  <c:v>0.000552253721138168</c:v>
                </c:pt>
                <c:pt idx="274" c:formatCode="0.00E+00">
                  <c:v>0.000552253721138168</c:v>
                </c:pt>
                <c:pt idx="275" c:formatCode="0.00E+00">
                  <c:v>0.000552253721138168</c:v>
                </c:pt>
                <c:pt idx="276" c:formatCode="0.00E+00">
                  <c:v>0.000552253721138168</c:v>
                </c:pt>
                <c:pt idx="277" c:formatCode="0.00E+00">
                  <c:v>0.000552253721138168</c:v>
                </c:pt>
                <c:pt idx="278" c:formatCode="0.00E+00">
                  <c:v>0.000539104823015831</c:v>
                </c:pt>
                <c:pt idx="279" c:formatCode="0.00E+00">
                  <c:v>0.000539104823015831</c:v>
                </c:pt>
                <c:pt idx="280" c:formatCode="0.00E+00">
                  <c:v>0.000539104823015831</c:v>
                </c:pt>
                <c:pt idx="281" c:formatCode="0.00E+00">
                  <c:v>0.000525955924893494</c:v>
                </c:pt>
                <c:pt idx="282" c:formatCode="0.00E+00">
                  <c:v>0.000525955924893494</c:v>
                </c:pt>
                <c:pt idx="283" c:formatCode="0.00E+00">
                  <c:v>0.000512807026771156</c:v>
                </c:pt>
                <c:pt idx="284" c:formatCode="0.00E+00">
                  <c:v>0.000512807026771156</c:v>
                </c:pt>
                <c:pt idx="285" c:formatCode="0.00E+00">
                  <c:v>0.000512807026771156</c:v>
                </c:pt>
                <c:pt idx="286" c:formatCode="0.00E+00">
                  <c:v>0.000512807026771156</c:v>
                </c:pt>
                <c:pt idx="287" c:formatCode="0.00E+00">
                  <c:v>0.000512807026771156</c:v>
                </c:pt>
                <c:pt idx="288" c:formatCode="0.00E+00">
                  <c:v>0.000499658128648819</c:v>
                </c:pt>
                <c:pt idx="289" c:formatCode="0.00E+00">
                  <c:v>0.000499658128648819</c:v>
                </c:pt>
                <c:pt idx="290" c:formatCode="0.00E+00">
                  <c:v>0.000499658128648819</c:v>
                </c:pt>
                <c:pt idx="291" c:formatCode="0.00E+00">
                  <c:v>0.000499658128648819</c:v>
                </c:pt>
                <c:pt idx="292" c:formatCode="0.00E+00">
                  <c:v>0.000499658128648819</c:v>
                </c:pt>
                <c:pt idx="293" c:formatCode="0.00E+00">
                  <c:v>0.000499658128648819</c:v>
                </c:pt>
                <c:pt idx="294" c:formatCode="0.00E+00">
                  <c:v>0.000499658128648819</c:v>
                </c:pt>
                <c:pt idx="295" c:formatCode="0.00E+00">
                  <c:v>0.000499658128648819</c:v>
                </c:pt>
                <c:pt idx="296" c:formatCode="0.00E+00">
                  <c:v>0.000486509230526481</c:v>
                </c:pt>
                <c:pt idx="297" c:formatCode="0.00E+00">
                  <c:v>0.000486509230526481</c:v>
                </c:pt>
                <c:pt idx="298" c:formatCode="0.00E+00">
                  <c:v>0.000486509230526481</c:v>
                </c:pt>
                <c:pt idx="299" c:formatCode="0.00E+00">
                  <c:v>0.000486509230526481</c:v>
                </c:pt>
                <c:pt idx="300" c:formatCode="0.00E+00">
                  <c:v>0.000486509230526481</c:v>
                </c:pt>
                <c:pt idx="301" c:formatCode="0.00E+00">
                  <c:v>0.000486509230526481</c:v>
                </c:pt>
                <c:pt idx="302" c:formatCode="0.00E+00">
                  <c:v>0.000486509230526481</c:v>
                </c:pt>
                <c:pt idx="303" c:formatCode="0.00E+00">
                  <c:v>0.000486509230526481</c:v>
                </c:pt>
                <c:pt idx="304" c:formatCode="0.00E+00">
                  <c:v>0.000473360332404144</c:v>
                </c:pt>
                <c:pt idx="305" c:formatCode="0.00E+00">
                  <c:v>0.000473360332404144</c:v>
                </c:pt>
                <c:pt idx="306" c:formatCode="0.00E+00">
                  <c:v>0.000473360332404144</c:v>
                </c:pt>
                <c:pt idx="307" c:formatCode="0.00E+00">
                  <c:v>0.000473360332404144</c:v>
                </c:pt>
                <c:pt idx="308" c:formatCode="0.00E+00">
                  <c:v>0.000460211434281807</c:v>
                </c:pt>
                <c:pt idx="309" c:formatCode="0.00E+00">
                  <c:v>0.000460211434281807</c:v>
                </c:pt>
                <c:pt idx="310" c:formatCode="0.00E+00">
                  <c:v>0.000460211434281807</c:v>
                </c:pt>
                <c:pt idx="311" c:formatCode="0.00E+00">
                  <c:v>0.000460211434281807</c:v>
                </c:pt>
                <c:pt idx="312" c:formatCode="0.00E+00">
                  <c:v>0.000460211434281807</c:v>
                </c:pt>
                <c:pt idx="313" c:formatCode="0.00E+00">
                  <c:v>0.000447062536159469</c:v>
                </c:pt>
                <c:pt idx="314" c:formatCode="0.00E+00">
                  <c:v>0.000447062536159469</c:v>
                </c:pt>
                <c:pt idx="315" c:formatCode="0.00E+00">
                  <c:v>0.000447062536159469</c:v>
                </c:pt>
                <c:pt idx="316" c:formatCode="0.00E+00">
                  <c:v>0.000447062536159469</c:v>
                </c:pt>
                <c:pt idx="317" c:formatCode="0.00E+00">
                  <c:v>0.000447062536159469</c:v>
                </c:pt>
                <c:pt idx="318" c:formatCode="0.00E+00">
                  <c:v>0.000447062536159469</c:v>
                </c:pt>
                <c:pt idx="319" c:formatCode="0.00E+00">
                  <c:v>0.000447062536159469</c:v>
                </c:pt>
                <c:pt idx="320" c:formatCode="0.00E+00">
                  <c:v>0.000447062536159469</c:v>
                </c:pt>
                <c:pt idx="321" c:formatCode="0.00E+00">
                  <c:v>0.000447062536159469</c:v>
                </c:pt>
                <c:pt idx="322" c:formatCode="0.00E+00">
                  <c:v>0.000433913638037132</c:v>
                </c:pt>
                <c:pt idx="323" c:formatCode="0.00E+00">
                  <c:v>0.000433913638037132</c:v>
                </c:pt>
                <c:pt idx="324" c:formatCode="0.00E+00">
                  <c:v>0.000433913638037132</c:v>
                </c:pt>
                <c:pt idx="325" c:formatCode="0.00E+00">
                  <c:v>0.000433913638037132</c:v>
                </c:pt>
                <c:pt idx="326" c:formatCode="0.00E+00">
                  <c:v>0.000433913638037132</c:v>
                </c:pt>
                <c:pt idx="327" c:formatCode="0.00E+00">
                  <c:v>0.000433913638037132</c:v>
                </c:pt>
                <c:pt idx="328" c:formatCode="0.00E+00">
                  <c:v>0.000420764739914795</c:v>
                </c:pt>
                <c:pt idx="329" c:formatCode="0.00E+00">
                  <c:v>0.000420764739914795</c:v>
                </c:pt>
                <c:pt idx="330" c:formatCode="0.00E+00">
                  <c:v>0.000407615841792457</c:v>
                </c:pt>
                <c:pt idx="331" c:formatCode="0.00E+00">
                  <c:v>0.000407615841792457</c:v>
                </c:pt>
                <c:pt idx="332" c:formatCode="0.00E+00">
                  <c:v>0.000407615841792457</c:v>
                </c:pt>
                <c:pt idx="333" c:formatCode="0.00E+00">
                  <c:v>0.000407615841792457</c:v>
                </c:pt>
                <c:pt idx="334" c:formatCode="0.00E+00">
                  <c:v>0.000407615841792457</c:v>
                </c:pt>
                <c:pt idx="335" c:formatCode="0.00E+00">
                  <c:v>0.000407615841792457</c:v>
                </c:pt>
                <c:pt idx="336" c:formatCode="0.00E+00">
                  <c:v>0.000407615841792457</c:v>
                </c:pt>
                <c:pt idx="337" c:formatCode="0.00E+00">
                  <c:v>0.000407615841792457</c:v>
                </c:pt>
                <c:pt idx="338" c:formatCode="0.00E+00">
                  <c:v>0.000407615841792457</c:v>
                </c:pt>
                <c:pt idx="339" c:formatCode="0.00E+00">
                  <c:v>0.00039446694367012</c:v>
                </c:pt>
                <c:pt idx="340" c:formatCode="0.00E+00">
                  <c:v>0.00039446694367012</c:v>
                </c:pt>
                <c:pt idx="341" c:formatCode="0.00E+00">
                  <c:v>0.00039446694367012</c:v>
                </c:pt>
                <c:pt idx="342" c:formatCode="0.00E+00">
                  <c:v>0.00039446694367012</c:v>
                </c:pt>
                <c:pt idx="343" c:formatCode="0.00E+00">
                  <c:v>0.00039446694367012</c:v>
                </c:pt>
                <c:pt idx="344" c:formatCode="0.00E+00">
                  <c:v>0.00039446694367012</c:v>
                </c:pt>
                <c:pt idx="345" c:formatCode="0.00E+00">
                  <c:v>0.00039446694367012</c:v>
                </c:pt>
                <c:pt idx="346" c:formatCode="0.00E+00">
                  <c:v>0.00039446694367012</c:v>
                </c:pt>
                <c:pt idx="347" c:formatCode="0.00E+00">
                  <c:v>0.00039446694367012</c:v>
                </c:pt>
                <c:pt idx="348" c:formatCode="0.00E+00">
                  <c:v>0.00039446694367012</c:v>
                </c:pt>
                <c:pt idx="349" c:formatCode="0.00E+00">
                  <c:v>0.00039446694367012</c:v>
                </c:pt>
                <c:pt idx="350" c:formatCode="0.00E+00">
                  <c:v>0.00039446694367012</c:v>
                </c:pt>
                <c:pt idx="351" c:formatCode="0.00E+00">
                  <c:v>0.000381318045547783</c:v>
                </c:pt>
                <c:pt idx="352" c:formatCode="0.00E+00">
                  <c:v>0.000381318045547783</c:v>
                </c:pt>
                <c:pt idx="353" c:formatCode="0.00E+00">
                  <c:v>0.000381318045547783</c:v>
                </c:pt>
                <c:pt idx="354" c:formatCode="0.00E+00">
                  <c:v>0.000381318045547783</c:v>
                </c:pt>
                <c:pt idx="355" c:formatCode="0.00E+00">
                  <c:v>0.000381318045547783</c:v>
                </c:pt>
                <c:pt idx="356" c:formatCode="0.00E+00">
                  <c:v>0.000381318045547783</c:v>
                </c:pt>
                <c:pt idx="357" c:formatCode="0.00E+00">
                  <c:v>0.000381318045547783</c:v>
                </c:pt>
                <c:pt idx="358" c:formatCode="0.00E+00">
                  <c:v>0.000381318045547783</c:v>
                </c:pt>
                <c:pt idx="359" c:formatCode="0.00E+00">
                  <c:v>0.000381318045547783</c:v>
                </c:pt>
                <c:pt idx="360" c:formatCode="0.00E+00">
                  <c:v>0.000381318045547783</c:v>
                </c:pt>
                <c:pt idx="361" c:formatCode="0.00E+00">
                  <c:v>0.000381318045547783</c:v>
                </c:pt>
                <c:pt idx="362" c:formatCode="0.00E+00">
                  <c:v>0.000368169147425445</c:v>
                </c:pt>
                <c:pt idx="363" c:formatCode="0.00E+00">
                  <c:v>0.000368169147425445</c:v>
                </c:pt>
                <c:pt idx="364" c:formatCode="0.00E+00">
                  <c:v>0.000368169147425445</c:v>
                </c:pt>
                <c:pt idx="365" c:formatCode="0.00E+00">
                  <c:v>0.000368169147425445</c:v>
                </c:pt>
                <c:pt idx="366" c:formatCode="0.00E+00">
                  <c:v>0.000355020249303108</c:v>
                </c:pt>
                <c:pt idx="367" c:formatCode="0.00E+00">
                  <c:v>0.000355020249303108</c:v>
                </c:pt>
                <c:pt idx="368" c:formatCode="0.00E+00">
                  <c:v>0.000355020249303108</c:v>
                </c:pt>
                <c:pt idx="369" c:formatCode="0.00E+00">
                  <c:v>0.000355020249303108</c:v>
                </c:pt>
                <c:pt idx="370" c:formatCode="0.00E+00">
                  <c:v>0.000355020249303108</c:v>
                </c:pt>
                <c:pt idx="371" c:formatCode="0.00E+00">
                  <c:v>0.000355020249303108</c:v>
                </c:pt>
                <c:pt idx="372" c:formatCode="0.00E+00">
                  <c:v>0.000355020249303108</c:v>
                </c:pt>
                <c:pt idx="373" c:formatCode="0.00E+00">
                  <c:v>0.000341871351180771</c:v>
                </c:pt>
                <c:pt idx="374" c:formatCode="0.00E+00">
                  <c:v>0.000341871351180771</c:v>
                </c:pt>
                <c:pt idx="375" c:formatCode="0.00E+00">
                  <c:v>0.000341871351180771</c:v>
                </c:pt>
                <c:pt idx="376" c:formatCode="0.00E+00">
                  <c:v>0.000341871351180771</c:v>
                </c:pt>
                <c:pt idx="377" c:formatCode="0.00E+00">
                  <c:v>0.000341871351180771</c:v>
                </c:pt>
                <c:pt idx="378" c:formatCode="0.00E+00">
                  <c:v>0.000341871351180771</c:v>
                </c:pt>
                <c:pt idx="379" c:formatCode="0.00E+00">
                  <c:v>0.000341871351180771</c:v>
                </c:pt>
                <c:pt idx="380" c:formatCode="0.00E+00">
                  <c:v>0.000328722453058433</c:v>
                </c:pt>
                <c:pt idx="381" c:formatCode="0.00E+00">
                  <c:v>0.000328722453058433</c:v>
                </c:pt>
                <c:pt idx="382" c:formatCode="0.00E+00">
                  <c:v>0.000328722453058433</c:v>
                </c:pt>
                <c:pt idx="383" c:formatCode="0.00E+00">
                  <c:v>0.000328722453058433</c:v>
                </c:pt>
                <c:pt idx="384" c:formatCode="0.00E+00">
                  <c:v>0.000328722453058433</c:v>
                </c:pt>
                <c:pt idx="385" c:formatCode="0.00E+00">
                  <c:v>0.000328722453058433</c:v>
                </c:pt>
                <c:pt idx="386" c:formatCode="0.00E+00">
                  <c:v>0.000328722453058433</c:v>
                </c:pt>
                <c:pt idx="387" c:formatCode="0.00E+00">
                  <c:v>0.000328722453058433</c:v>
                </c:pt>
                <c:pt idx="388" c:formatCode="0.00E+00">
                  <c:v>0.000328722453058433</c:v>
                </c:pt>
                <c:pt idx="389" c:formatCode="0.00E+00">
                  <c:v>0.000328722453058433</c:v>
                </c:pt>
                <c:pt idx="390" c:formatCode="0.00E+00">
                  <c:v>0.000328722453058433</c:v>
                </c:pt>
                <c:pt idx="391" c:formatCode="0.00E+00">
                  <c:v>0.000328722453058433</c:v>
                </c:pt>
                <c:pt idx="392" c:formatCode="0.00E+00">
                  <c:v>0.000315573554936096</c:v>
                </c:pt>
                <c:pt idx="393" c:formatCode="0.00E+00">
                  <c:v>0.000315573554936096</c:v>
                </c:pt>
                <c:pt idx="394" c:formatCode="0.00E+00">
                  <c:v>0.000315573554936096</c:v>
                </c:pt>
                <c:pt idx="395" c:formatCode="0.00E+00">
                  <c:v>0.000315573554936096</c:v>
                </c:pt>
                <c:pt idx="396" c:formatCode="0.00E+00">
                  <c:v>0.000315573554936096</c:v>
                </c:pt>
                <c:pt idx="397" c:formatCode="0.00E+00">
                  <c:v>0.000315573554936096</c:v>
                </c:pt>
                <c:pt idx="398" c:formatCode="0.00E+00">
                  <c:v>0.000315573554936096</c:v>
                </c:pt>
                <c:pt idx="399" c:formatCode="0.00E+00">
                  <c:v>0.000315573554936096</c:v>
                </c:pt>
                <c:pt idx="400" c:formatCode="0.00E+00">
                  <c:v>0.000315573554936096</c:v>
                </c:pt>
                <c:pt idx="401" c:formatCode="0.00E+00">
                  <c:v>0.000302424656813759</c:v>
                </c:pt>
                <c:pt idx="402" c:formatCode="0.00E+00">
                  <c:v>0.000302424656813759</c:v>
                </c:pt>
                <c:pt idx="403" c:formatCode="0.00E+00">
                  <c:v>0.000302424656813759</c:v>
                </c:pt>
                <c:pt idx="404" c:formatCode="0.00E+00">
                  <c:v>0.000302424656813759</c:v>
                </c:pt>
                <c:pt idx="405" c:formatCode="0.00E+00">
                  <c:v>0.000302424656813759</c:v>
                </c:pt>
                <c:pt idx="406" c:formatCode="0.00E+00">
                  <c:v>0.000302424656813759</c:v>
                </c:pt>
                <c:pt idx="407" c:formatCode="0.00E+00">
                  <c:v>0.000302424656813759</c:v>
                </c:pt>
                <c:pt idx="408" c:formatCode="0.00E+00">
                  <c:v>0.000302424656813759</c:v>
                </c:pt>
                <c:pt idx="409" c:formatCode="0.00E+00">
                  <c:v>0.000302424656813759</c:v>
                </c:pt>
                <c:pt idx="410" c:formatCode="0.00E+00">
                  <c:v>0.000289275758691421</c:v>
                </c:pt>
                <c:pt idx="411" c:formatCode="0.00E+00">
                  <c:v>0.000289275758691421</c:v>
                </c:pt>
                <c:pt idx="412" c:formatCode="0.00E+00">
                  <c:v>0.000289275758691421</c:v>
                </c:pt>
                <c:pt idx="413" c:formatCode="0.00E+00">
                  <c:v>0.000289275758691421</c:v>
                </c:pt>
                <c:pt idx="414" c:formatCode="0.00E+00">
                  <c:v>0.000289275758691421</c:v>
                </c:pt>
                <c:pt idx="415" c:formatCode="0.00E+00">
                  <c:v>0.000289275758691421</c:v>
                </c:pt>
                <c:pt idx="416" c:formatCode="0.00E+00">
                  <c:v>0.000289275758691421</c:v>
                </c:pt>
                <c:pt idx="417" c:formatCode="0.00E+00">
                  <c:v>0.000289275758691421</c:v>
                </c:pt>
                <c:pt idx="418" c:formatCode="0.00E+00">
                  <c:v>0.000289275758691421</c:v>
                </c:pt>
                <c:pt idx="419" c:formatCode="0.00E+00">
                  <c:v>0.000289275758691421</c:v>
                </c:pt>
                <c:pt idx="420" c:formatCode="0.00E+00">
                  <c:v>0.000276126860569084</c:v>
                </c:pt>
                <c:pt idx="421" c:formatCode="0.00E+00">
                  <c:v>0.000276126860569084</c:v>
                </c:pt>
                <c:pt idx="422" c:formatCode="0.00E+00">
                  <c:v>0.000276126860569084</c:v>
                </c:pt>
                <c:pt idx="423" c:formatCode="0.00E+00">
                  <c:v>0.000276126860569084</c:v>
                </c:pt>
                <c:pt idx="424" c:formatCode="0.00E+00">
                  <c:v>0.000276126860569084</c:v>
                </c:pt>
                <c:pt idx="425" c:formatCode="0.00E+00">
                  <c:v>0.000276126860569084</c:v>
                </c:pt>
                <c:pt idx="426" c:formatCode="0.00E+00">
                  <c:v>0.000276126860569084</c:v>
                </c:pt>
                <c:pt idx="427" c:formatCode="0.00E+00">
                  <c:v>0.000276126860569084</c:v>
                </c:pt>
                <c:pt idx="428" c:formatCode="0.00E+00">
                  <c:v>0.000276126860569084</c:v>
                </c:pt>
                <c:pt idx="429" c:formatCode="0.00E+00">
                  <c:v>0.000276126860569084</c:v>
                </c:pt>
                <c:pt idx="430" c:formatCode="0.00E+00">
                  <c:v>0.000276126860569084</c:v>
                </c:pt>
                <c:pt idx="431" c:formatCode="0.00E+00">
                  <c:v>0.000276126860569084</c:v>
                </c:pt>
                <c:pt idx="432" c:formatCode="0.00E+00">
                  <c:v>0.000276126860569084</c:v>
                </c:pt>
                <c:pt idx="433" c:formatCode="0.00E+00">
                  <c:v>0.000276126860569084</c:v>
                </c:pt>
                <c:pt idx="434" c:formatCode="0.00E+00">
                  <c:v>0.000276126860569084</c:v>
                </c:pt>
                <c:pt idx="435" c:formatCode="0.00E+00">
                  <c:v>0.000262977962446747</c:v>
                </c:pt>
                <c:pt idx="436" c:formatCode="0.00E+00">
                  <c:v>0.000262977962446747</c:v>
                </c:pt>
                <c:pt idx="437" c:formatCode="0.00E+00">
                  <c:v>0.000262977962446747</c:v>
                </c:pt>
                <c:pt idx="438" c:formatCode="0.00E+00">
                  <c:v>0.000262977962446747</c:v>
                </c:pt>
                <c:pt idx="439" c:formatCode="0.00E+00">
                  <c:v>0.000262977962446747</c:v>
                </c:pt>
                <c:pt idx="440" c:formatCode="0.00E+00">
                  <c:v>0.000262977962446747</c:v>
                </c:pt>
                <c:pt idx="441" c:formatCode="0.00E+00">
                  <c:v>0.000262977962446747</c:v>
                </c:pt>
                <c:pt idx="442" c:formatCode="0.00E+00">
                  <c:v>0.000262977962446747</c:v>
                </c:pt>
                <c:pt idx="443" c:formatCode="0.00E+00">
                  <c:v>0.000249829064324409</c:v>
                </c:pt>
                <c:pt idx="444" c:formatCode="0.00E+00">
                  <c:v>0.000249829064324409</c:v>
                </c:pt>
                <c:pt idx="445" c:formatCode="0.00E+00">
                  <c:v>0.000249829064324409</c:v>
                </c:pt>
                <c:pt idx="446" c:formatCode="0.00E+00">
                  <c:v>0.000249829064324409</c:v>
                </c:pt>
                <c:pt idx="447" c:formatCode="0.00E+00">
                  <c:v>0.000249829064324409</c:v>
                </c:pt>
                <c:pt idx="448" c:formatCode="0.00E+00">
                  <c:v>0.000249829064324409</c:v>
                </c:pt>
                <c:pt idx="449" c:formatCode="0.00E+00">
                  <c:v>0.000249829064324409</c:v>
                </c:pt>
                <c:pt idx="450" c:formatCode="0.00E+00">
                  <c:v>0.000249829064324409</c:v>
                </c:pt>
                <c:pt idx="451" c:formatCode="0.00E+00">
                  <c:v>0.000249829064324409</c:v>
                </c:pt>
                <c:pt idx="452" c:formatCode="0.00E+00">
                  <c:v>0.000249829064324409</c:v>
                </c:pt>
                <c:pt idx="453" c:formatCode="0.00E+00">
                  <c:v>0.000249829064324409</c:v>
                </c:pt>
                <c:pt idx="454" c:formatCode="0.00E+00">
                  <c:v>0.000249829064324409</c:v>
                </c:pt>
                <c:pt idx="455" c:formatCode="0.00E+00">
                  <c:v>0.000249829064324409</c:v>
                </c:pt>
                <c:pt idx="456" c:formatCode="0.00E+00">
                  <c:v>0.000249829064324409</c:v>
                </c:pt>
                <c:pt idx="457" c:formatCode="0.00E+00">
                  <c:v>0.000249829064324409</c:v>
                </c:pt>
                <c:pt idx="458" c:formatCode="0.00E+00">
                  <c:v>0.000249829064324409</c:v>
                </c:pt>
                <c:pt idx="459" c:formatCode="0.00E+00">
                  <c:v>0.000249829064324409</c:v>
                </c:pt>
                <c:pt idx="460" c:formatCode="0.00E+00">
                  <c:v>0.000236680166202072</c:v>
                </c:pt>
                <c:pt idx="461" c:formatCode="0.00E+00">
                  <c:v>0.000236680166202072</c:v>
                </c:pt>
                <c:pt idx="462" c:formatCode="0.00E+00">
                  <c:v>0.000236680166202072</c:v>
                </c:pt>
                <c:pt idx="463" c:formatCode="0.00E+00">
                  <c:v>0.000236680166202072</c:v>
                </c:pt>
                <c:pt idx="464" c:formatCode="0.00E+00">
                  <c:v>0.000236680166202072</c:v>
                </c:pt>
                <c:pt idx="465" c:formatCode="0.00E+00">
                  <c:v>0.000236680166202072</c:v>
                </c:pt>
                <c:pt idx="466" c:formatCode="0.00E+00">
                  <c:v>0.000236680166202072</c:v>
                </c:pt>
                <c:pt idx="467" c:formatCode="0.00E+00">
                  <c:v>0.000236680166202072</c:v>
                </c:pt>
                <c:pt idx="468" c:formatCode="0.00E+00">
                  <c:v>0.000236680166202072</c:v>
                </c:pt>
                <c:pt idx="469" c:formatCode="0.00E+00">
                  <c:v>0.000236680166202072</c:v>
                </c:pt>
                <c:pt idx="470" c:formatCode="0.00E+00">
                  <c:v>0.000236680166202072</c:v>
                </c:pt>
                <c:pt idx="471" c:formatCode="0.00E+00">
                  <c:v>0.000236680166202072</c:v>
                </c:pt>
                <c:pt idx="472" c:formatCode="0.00E+00">
                  <c:v>0.000223531268079734</c:v>
                </c:pt>
                <c:pt idx="473" c:formatCode="0.00E+00">
                  <c:v>0.000223531268079734</c:v>
                </c:pt>
                <c:pt idx="474" c:formatCode="0.00E+00">
                  <c:v>0.000223531268079734</c:v>
                </c:pt>
                <c:pt idx="475" c:formatCode="0.00E+00">
                  <c:v>0.000223531268079734</c:v>
                </c:pt>
                <c:pt idx="476" c:formatCode="0.00E+00">
                  <c:v>0.000223531268079734</c:v>
                </c:pt>
                <c:pt idx="477" c:formatCode="0.00E+00">
                  <c:v>0.000223531268079734</c:v>
                </c:pt>
                <c:pt idx="478" c:formatCode="0.00E+00">
                  <c:v>0.000223531268079734</c:v>
                </c:pt>
                <c:pt idx="479" c:formatCode="0.00E+00">
                  <c:v>0.000223531268079734</c:v>
                </c:pt>
                <c:pt idx="480" c:formatCode="0.00E+00">
                  <c:v>0.000223531268079734</c:v>
                </c:pt>
                <c:pt idx="481" c:formatCode="0.00E+00">
                  <c:v>0.000223531268079734</c:v>
                </c:pt>
                <c:pt idx="482" c:formatCode="0.00E+00">
                  <c:v>0.000223531268079734</c:v>
                </c:pt>
                <c:pt idx="483" c:formatCode="0.00E+00">
                  <c:v>0.000223531268079734</c:v>
                </c:pt>
                <c:pt idx="484" c:formatCode="0.00E+00">
                  <c:v>0.000223531268079734</c:v>
                </c:pt>
                <c:pt idx="485" c:formatCode="0.00E+00">
                  <c:v>0.000223531268079734</c:v>
                </c:pt>
                <c:pt idx="486" c:formatCode="0.00E+00">
                  <c:v>0.000223531268079734</c:v>
                </c:pt>
                <c:pt idx="487" c:formatCode="0.00E+00">
                  <c:v>0.000223531268079734</c:v>
                </c:pt>
                <c:pt idx="488" c:formatCode="0.00E+00">
                  <c:v>0.000223531268079734</c:v>
                </c:pt>
                <c:pt idx="489" c:formatCode="0.00E+00">
                  <c:v>0.000223531268079734</c:v>
                </c:pt>
                <c:pt idx="490" c:formatCode="0.00E+00">
                  <c:v>0.000210382369957397</c:v>
                </c:pt>
                <c:pt idx="491" c:formatCode="0.00E+00">
                  <c:v>0.000210382369957397</c:v>
                </c:pt>
                <c:pt idx="492" c:formatCode="0.00E+00">
                  <c:v>0.000210382369957397</c:v>
                </c:pt>
                <c:pt idx="493" c:formatCode="0.00E+00">
                  <c:v>0.000210382369957397</c:v>
                </c:pt>
                <c:pt idx="494" c:formatCode="0.00E+00">
                  <c:v>0.000210382369957397</c:v>
                </c:pt>
                <c:pt idx="495" c:formatCode="0.00E+00">
                  <c:v>0.000210382369957397</c:v>
                </c:pt>
                <c:pt idx="496" c:formatCode="0.00E+00">
                  <c:v>0.000210382369957397</c:v>
                </c:pt>
                <c:pt idx="497" c:formatCode="0.00E+00">
                  <c:v>0.000210382369957397</c:v>
                </c:pt>
                <c:pt idx="498" c:formatCode="0.00E+00">
                  <c:v>0.000210382369957397</c:v>
                </c:pt>
                <c:pt idx="499" c:formatCode="0.00E+00">
                  <c:v>0.000210382369957397</c:v>
                </c:pt>
                <c:pt idx="500" c:formatCode="0.00E+00">
                  <c:v>0.000210382369957397</c:v>
                </c:pt>
                <c:pt idx="501" c:formatCode="0.00E+00">
                  <c:v>0.000210382369957397</c:v>
                </c:pt>
                <c:pt idx="502" c:formatCode="0.00E+00">
                  <c:v>0.000210382369957397</c:v>
                </c:pt>
                <c:pt idx="503" c:formatCode="0.00E+00">
                  <c:v>0.000210382369957397</c:v>
                </c:pt>
                <c:pt idx="504" c:formatCode="0.00E+00">
                  <c:v>0.000210382369957397</c:v>
                </c:pt>
                <c:pt idx="505" c:formatCode="0.00E+00">
                  <c:v>0.000210382369957397</c:v>
                </c:pt>
                <c:pt idx="506" c:formatCode="0.00E+00">
                  <c:v>0.000210382369957397</c:v>
                </c:pt>
                <c:pt idx="507" c:formatCode="0.00E+00">
                  <c:v>0.000210382369957397</c:v>
                </c:pt>
                <c:pt idx="508" c:formatCode="0.00E+00">
                  <c:v>0.000210382369957397</c:v>
                </c:pt>
                <c:pt idx="509" c:formatCode="0.00E+00">
                  <c:v>0.00019723347183506</c:v>
                </c:pt>
                <c:pt idx="510" c:formatCode="0.00E+00">
                  <c:v>0.00019723347183506</c:v>
                </c:pt>
                <c:pt idx="511" c:formatCode="0.00E+00">
                  <c:v>0.00019723347183506</c:v>
                </c:pt>
                <c:pt idx="512" c:formatCode="0.00E+00">
                  <c:v>0.00019723347183506</c:v>
                </c:pt>
                <c:pt idx="513" c:formatCode="0.00E+00">
                  <c:v>0.00019723347183506</c:v>
                </c:pt>
                <c:pt idx="514" c:formatCode="0.00E+00">
                  <c:v>0.00019723347183506</c:v>
                </c:pt>
                <c:pt idx="515" c:formatCode="0.00E+00">
                  <c:v>0.00019723347183506</c:v>
                </c:pt>
                <c:pt idx="516" c:formatCode="0.00E+00">
                  <c:v>0.00019723347183506</c:v>
                </c:pt>
                <c:pt idx="517" c:formatCode="0.00E+00">
                  <c:v>0.00019723347183506</c:v>
                </c:pt>
                <c:pt idx="518" c:formatCode="0.00E+00">
                  <c:v>0.00019723347183506</c:v>
                </c:pt>
                <c:pt idx="519" c:formatCode="0.00E+00">
                  <c:v>0.00019723347183506</c:v>
                </c:pt>
                <c:pt idx="520" c:formatCode="0.00E+00">
                  <c:v>0.00019723347183506</c:v>
                </c:pt>
                <c:pt idx="521" c:formatCode="0.00E+00">
                  <c:v>0.00019723347183506</c:v>
                </c:pt>
                <c:pt idx="522" c:formatCode="0.00E+00">
                  <c:v>0.00019723347183506</c:v>
                </c:pt>
                <c:pt idx="523" c:formatCode="0.00E+00">
                  <c:v>0.00019723347183506</c:v>
                </c:pt>
                <c:pt idx="524" c:formatCode="0.00E+00">
                  <c:v>0.00019723347183506</c:v>
                </c:pt>
                <c:pt idx="525" c:formatCode="0.00E+00">
                  <c:v>0.00019723347183506</c:v>
                </c:pt>
                <c:pt idx="526" c:formatCode="0.00E+00">
                  <c:v>0.00019723347183506</c:v>
                </c:pt>
                <c:pt idx="527" c:formatCode="0.00E+00">
                  <c:v>0.000184084573712722</c:v>
                </c:pt>
                <c:pt idx="528" c:formatCode="0.00E+00">
                  <c:v>0.000184084573712722</c:v>
                </c:pt>
                <c:pt idx="529" c:formatCode="0.00E+00">
                  <c:v>0.000184084573712722</c:v>
                </c:pt>
                <c:pt idx="530" c:formatCode="0.00E+00">
                  <c:v>0.000184084573712722</c:v>
                </c:pt>
                <c:pt idx="531" c:formatCode="0.00E+00">
                  <c:v>0.000184084573712722</c:v>
                </c:pt>
                <c:pt idx="532" c:formatCode="0.00E+00">
                  <c:v>0.000184084573712722</c:v>
                </c:pt>
                <c:pt idx="533" c:formatCode="0.00E+00">
                  <c:v>0.000184084573712722</c:v>
                </c:pt>
                <c:pt idx="534" c:formatCode="0.00E+00">
                  <c:v>0.000184084573712722</c:v>
                </c:pt>
                <c:pt idx="535" c:formatCode="0.00E+00">
                  <c:v>0.000184084573712722</c:v>
                </c:pt>
                <c:pt idx="536" c:formatCode="0.00E+00">
                  <c:v>0.000184084573712722</c:v>
                </c:pt>
                <c:pt idx="537" c:formatCode="0.00E+00">
                  <c:v>0.000184084573712722</c:v>
                </c:pt>
                <c:pt idx="538" c:formatCode="0.00E+00">
                  <c:v>0.000184084573712722</c:v>
                </c:pt>
                <c:pt idx="539" c:formatCode="0.00E+00">
                  <c:v>0.000184084573712722</c:v>
                </c:pt>
                <c:pt idx="540" c:formatCode="0.00E+00">
                  <c:v>0.000184084573712722</c:v>
                </c:pt>
                <c:pt idx="541" c:formatCode="0.00E+00">
                  <c:v>0.000184084573712722</c:v>
                </c:pt>
                <c:pt idx="542" c:formatCode="0.00E+00">
                  <c:v>0.000184084573712722</c:v>
                </c:pt>
                <c:pt idx="543" c:formatCode="0.00E+00">
                  <c:v>0.000184084573712722</c:v>
                </c:pt>
                <c:pt idx="544" c:formatCode="0.00E+00">
                  <c:v>0.000184084573712722</c:v>
                </c:pt>
                <c:pt idx="545" c:formatCode="0.00E+00">
                  <c:v>0.000184084573712722</c:v>
                </c:pt>
                <c:pt idx="546" c:formatCode="0.00E+00">
                  <c:v>0.000184084573712722</c:v>
                </c:pt>
                <c:pt idx="547" c:formatCode="0.00E+00">
                  <c:v>0.000184084573712722</c:v>
                </c:pt>
                <c:pt idx="548" c:formatCode="0.00E+00">
                  <c:v>0.000170935675590385</c:v>
                </c:pt>
                <c:pt idx="549" c:formatCode="0.00E+00">
                  <c:v>0.000170935675590385</c:v>
                </c:pt>
                <c:pt idx="550" c:formatCode="0.00E+00">
                  <c:v>0.000170935675590385</c:v>
                </c:pt>
                <c:pt idx="551" c:formatCode="0.00E+00">
                  <c:v>0.000170935675590385</c:v>
                </c:pt>
                <c:pt idx="552" c:formatCode="0.00E+00">
                  <c:v>0.000170935675590385</c:v>
                </c:pt>
                <c:pt idx="553" c:formatCode="0.00E+00">
                  <c:v>0.000170935675590385</c:v>
                </c:pt>
                <c:pt idx="554" c:formatCode="0.00E+00">
                  <c:v>0.000170935675590385</c:v>
                </c:pt>
                <c:pt idx="555" c:formatCode="0.00E+00">
                  <c:v>0.000170935675590385</c:v>
                </c:pt>
                <c:pt idx="556" c:formatCode="0.00E+00">
                  <c:v>0.000170935675590385</c:v>
                </c:pt>
                <c:pt idx="557" c:formatCode="0.00E+00">
                  <c:v>0.000170935675590385</c:v>
                </c:pt>
                <c:pt idx="558" c:formatCode="0.00E+00">
                  <c:v>0.000170935675590385</c:v>
                </c:pt>
                <c:pt idx="559" c:formatCode="0.00E+00">
                  <c:v>0.000170935675590385</c:v>
                </c:pt>
                <c:pt idx="560" c:formatCode="0.00E+00">
                  <c:v>0.000170935675590385</c:v>
                </c:pt>
                <c:pt idx="561" c:formatCode="0.00E+00">
                  <c:v>0.000170935675590385</c:v>
                </c:pt>
                <c:pt idx="562" c:formatCode="0.00E+00">
                  <c:v>0.000170935675590385</c:v>
                </c:pt>
                <c:pt idx="563" c:formatCode="0.00E+00">
                  <c:v>0.000170935675590385</c:v>
                </c:pt>
                <c:pt idx="564" c:formatCode="0.00E+00">
                  <c:v>0.000170935675590385</c:v>
                </c:pt>
                <c:pt idx="565" c:formatCode="0.00E+00">
                  <c:v>0.000170935675590385</c:v>
                </c:pt>
                <c:pt idx="566" c:formatCode="0.00E+00">
                  <c:v>0.000170935675590385</c:v>
                </c:pt>
                <c:pt idx="567" c:formatCode="0.00E+00">
                  <c:v>0.000170935675590385</c:v>
                </c:pt>
                <c:pt idx="568" c:formatCode="0.00E+00">
                  <c:v>0.000170935675590385</c:v>
                </c:pt>
                <c:pt idx="569" c:formatCode="0.00E+00">
                  <c:v>0.000170935675590385</c:v>
                </c:pt>
                <c:pt idx="570" c:formatCode="0.00E+00">
                  <c:v>0.000157786777468048</c:v>
                </c:pt>
                <c:pt idx="571" c:formatCode="0.00E+00">
                  <c:v>0.000157786777468048</c:v>
                </c:pt>
                <c:pt idx="572" c:formatCode="0.00E+00">
                  <c:v>0.000157786777468048</c:v>
                </c:pt>
                <c:pt idx="573" c:formatCode="0.00E+00">
                  <c:v>0.000157786777468048</c:v>
                </c:pt>
                <c:pt idx="574" c:formatCode="0.00E+00">
                  <c:v>0.000157786777468048</c:v>
                </c:pt>
                <c:pt idx="575" c:formatCode="0.00E+00">
                  <c:v>0.000157786777468048</c:v>
                </c:pt>
                <c:pt idx="576" c:formatCode="0.00E+00">
                  <c:v>0.000157786777468048</c:v>
                </c:pt>
                <c:pt idx="577" c:formatCode="0.00E+00">
                  <c:v>0.000157786777468048</c:v>
                </c:pt>
                <c:pt idx="578" c:formatCode="0.00E+00">
                  <c:v>0.000157786777468048</c:v>
                </c:pt>
                <c:pt idx="579" c:formatCode="0.00E+00">
                  <c:v>0.000157786777468048</c:v>
                </c:pt>
                <c:pt idx="580" c:formatCode="0.00E+00">
                  <c:v>0.000157786777468048</c:v>
                </c:pt>
                <c:pt idx="581" c:formatCode="0.00E+00">
                  <c:v>0.000157786777468048</c:v>
                </c:pt>
                <c:pt idx="582" c:formatCode="0.00E+00">
                  <c:v>0.000157786777468048</c:v>
                </c:pt>
                <c:pt idx="583" c:formatCode="0.00E+00">
                  <c:v>0.000157786777468048</c:v>
                </c:pt>
                <c:pt idx="584" c:formatCode="0.00E+00">
                  <c:v>0.000157786777468048</c:v>
                </c:pt>
                <c:pt idx="585" c:formatCode="0.00E+00">
                  <c:v>0.000157786777468048</c:v>
                </c:pt>
                <c:pt idx="586" c:formatCode="0.00E+00">
                  <c:v>0.000157786777468048</c:v>
                </c:pt>
                <c:pt idx="587" c:formatCode="0.00E+00">
                  <c:v>0.000157786777468048</c:v>
                </c:pt>
                <c:pt idx="588" c:formatCode="0.00E+00">
                  <c:v>0.000157786777468048</c:v>
                </c:pt>
                <c:pt idx="589" c:formatCode="0.00E+00">
                  <c:v>0.000157786777468048</c:v>
                </c:pt>
                <c:pt idx="590" c:formatCode="0.00E+00">
                  <c:v>0.000157786777468048</c:v>
                </c:pt>
                <c:pt idx="591" c:formatCode="0.00E+00">
                  <c:v>0.000157786777468048</c:v>
                </c:pt>
                <c:pt idx="592" c:formatCode="0.00E+00">
                  <c:v>0.000157786777468048</c:v>
                </c:pt>
                <c:pt idx="593" c:formatCode="0.00E+00">
                  <c:v>0.000157786777468048</c:v>
                </c:pt>
                <c:pt idx="594" c:formatCode="0.00E+00">
                  <c:v>0.000157786777468048</c:v>
                </c:pt>
                <c:pt idx="595" c:formatCode="0.00E+00">
                  <c:v>0.000157786777468048</c:v>
                </c:pt>
                <c:pt idx="596" c:formatCode="0.00E+00">
                  <c:v>0.000157786777468048</c:v>
                </c:pt>
                <c:pt idx="597" c:formatCode="0.00E+00">
                  <c:v>0.00014463787934571</c:v>
                </c:pt>
                <c:pt idx="598" c:formatCode="0.00E+00">
                  <c:v>0.00014463787934571</c:v>
                </c:pt>
                <c:pt idx="599" c:formatCode="0.00E+00">
                  <c:v>0.00014463787934571</c:v>
                </c:pt>
                <c:pt idx="600" c:formatCode="0.00E+00">
                  <c:v>0.00014463787934571</c:v>
                </c:pt>
                <c:pt idx="601" c:formatCode="0.00E+00">
                  <c:v>0.00014463787934571</c:v>
                </c:pt>
                <c:pt idx="602" c:formatCode="0.00E+00">
                  <c:v>0.00014463787934571</c:v>
                </c:pt>
                <c:pt idx="603" c:formatCode="0.00E+00">
                  <c:v>0.00014463787934571</c:v>
                </c:pt>
                <c:pt idx="604" c:formatCode="0.00E+00">
                  <c:v>0.00014463787934571</c:v>
                </c:pt>
                <c:pt idx="605" c:formatCode="0.00E+00">
                  <c:v>0.00014463787934571</c:v>
                </c:pt>
                <c:pt idx="606" c:formatCode="0.00E+00">
                  <c:v>0.00014463787934571</c:v>
                </c:pt>
                <c:pt idx="607" c:formatCode="0.00E+00">
                  <c:v>0.00014463787934571</c:v>
                </c:pt>
                <c:pt idx="608" c:formatCode="0.00E+00">
                  <c:v>0.00014463787934571</c:v>
                </c:pt>
                <c:pt idx="609" c:formatCode="0.00E+00">
                  <c:v>0.00014463787934571</c:v>
                </c:pt>
                <c:pt idx="610" c:formatCode="0.00E+00">
                  <c:v>0.00014463787934571</c:v>
                </c:pt>
                <c:pt idx="611" c:formatCode="0.00E+00">
                  <c:v>0.00014463787934571</c:v>
                </c:pt>
                <c:pt idx="612" c:formatCode="0.00E+00">
                  <c:v>0.00014463787934571</c:v>
                </c:pt>
                <c:pt idx="613" c:formatCode="0.00E+00">
                  <c:v>0.00014463787934571</c:v>
                </c:pt>
                <c:pt idx="614" c:formatCode="0.00E+00">
                  <c:v>0.00014463787934571</c:v>
                </c:pt>
                <c:pt idx="615" c:formatCode="0.00E+00">
                  <c:v>0.00014463787934571</c:v>
                </c:pt>
                <c:pt idx="616" c:formatCode="0.00E+00">
                  <c:v>0.00014463787934571</c:v>
                </c:pt>
                <c:pt idx="617" c:formatCode="0.00E+00">
                  <c:v>0.00014463787934571</c:v>
                </c:pt>
                <c:pt idx="618" c:formatCode="0.00E+00">
                  <c:v>0.00014463787934571</c:v>
                </c:pt>
                <c:pt idx="619" c:formatCode="0.00E+00">
                  <c:v>0.00014463787934571</c:v>
                </c:pt>
                <c:pt idx="620" c:formatCode="0.00E+00">
                  <c:v>0.00014463787934571</c:v>
                </c:pt>
                <c:pt idx="621" c:formatCode="0.00E+00">
                  <c:v>0.00014463787934571</c:v>
                </c:pt>
                <c:pt idx="622" c:formatCode="0.00E+00">
                  <c:v>0.00014463787934571</c:v>
                </c:pt>
                <c:pt idx="623" c:formatCode="0.00E+00">
                  <c:v>0.00014463787934571</c:v>
                </c:pt>
                <c:pt idx="624" c:formatCode="0.00E+00">
                  <c:v>0.00014463787934571</c:v>
                </c:pt>
                <c:pt idx="625" c:formatCode="0.00E+00">
                  <c:v>0.00014463787934571</c:v>
                </c:pt>
                <c:pt idx="626" c:formatCode="0.00E+00">
                  <c:v>0.00014463787934571</c:v>
                </c:pt>
                <c:pt idx="627" c:formatCode="0.00E+00">
                  <c:v>0.00014463787934571</c:v>
                </c:pt>
                <c:pt idx="628" c:formatCode="0.00E+00">
                  <c:v>0.000131488981223373</c:v>
                </c:pt>
                <c:pt idx="629" c:formatCode="0.00E+00">
                  <c:v>0.000131488981223373</c:v>
                </c:pt>
                <c:pt idx="630" c:formatCode="0.00E+00">
                  <c:v>0.000131488981223373</c:v>
                </c:pt>
                <c:pt idx="631" c:formatCode="0.00E+00">
                  <c:v>0.000131488981223373</c:v>
                </c:pt>
                <c:pt idx="632" c:formatCode="0.00E+00">
                  <c:v>0.000131488981223373</c:v>
                </c:pt>
                <c:pt idx="633" c:formatCode="0.00E+00">
                  <c:v>0.000131488981223373</c:v>
                </c:pt>
                <c:pt idx="634" c:formatCode="0.00E+00">
                  <c:v>0.000131488981223373</c:v>
                </c:pt>
                <c:pt idx="635" c:formatCode="0.00E+00">
                  <c:v>0.000131488981223373</c:v>
                </c:pt>
                <c:pt idx="636" c:formatCode="0.00E+00">
                  <c:v>0.000131488981223373</c:v>
                </c:pt>
                <c:pt idx="637" c:formatCode="0.00E+00">
                  <c:v>0.000131488981223373</c:v>
                </c:pt>
                <c:pt idx="638" c:formatCode="0.00E+00">
                  <c:v>0.000131488981223373</c:v>
                </c:pt>
                <c:pt idx="639" c:formatCode="0.00E+00">
                  <c:v>0.000131488981223373</c:v>
                </c:pt>
                <c:pt idx="640" c:formatCode="0.00E+00">
                  <c:v>0.000131488981223373</c:v>
                </c:pt>
                <c:pt idx="641" c:formatCode="0.00E+00">
                  <c:v>0.000131488981223373</c:v>
                </c:pt>
                <c:pt idx="642" c:formatCode="0.00E+00">
                  <c:v>0.000131488981223373</c:v>
                </c:pt>
                <c:pt idx="643" c:formatCode="0.00E+00">
                  <c:v>0.000131488981223373</c:v>
                </c:pt>
                <c:pt idx="644" c:formatCode="0.00E+00">
                  <c:v>0.000131488981223373</c:v>
                </c:pt>
                <c:pt idx="645" c:formatCode="0.00E+00">
                  <c:v>0.000131488981223373</c:v>
                </c:pt>
                <c:pt idx="646" c:formatCode="0.00E+00">
                  <c:v>0.000131488981223373</c:v>
                </c:pt>
                <c:pt idx="647" c:formatCode="0.00E+00">
                  <c:v>0.000131488981223373</c:v>
                </c:pt>
                <c:pt idx="648" c:formatCode="0.00E+00">
                  <c:v>0.000131488981223373</c:v>
                </c:pt>
                <c:pt idx="649" c:formatCode="0.00E+00">
                  <c:v>0.000131488981223373</c:v>
                </c:pt>
                <c:pt idx="650" c:formatCode="0.00E+00">
                  <c:v>0.000131488981223373</c:v>
                </c:pt>
                <c:pt idx="651" c:formatCode="0.00E+00">
                  <c:v>0.000131488981223373</c:v>
                </c:pt>
                <c:pt idx="652" c:formatCode="0.00E+00">
                  <c:v>0.000131488981223373</c:v>
                </c:pt>
                <c:pt idx="653" c:formatCode="0.00E+00">
                  <c:v>0.000131488981223373</c:v>
                </c:pt>
                <c:pt idx="654" c:formatCode="0.00E+00">
                  <c:v>0.000131488981223373</c:v>
                </c:pt>
                <c:pt idx="655" c:formatCode="0.00E+00">
                  <c:v>0.000131488981223373</c:v>
                </c:pt>
                <c:pt idx="656" c:formatCode="0.00E+00">
                  <c:v>0.000131488981223373</c:v>
                </c:pt>
                <c:pt idx="657" c:formatCode="0.00E+00">
                  <c:v>0.000131488981223373</c:v>
                </c:pt>
                <c:pt idx="658" c:formatCode="0.00E+00">
                  <c:v>0.000131488981223373</c:v>
                </c:pt>
                <c:pt idx="659" c:formatCode="0.00E+00">
                  <c:v>0.000131488981223373</c:v>
                </c:pt>
                <c:pt idx="660" c:formatCode="0.00E+00">
                  <c:v>0.000118340083101036</c:v>
                </c:pt>
                <c:pt idx="661" c:formatCode="0.00E+00">
                  <c:v>0.000118340083101036</c:v>
                </c:pt>
                <c:pt idx="662" c:formatCode="0.00E+00">
                  <c:v>0.000118340083101036</c:v>
                </c:pt>
                <c:pt idx="663" c:formatCode="0.00E+00">
                  <c:v>0.000118340083101036</c:v>
                </c:pt>
                <c:pt idx="664" c:formatCode="0.00E+00">
                  <c:v>0.000118340083101036</c:v>
                </c:pt>
                <c:pt idx="665" c:formatCode="0.00E+00">
                  <c:v>0.000118340083101036</c:v>
                </c:pt>
                <c:pt idx="666" c:formatCode="0.00E+00">
                  <c:v>0.000118340083101036</c:v>
                </c:pt>
                <c:pt idx="667" c:formatCode="0.00E+00">
                  <c:v>0.000118340083101036</c:v>
                </c:pt>
                <c:pt idx="668" c:formatCode="0.00E+00">
                  <c:v>0.000118340083101036</c:v>
                </c:pt>
                <c:pt idx="669" c:formatCode="0.00E+00">
                  <c:v>0.000118340083101036</c:v>
                </c:pt>
                <c:pt idx="670" c:formatCode="0.00E+00">
                  <c:v>0.000118340083101036</c:v>
                </c:pt>
                <c:pt idx="671" c:formatCode="0.00E+00">
                  <c:v>0.000118340083101036</c:v>
                </c:pt>
                <c:pt idx="672" c:formatCode="0.00E+00">
                  <c:v>0.000118340083101036</c:v>
                </c:pt>
                <c:pt idx="673" c:formatCode="0.00E+00">
                  <c:v>0.000118340083101036</c:v>
                </c:pt>
                <c:pt idx="674" c:formatCode="0.00E+00">
                  <c:v>0.000118340083101036</c:v>
                </c:pt>
                <c:pt idx="675" c:formatCode="0.00E+00">
                  <c:v>0.000118340083101036</c:v>
                </c:pt>
                <c:pt idx="676" c:formatCode="0.00E+00">
                  <c:v>0.000118340083101036</c:v>
                </c:pt>
                <c:pt idx="677" c:formatCode="0.00E+00">
                  <c:v>0.000118340083101036</c:v>
                </c:pt>
                <c:pt idx="678" c:formatCode="0.00E+00">
                  <c:v>0.000118340083101036</c:v>
                </c:pt>
                <c:pt idx="679" c:formatCode="0.00E+00">
                  <c:v>0.000118340083101036</c:v>
                </c:pt>
                <c:pt idx="680" c:formatCode="0.00E+00">
                  <c:v>0.000118340083101036</c:v>
                </c:pt>
                <c:pt idx="681" c:formatCode="0.00E+00">
                  <c:v>0.000118340083101036</c:v>
                </c:pt>
                <c:pt idx="682" c:formatCode="0.00E+00">
                  <c:v>0.000118340083101036</c:v>
                </c:pt>
                <c:pt idx="683" c:formatCode="0.00E+00">
                  <c:v>0.000118340083101036</c:v>
                </c:pt>
                <c:pt idx="684" c:formatCode="0.00E+00">
                  <c:v>0.000118340083101036</c:v>
                </c:pt>
                <c:pt idx="685" c:formatCode="0.00E+00">
                  <c:v>0.000118340083101036</c:v>
                </c:pt>
                <c:pt idx="686" c:formatCode="0.00E+00">
                  <c:v>0.000118340083101036</c:v>
                </c:pt>
                <c:pt idx="687" c:formatCode="0.00E+00">
                  <c:v>0.000118340083101036</c:v>
                </c:pt>
                <c:pt idx="688" c:formatCode="0.00E+00">
                  <c:v>0.000118340083101036</c:v>
                </c:pt>
                <c:pt idx="689" c:formatCode="0.00E+00">
                  <c:v>0.000118340083101036</c:v>
                </c:pt>
                <c:pt idx="690" c:formatCode="0.00E+00">
                  <c:v>0.000118340083101036</c:v>
                </c:pt>
                <c:pt idx="691" c:formatCode="0.00E+00">
                  <c:v>0.000105191184978698</c:v>
                </c:pt>
                <c:pt idx="692" c:formatCode="0.00E+00">
                  <c:v>0.000105191184978698</c:v>
                </c:pt>
                <c:pt idx="693" c:formatCode="0.00E+00">
                  <c:v>0.000105191184978698</c:v>
                </c:pt>
                <c:pt idx="694" c:formatCode="0.00E+00">
                  <c:v>0.000105191184978698</c:v>
                </c:pt>
                <c:pt idx="695" c:formatCode="0.00E+00">
                  <c:v>0.000105191184978698</c:v>
                </c:pt>
                <c:pt idx="696" c:formatCode="0.00E+00">
                  <c:v>0.000105191184978698</c:v>
                </c:pt>
                <c:pt idx="697" c:formatCode="0.00E+00">
                  <c:v>0.000105191184978698</c:v>
                </c:pt>
                <c:pt idx="698" c:formatCode="0.00E+00">
                  <c:v>0.000105191184978698</c:v>
                </c:pt>
                <c:pt idx="699" c:formatCode="0.00E+00">
                  <c:v>0.000105191184978698</c:v>
                </c:pt>
                <c:pt idx="700" c:formatCode="0.00E+00">
                  <c:v>0.000105191184978698</c:v>
                </c:pt>
                <c:pt idx="701" c:formatCode="0.00E+00">
                  <c:v>0.000105191184978698</c:v>
                </c:pt>
                <c:pt idx="702" c:formatCode="0.00E+00">
                  <c:v>0.000105191184978698</c:v>
                </c:pt>
                <c:pt idx="703" c:formatCode="0.00E+00">
                  <c:v>0.000105191184978698</c:v>
                </c:pt>
                <c:pt idx="704" c:formatCode="0.00E+00">
                  <c:v>0.000105191184978698</c:v>
                </c:pt>
                <c:pt idx="705" c:formatCode="0.00E+00">
                  <c:v>0.000105191184978698</c:v>
                </c:pt>
                <c:pt idx="706" c:formatCode="0.00E+00">
                  <c:v>0.000105191184978698</c:v>
                </c:pt>
                <c:pt idx="707" c:formatCode="0.00E+00">
                  <c:v>0.000105191184978698</c:v>
                </c:pt>
                <c:pt idx="708" c:formatCode="0.00E+00">
                  <c:v>0.000105191184978698</c:v>
                </c:pt>
                <c:pt idx="709" c:formatCode="0.00E+00">
                  <c:v>0.000105191184978698</c:v>
                </c:pt>
                <c:pt idx="710" c:formatCode="0.00E+00">
                  <c:v>0.000105191184978698</c:v>
                </c:pt>
                <c:pt idx="711" c:formatCode="0.00E+00">
                  <c:v>0.000105191184978698</c:v>
                </c:pt>
                <c:pt idx="712" c:formatCode="0.00E+00">
                  <c:v>0.000105191184978698</c:v>
                </c:pt>
                <c:pt idx="713" c:formatCode="0.00E+00">
                  <c:v>0.000105191184978698</c:v>
                </c:pt>
                <c:pt idx="714" c:formatCode="0.00E+00">
                  <c:v>0.000105191184978698</c:v>
                </c:pt>
                <c:pt idx="715" c:formatCode="0.00E+00">
                  <c:v>0.000105191184978698</c:v>
                </c:pt>
                <c:pt idx="716" c:formatCode="0.00E+00">
                  <c:v>0.000105191184978698</c:v>
                </c:pt>
                <c:pt idx="717" c:formatCode="0.00E+00">
                  <c:v>0.000105191184978698</c:v>
                </c:pt>
                <c:pt idx="718" c:formatCode="0.00E+00">
                  <c:v>0.000105191184978698</c:v>
                </c:pt>
                <c:pt idx="719" c:formatCode="0.00E+00">
                  <c:v>0.000105191184978698</c:v>
                </c:pt>
                <c:pt idx="720" c:formatCode="0.00E+00">
                  <c:v>0.000105191184978698</c:v>
                </c:pt>
                <c:pt idx="721" c:formatCode="0.00E+00">
                  <c:v>0.000105191184978698</c:v>
                </c:pt>
                <c:pt idx="722" c:formatCode="0.00E+00">
                  <c:v>0.000105191184978698</c:v>
                </c:pt>
                <c:pt idx="723" c:formatCode="0.00E+00">
                  <c:v>0.000105191184978698</c:v>
                </c:pt>
                <c:pt idx="724" c:formatCode="0.00E+00">
                  <c:v>0.000105191184978698</c:v>
                </c:pt>
                <c:pt idx="725" c:formatCode="0.00E+00">
                  <c:v>0.000105191184978698</c:v>
                </c:pt>
                <c:pt idx="726" c:formatCode="0.00E+00">
                  <c:v>9.20422868563614e-5</c:v>
                </c:pt>
                <c:pt idx="727" c:formatCode="0.00E+00">
                  <c:v>9.20422868563614e-5</c:v>
                </c:pt>
                <c:pt idx="728" c:formatCode="0.00E+00">
                  <c:v>9.20422868563614e-5</c:v>
                </c:pt>
                <c:pt idx="729" c:formatCode="0.00E+00">
                  <c:v>9.20422868563614e-5</c:v>
                </c:pt>
                <c:pt idx="730" c:formatCode="0.00E+00">
                  <c:v>9.20422868563614e-5</c:v>
                </c:pt>
                <c:pt idx="731" c:formatCode="0.00E+00">
                  <c:v>9.20422868563614e-5</c:v>
                </c:pt>
                <c:pt idx="732" c:formatCode="0.00E+00">
                  <c:v>9.20422868563614e-5</c:v>
                </c:pt>
                <c:pt idx="733" c:formatCode="0.00E+00">
                  <c:v>9.20422868563614e-5</c:v>
                </c:pt>
                <c:pt idx="734" c:formatCode="0.00E+00">
                  <c:v>9.20422868563614e-5</c:v>
                </c:pt>
                <c:pt idx="735" c:formatCode="0.00E+00">
                  <c:v>9.20422868563614e-5</c:v>
                </c:pt>
                <c:pt idx="736" c:formatCode="0.00E+00">
                  <c:v>9.20422868563614e-5</c:v>
                </c:pt>
                <c:pt idx="737" c:formatCode="0.00E+00">
                  <c:v>9.20422868563614e-5</c:v>
                </c:pt>
                <c:pt idx="738" c:formatCode="0.00E+00">
                  <c:v>9.20422868563614e-5</c:v>
                </c:pt>
                <c:pt idx="739" c:formatCode="0.00E+00">
                  <c:v>9.20422868563614e-5</c:v>
                </c:pt>
                <c:pt idx="740" c:formatCode="0.00E+00">
                  <c:v>9.20422868563614e-5</c:v>
                </c:pt>
                <c:pt idx="741" c:formatCode="0.00E+00">
                  <c:v>9.20422868563614e-5</c:v>
                </c:pt>
                <c:pt idx="742" c:formatCode="0.00E+00">
                  <c:v>9.20422868563614e-5</c:v>
                </c:pt>
                <c:pt idx="743" c:formatCode="0.00E+00">
                  <c:v>9.20422868563614e-5</c:v>
                </c:pt>
                <c:pt idx="744" c:formatCode="0.00E+00">
                  <c:v>9.20422868563614e-5</c:v>
                </c:pt>
                <c:pt idx="745" c:formatCode="0.00E+00">
                  <c:v>9.20422868563614e-5</c:v>
                </c:pt>
                <c:pt idx="746" c:formatCode="0.00E+00">
                  <c:v>9.20422868563614e-5</c:v>
                </c:pt>
                <c:pt idx="747" c:formatCode="0.00E+00">
                  <c:v>9.20422868563614e-5</c:v>
                </c:pt>
                <c:pt idx="748" c:formatCode="0.00E+00">
                  <c:v>9.20422868563614e-5</c:v>
                </c:pt>
                <c:pt idx="749" c:formatCode="0.00E+00">
                  <c:v>9.20422868563614e-5</c:v>
                </c:pt>
                <c:pt idx="750" c:formatCode="0.00E+00">
                  <c:v>9.20422868563614e-5</c:v>
                </c:pt>
                <c:pt idx="751" c:formatCode="0.00E+00">
                  <c:v>9.20422868563614e-5</c:v>
                </c:pt>
                <c:pt idx="752" c:formatCode="0.00E+00">
                  <c:v>9.20422868563614e-5</c:v>
                </c:pt>
                <c:pt idx="753" c:formatCode="0.00E+00">
                  <c:v>9.20422868563614e-5</c:v>
                </c:pt>
                <c:pt idx="754" c:formatCode="0.00E+00">
                  <c:v>9.20422868563614e-5</c:v>
                </c:pt>
                <c:pt idx="755" c:formatCode="0.00E+00">
                  <c:v>9.20422868563614e-5</c:v>
                </c:pt>
                <c:pt idx="756" c:formatCode="0.00E+00">
                  <c:v>9.20422868563614e-5</c:v>
                </c:pt>
                <c:pt idx="757" c:formatCode="0.00E+00">
                  <c:v>9.20422868563614e-5</c:v>
                </c:pt>
                <c:pt idx="758" c:formatCode="0.00E+00">
                  <c:v>9.20422868563614e-5</c:v>
                </c:pt>
                <c:pt idx="759" c:formatCode="0.00E+00">
                  <c:v>9.20422868563614e-5</c:v>
                </c:pt>
                <c:pt idx="760" c:formatCode="0.00E+00">
                  <c:v>9.20422868563614e-5</c:v>
                </c:pt>
                <c:pt idx="761" c:formatCode="0.00E+00">
                  <c:v>9.20422868563614e-5</c:v>
                </c:pt>
                <c:pt idx="762" c:formatCode="0.00E+00">
                  <c:v>9.20422868563614e-5</c:v>
                </c:pt>
                <c:pt idx="763" c:formatCode="0.00E+00">
                  <c:v>9.20422868563614e-5</c:v>
                </c:pt>
                <c:pt idx="764" c:formatCode="0.00E+00">
                  <c:v>9.20422868563614e-5</c:v>
                </c:pt>
                <c:pt idx="765" c:formatCode="0.00E+00">
                  <c:v>9.20422868563614e-5</c:v>
                </c:pt>
                <c:pt idx="766" c:formatCode="0.00E+00">
                  <c:v>9.20422868563614e-5</c:v>
                </c:pt>
                <c:pt idx="767" c:formatCode="0.00E+00">
                  <c:v>9.20422868563614e-5</c:v>
                </c:pt>
                <c:pt idx="768" c:formatCode="0.00E+00">
                  <c:v>9.20422868563614e-5</c:v>
                </c:pt>
                <c:pt idx="769" c:formatCode="0.00E+00">
                  <c:v>9.20422868563614e-5</c:v>
                </c:pt>
                <c:pt idx="770" c:formatCode="0.00E+00">
                  <c:v>9.20422868563614e-5</c:v>
                </c:pt>
                <c:pt idx="771" c:formatCode="0.00E+00">
                  <c:v>9.20422868563614e-5</c:v>
                </c:pt>
                <c:pt idx="772" c:formatCode="0.00E+00">
                  <c:v>9.20422868563614e-5</c:v>
                </c:pt>
                <c:pt idx="773" c:formatCode="0.00E+00">
                  <c:v>9.20422868563614e-5</c:v>
                </c:pt>
                <c:pt idx="774" c:formatCode="0.00E+00">
                  <c:v>9.20422868563614e-5</c:v>
                </c:pt>
                <c:pt idx="775" c:formatCode="0.00E+00">
                  <c:v>9.20422868563614e-5</c:v>
                </c:pt>
                <c:pt idx="776" c:formatCode="0.00E+00">
                  <c:v>9.20422868563614e-5</c:v>
                </c:pt>
                <c:pt idx="777" c:formatCode="0.00E+00">
                  <c:v>9.20422868563614e-5</c:v>
                </c:pt>
                <c:pt idx="778" c:formatCode="0.00E+00">
                  <c:v>9.20422868563614e-5</c:v>
                </c:pt>
                <c:pt idx="779" c:formatCode="0.00E+00">
                  <c:v>7.8893388734024e-5</c:v>
                </c:pt>
                <c:pt idx="780" c:formatCode="0.00E+00">
                  <c:v>7.8893388734024e-5</c:v>
                </c:pt>
                <c:pt idx="781" c:formatCode="0.00E+00">
                  <c:v>7.8893388734024e-5</c:v>
                </c:pt>
                <c:pt idx="782" c:formatCode="0.00E+00">
                  <c:v>7.8893388734024e-5</c:v>
                </c:pt>
                <c:pt idx="783" c:formatCode="0.00E+00">
                  <c:v>7.8893388734024e-5</c:v>
                </c:pt>
                <c:pt idx="784" c:formatCode="0.00E+00">
                  <c:v>7.8893388734024e-5</c:v>
                </c:pt>
                <c:pt idx="785" c:formatCode="0.00E+00">
                  <c:v>7.8893388734024e-5</c:v>
                </c:pt>
                <c:pt idx="786" c:formatCode="0.00E+00">
                  <c:v>7.8893388734024e-5</c:v>
                </c:pt>
                <c:pt idx="787" c:formatCode="0.00E+00">
                  <c:v>7.8893388734024e-5</c:v>
                </c:pt>
                <c:pt idx="788" c:formatCode="0.00E+00">
                  <c:v>7.8893388734024e-5</c:v>
                </c:pt>
                <c:pt idx="789" c:formatCode="0.00E+00">
                  <c:v>7.8893388734024e-5</c:v>
                </c:pt>
                <c:pt idx="790" c:formatCode="0.00E+00">
                  <c:v>7.8893388734024e-5</c:v>
                </c:pt>
                <c:pt idx="791" c:formatCode="0.00E+00">
                  <c:v>7.8893388734024e-5</c:v>
                </c:pt>
                <c:pt idx="792" c:formatCode="0.00E+00">
                  <c:v>7.8893388734024e-5</c:v>
                </c:pt>
                <c:pt idx="793" c:formatCode="0.00E+00">
                  <c:v>7.8893388734024e-5</c:v>
                </c:pt>
                <c:pt idx="794" c:formatCode="0.00E+00">
                  <c:v>7.8893388734024e-5</c:v>
                </c:pt>
                <c:pt idx="795" c:formatCode="0.00E+00">
                  <c:v>7.8893388734024e-5</c:v>
                </c:pt>
                <c:pt idx="796" c:formatCode="0.00E+00">
                  <c:v>7.8893388734024e-5</c:v>
                </c:pt>
                <c:pt idx="797" c:formatCode="0.00E+00">
                  <c:v>7.8893388734024e-5</c:v>
                </c:pt>
                <c:pt idx="798" c:formatCode="0.00E+00">
                  <c:v>7.8893388734024e-5</c:v>
                </c:pt>
                <c:pt idx="799" c:formatCode="0.00E+00">
                  <c:v>7.8893388734024e-5</c:v>
                </c:pt>
                <c:pt idx="800" c:formatCode="0.00E+00">
                  <c:v>7.8893388734024e-5</c:v>
                </c:pt>
                <c:pt idx="801" c:formatCode="0.00E+00">
                  <c:v>7.8893388734024e-5</c:v>
                </c:pt>
                <c:pt idx="802" c:formatCode="0.00E+00">
                  <c:v>7.8893388734024e-5</c:v>
                </c:pt>
                <c:pt idx="803" c:formatCode="0.00E+00">
                  <c:v>7.8893388734024e-5</c:v>
                </c:pt>
                <c:pt idx="804" c:formatCode="0.00E+00">
                  <c:v>7.8893388734024e-5</c:v>
                </c:pt>
                <c:pt idx="805" c:formatCode="0.00E+00">
                  <c:v>7.8893388734024e-5</c:v>
                </c:pt>
                <c:pt idx="806" c:formatCode="0.00E+00">
                  <c:v>7.8893388734024e-5</c:v>
                </c:pt>
                <c:pt idx="807" c:formatCode="0.00E+00">
                  <c:v>7.8893388734024e-5</c:v>
                </c:pt>
                <c:pt idx="808" c:formatCode="0.00E+00">
                  <c:v>7.8893388734024e-5</c:v>
                </c:pt>
                <c:pt idx="809" c:formatCode="0.00E+00">
                  <c:v>7.8893388734024e-5</c:v>
                </c:pt>
                <c:pt idx="810" c:formatCode="0.00E+00">
                  <c:v>7.8893388734024e-5</c:v>
                </c:pt>
                <c:pt idx="811" c:formatCode="0.00E+00">
                  <c:v>7.8893388734024e-5</c:v>
                </c:pt>
                <c:pt idx="812" c:formatCode="0.00E+00">
                  <c:v>7.8893388734024e-5</c:v>
                </c:pt>
                <c:pt idx="813" c:formatCode="0.00E+00">
                  <c:v>7.8893388734024e-5</c:v>
                </c:pt>
                <c:pt idx="814" c:formatCode="0.00E+00">
                  <c:v>7.8893388734024e-5</c:v>
                </c:pt>
                <c:pt idx="815" c:formatCode="0.00E+00">
                  <c:v>7.8893388734024e-5</c:v>
                </c:pt>
                <c:pt idx="816" c:formatCode="0.00E+00">
                  <c:v>7.8893388734024e-5</c:v>
                </c:pt>
                <c:pt idx="817" c:formatCode="0.00E+00">
                  <c:v>7.8893388734024e-5</c:v>
                </c:pt>
                <c:pt idx="818" c:formatCode="0.00E+00">
                  <c:v>7.8893388734024e-5</c:v>
                </c:pt>
                <c:pt idx="819" c:formatCode="0.00E+00">
                  <c:v>7.8893388734024e-5</c:v>
                </c:pt>
                <c:pt idx="820" c:formatCode="0.00E+00">
                  <c:v>7.8893388734024e-5</c:v>
                </c:pt>
                <c:pt idx="821" c:formatCode="0.00E+00">
                  <c:v>7.8893388734024e-5</c:v>
                </c:pt>
                <c:pt idx="822" c:formatCode="0.00E+00">
                  <c:v>7.8893388734024e-5</c:v>
                </c:pt>
                <c:pt idx="823" c:formatCode="0.00E+00">
                  <c:v>7.8893388734024e-5</c:v>
                </c:pt>
                <c:pt idx="824" c:formatCode="0.00E+00">
                  <c:v>7.8893388734024e-5</c:v>
                </c:pt>
                <c:pt idx="825" c:formatCode="0.00E+00">
                  <c:v>7.8893388734024e-5</c:v>
                </c:pt>
                <c:pt idx="826" c:formatCode="0.00E+00">
                  <c:v>7.8893388734024e-5</c:v>
                </c:pt>
                <c:pt idx="827" c:formatCode="0.00E+00">
                  <c:v>7.8893388734024e-5</c:v>
                </c:pt>
                <c:pt idx="828" c:formatCode="0.00E+00">
                  <c:v>7.8893388734024e-5</c:v>
                </c:pt>
                <c:pt idx="829" c:formatCode="0.00E+00">
                  <c:v>7.8893388734024e-5</c:v>
                </c:pt>
                <c:pt idx="830" c:formatCode="0.00E+00">
                  <c:v>7.8893388734024e-5</c:v>
                </c:pt>
                <c:pt idx="831" c:formatCode="0.00E+00">
                  <c:v>7.8893388734024e-5</c:v>
                </c:pt>
                <c:pt idx="832" c:formatCode="0.00E+00">
                  <c:v>7.8893388734024e-5</c:v>
                </c:pt>
                <c:pt idx="833" c:formatCode="0.00E+00">
                  <c:v>7.8893388734024e-5</c:v>
                </c:pt>
                <c:pt idx="834" c:formatCode="0.00E+00">
                  <c:v>7.8893388734024e-5</c:v>
                </c:pt>
                <c:pt idx="835" c:formatCode="0.00E+00">
                  <c:v>7.8893388734024e-5</c:v>
                </c:pt>
                <c:pt idx="836" c:formatCode="0.00E+00">
                  <c:v>7.8893388734024e-5</c:v>
                </c:pt>
                <c:pt idx="837" c:formatCode="0.00E+00">
                  <c:v>7.8893388734024e-5</c:v>
                </c:pt>
                <c:pt idx="838" c:formatCode="0.00E+00">
                  <c:v>7.8893388734024e-5</c:v>
                </c:pt>
                <c:pt idx="839" c:formatCode="0.00E+00">
                  <c:v>6.57444906116867e-5</c:v>
                </c:pt>
                <c:pt idx="840" c:formatCode="0.00E+00">
                  <c:v>6.57444906116867e-5</c:v>
                </c:pt>
                <c:pt idx="841" c:formatCode="0.00E+00">
                  <c:v>6.57444906116867e-5</c:v>
                </c:pt>
                <c:pt idx="842" c:formatCode="0.00E+00">
                  <c:v>6.57444906116867e-5</c:v>
                </c:pt>
                <c:pt idx="843" c:formatCode="0.00E+00">
                  <c:v>6.57444906116867e-5</c:v>
                </c:pt>
                <c:pt idx="844" c:formatCode="0.00E+00">
                  <c:v>6.57444906116867e-5</c:v>
                </c:pt>
                <c:pt idx="845" c:formatCode="0.00E+00">
                  <c:v>6.57444906116867e-5</c:v>
                </c:pt>
                <c:pt idx="846" c:formatCode="0.00E+00">
                  <c:v>6.57444906116867e-5</c:v>
                </c:pt>
                <c:pt idx="847" c:formatCode="0.00E+00">
                  <c:v>6.57444906116867e-5</c:v>
                </c:pt>
                <c:pt idx="848" c:formatCode="0.00E+00">
                  <c:v>6.57444906116867e-5</c:v>
                </c:pt>
                <c:pt idx="849" c:formatCode="0.00E+00">
                  <c:v>6.57444906116867e-5</c:v>
                </c:pt>
                <c:pt idx="850" c:formatCode="0.00E+00">
                  <c:v>6.57444906116867e-5</c:v>
                </c:pt>
                <c:pt idx="851" c:formatCode="0.00E+00">
                  <c:v>6.57444906116867e-5</c:v>
                </c:pt>
                <c:pt idx="852" c:formatCode="0.00E+00">
                  <c:v>6.57444906116867e-5</c:v>
                </c:pt>
                <c:pt idx="853" c:formatCode="0.00E+00">
                  <c:v>6.57444906116867e-5</c:v>
                </c:pt>
                <c:pt idx="854" c:formatCode="0.00E+00">
                  <c:v>6.57444906116867e-5</c:v>
                </c:pt>
                <c:pt idx="855" c:formatCode="0.00E+00">
                  <c:v>6.57444906116867e-5</c:v>
                </c:pt>
                <c:pt idx="856" c:formatCode="0.00E+00">
                  <c:v>6.57444906116867e-5</c:v>
                </c:pt>
                <c:pt idx="857" c:formatCode="0.00E+00">
                  <c:v>6.57444906116867e-5</c:v>
                </c:pt>
                <c:pt idx="858" c:formatCode="0.00E+00">
                  <c:v>6.57444906116867e-5</c:v>
                </c:pt>
                <c:pt idx="859" c:formatCode="0.00E+00">
                  <c:v>6.57444906116867e-5</c:v>
                </c:pt>
                <c:pt idx="860" c:formatCode="0.00E+00">
                  <c:v>6.57444906116867e-5</c:v>
                </c:pt>
                <c:pt idx="861" c:formatCode="0.00E+00">
                  <c:v>6.57444906116867e-5</c:v>
                </c:pt>
                <c:pt idx="862" c:formatCode="0.00E+00">
                  <c:v>6.57444906116867e-5</c:v>
                </c:pt>
                <c:pt idx="863" c:formatCode="0.00E+00">
                  <c:v>6.57444906116867e-5</c:v>
                </c:pt>
                <c:pt idx="864" c:formatCode="0.00E+00">
                  <c:v>6.57444906116867e-5</c:v>
                </c:pt>
                <c:pt idx="865" c:formatCode="0.00E+00">
                  <c:v>6.57444906116867e-5</c:v>
                </c:pt>
                <c:pt idx="866" c:formatCode="0.00E+00">
                  <c:v>6.57444906116867e-5</c:v>
                </c:pt>
                <c:pt idx="867" c:formatCode="0.00E+00">
                  <c:v>6.57444906116867e-5</c:v>
                </c:pt>
                <c:pt idx="868" c:formatCode="0.00E+00">
                  <c:v>6.57444906116867e-5</c:v>
                </c:pt>
                <c:pt idx="869" c:formatCode="0.00E+00">
                  <c:v>6.57444906116867e-5</c:v>
                </c:pt>
                <c:pt idx="870" c:formatCode="0.00E+00">
                  <c:v>6.57444906116867e-5</c:v>
                </c:pt>
                <c:pt idx="871" c:formatCode="0.00E+00">
                  <c:v>6.57444906116867e-5</c:v>
                </c:pt>
                <c:pt idx="872" c:formatCode="0.00E+00">
                  <c:v>6.57444906116867e-5</c:v>
                </c:pt>
                <c:pt idx="873" c:formatCode="0.00E+00">
                  <c:v>6.57444906116867e-5</c:v>
                </c:pt>
                <c:pt idx="874" c:formatCode="0.00E+00">
                  <c:v>6.57444906116867e-5</c:v>
                </c:pt>
                <c:pt idx="875" c:formatCode="0.00E+00">
                  <c:v>6.57444906116867e-5</c:v>
                </c:pt>
                <c:pt idx="876" c:formatCode="0.00E+00">
                  <c:v>6.57444906116867e-5</c:v>
                </c:pt>
                <c:pt idx="877" c:formatCode="0.00E+00">
                  <c:v>6.57444906116867e-5</c:v>
                </c:pt>
                <c:pt idx="878" c:formatCode="0.00E+00">
                  <c:v>6.57444906116867e-5</c:v>
                </c:pt>
                <c:pt idx="879" c:formatCode="0.00E+00">
                  <c:v>6.57444906116867e-5</c:v>
                </c:pt>
                <c:pt idx="880" c:formatCode="0.00E+00">
                  <c:v>6.57444906116867e-5</c:v>
                </c:pt>
                <c:pt idx="881" c:formatCode="0.00E+00">
                  <c:v>6.57444906116867e-5</c:v>
                </c:pt>
                <c:pt idx="882" c:formatCode="0.00E+00">
                  <c:v>6.57444906116867e-5</c:v>
                </c:pt>
                <c:pt idx="883" c:formatCode="0.00E+00">
                  <c:v>6.57444906116867e-5</c:v>
                </c:pt>
                <c:pt idx="884" c:formatCode="0.00E+00">
                  <c:v>6.57444906116867e-5</c:v>
                </c:pt>
                <c:pt idx="885" c:formatCode="0.00E+00">
                  <c:v>6.57444906116867e-5</c:v>
                </c:pt>
                <c:pt idx="886" c:formatCode="0.00E+00">
                  <c:v>6.57444906116867e-5</c:v>
                </c:pt>
                <c:pt idx="887" c:formatCode="0.00E+00">
                  <c:v>6.57444906116867e-5</c:v>
                </c:pt>
                <c:pt idx="888" c:formatCode="0.00E+00">
                  <c:v>6.57444906116867e-5</c:v>
                </c:pt>
                <c:pt idx="889" c:formatCode="0.00E+00">
                  <c:v>6.57444906116867e-5</c:v>
                </c:pt>
                <c:pt idx="890" c:formatCode="0.00E+00">
                  <c:v>6.57444906116867e-5</c:v>
                </c:pt>
                <c:pt idx="891" c:formatCode="0.00E+00">
                  <c:v>6.57444906116867e-5</c:v>
                </c:pt>
                <c:pt idx="892" c:formatCode="0.00E+00">
                  <c:v>6.57444906116867e-5</c:v>
                </c:pt>
                <c:pt idx="893" c:formatCode="0.00E+00">
                  <c:v>6.57444906116867e-5</c:v>
                </c:pt>
                <c:pt idx="894" c:formatCode="0.00E+00">
                  <c:v>6.57444906116867e-5</c:v>
                </c:pt>
                <c:pt idx="895" c:formatCode="0.00E+00">
                  <c:v>6.57444906116867e-5</c:v>
                </c:pt>
                <c:pt idx="896" c:formatCode="0.00E+00">
                  <c:v>6.57444906116867e-5</c:v>
                </c:pt>
                <c:pt idx="897" c:formatCode="0.00E+00">
                  <c:v>6.57444906116867e-5</c:v>
                </c:pt>
                <c:pt idx="898" c:formatCode="0.00E+00">
                  <c:v>6.57444906116867e-5</c:v>
                </c:pt>
                <c:pt idx="899" c:formatCode="0.00E+00">
                  <c:v>6.57444906116867e-5</c:v>
                </c:pt>
                <c:pt idx="900" c:formatCode="0.00E+00">
                  <c:v>6.57444906116867e-5</c:v>
                </c:pt>
                <c:pt idx="901" c:formatCode="0.00E+00">
                  <c:v>6.57444906116867e-5</c:v>
                </c:pt>
                <c:pt idx="902" c:formatCode="0.00E+00">
                  <c:v>6.57444906116867e-5</c:v>
                </c:pt>
                <c:pt idx="903" c:formatCode="0.00E+00">
                  <c:v>6.57444906116867e-5</c:v>
                </c:pt>
                <c:pt idx="904" c:formatCode="0.00E+00">
                  <c:v>6.57444906116867e-5</c:v>
                </c:pt>
                <c:pt idx="905" c:formatCode="0.00E+00">
                  <c:v>6.57444906116867e-5</c:v>
                </c:pt>
                <c:pt idx="906" c:formatCode="0.00E+00">
                  <c:v>6.57444906116867e-5</c:v>
                </c:pt>
                <c:pt idx="907" c:formatCode="0.00E+00">
                  <c:v>6.57444906116867e-5</c:v>
                </c:pt>
                <c:pt idx="908" c:formatCode="0.00E+00">
                  <c:v>6.57444906116867e-5</c:v>
                </c:pt>
                <c:pt idx="909" c:formatCode="0.00E+00">
                  <c:v>6.57444906116867e-5</c:v>
                </c:pt>
                <c:pt idx="910" c:formatCode="0.00E+00">
                  <c:v>6.57444906116867e-5</c:v>
                </c:pt>
                <c:pt idx="911" c:formatCode="0.00E+00">
                  <c:v>6.57444906116867e-5</c:v>
                </c:pt>
                <c:pt idx="912" c:formatCode="0.00E+00">
                  <c:v>6.57444906116867e-5</c:v>
                </c:pt>
                <c:pt idx="913" c:formatCode="0.00E+00">
                  <c:v>6.57444906116867e-5</c:v>
                </c:pt>
                <c:pt idx="914" c:formatCode="0.00E+00">
                  <c:v>6.57444906116867e-5</c:v>
                </c:pt>
                <c:pt idx="915" c:formatCode="0.00E+00">
                  <c:v>6.57444906116867e-5</c:v>
                </c:pt>
                <c:pt idx="916" c:formatCode="0.00E+00">
                  <c:v>6.57444906116867e-5</c:v>
                </c:pt>
                <c:pt idx="917" c:formatCode="0.00E+00">
                  <c:v>6.57444906116867e-5</c:v>
                </c:pt>
                <c:pt idx="918" c:formatCode="0.00E+00">
                  <c:v>6.57444906116867e-5</c:v>
                </c:pt>
                <c:pt idx="919" c:formatCode="0.00E+00">
                  <c:v>6.57444906116867e-5</c:v>
                </c:pt>
                <c:pt idx="920" c:formatCode="0.00E+00">
                  <c:v>5.25955924893493e-5</c:v>
                </c:pt>
                <c:pt idx="921" c:formatCode="0.00E+00">
                  <c:v>5.25955924893493e-5</c:v>
                </c:pt>
                <c:pt idx="922" c:formatCode="0.00E+00">
                  <c:v>5.25955924893493e-5</c:v>
                </c:pt>
                <c:pt idx="923" c:formatCode="0.00E+00">
                  <c:v>5.25955924893493e-5</c:v>
                </c:pt>
                <c:pt idx="924" c:formatCode="0.00E+00">
                  <c:v>5.25955924893493e-5</c:v>
                </c:pt>
                <c:pt idx="925" c:formatCode="0.00E+00">
                  <c:v>5.25955924893493e-5</c:v>
                </c:pt>
                <c:pt idx="926" c:formatCode="0.00E+00">
                  <c:v>5.25955924893493e-5</c:v>
                </c:pt>
                <c:pt idx="927" c:formatCode="0.00E+00">
                  <c:v>5.25955924893493e-5</c:v>
                </c:pt>
                <c:pt idx="928" c:formatCode="0.00E+00">
                  <c:v>5.25955924893493e-5</c:v>
                </c:pt>
                <c:pt idx="929" c:formatCode="0.00E+00">
                  <c:v>5.25955924893493e-5</c:v>
                </c:pt>
                <c:pt idx="930" c:formatCode="0.00E+00">
                  <c:v>5.25955924893493e-5</c:v>
                </c:pt>
                <c:pt idx="931" c:formatCode="0.00E+00">
                  <c:v>5.25955924893493e-5</c:v>
                </c:pt>
                <c:pt idx="932" c:formatCode="0.00E+00">
                  <c:v>5.25955924893493e-5</c:v>
                </c:pt>
                <c:pt idx="933" c:formatCode="0.00E+00">
                  <c:v>5.25955924893493e-5</c:v>
                </c:pt>
                <c:pt idx="934" c:formatCode="0.00E+00">
                  <c:v>5.25955924893493e-5</c:v>
                </c:pt>
                <c:pt idx="935" c:formatCode="0.00E+00">
                  <c:v>5.25955924893493e-5</c:v>
                </c:pt>
                <c:pt idx="936" c:formatCode="0.00E+00">
                  <c:v>5.25955924893493e-5</c:v>
                </c:pt>
                <c:pt idx="937" c:formatCode="0.00E+00">
                  <c:v>5.25955924893493e-5</c:v>
                </c:pt>
                <c:pt idx="938" c:formatCode="0.00E+00">
                  <c:v>5.25955924893493e-5</c:v>
                </c:pt>
                <c:pt idx="939" c:formatCode="0.00E+00">
                  <c:v>5.25955924893493e-5</c:v>
                </c:pt>
                <c:pt idx="940" c:formatCode="0.00E+00">
                  <c:v>5.25955924893493e-5</c:v>
                </c:pt>
                <c:pt idx="941" c:formatCode="0.00E+00">
                  <c:v>5.25955924893493e-5</c:v>
                </c:pt>
                <c:pt idx="942" c:formatCode="0.00E+00">
                  <c:v>5.25955924893493e-5</c:v>
                </c:pt>
                <c:pt idx="943" c:formatCode="0.00E+00">
                  <c:v>5.25955924893493e-5</c:v>
                </c:pt>
                <c:pt idx="944" c:formatCode="0.00E+00">
                  <c:v>5.25955924893493e-5</c:v>
                </c:pt>
                <c:pt idx="945" c:formatCode="0.00E+00">
                  <c:v>5.25955924893493e-5</c:v>
                </c:pt>
                <c:pt idx="946" c:formatCode="0.00E+00">
                  <c:v>5.25955924893493e-5</c:v>
                </c:pt>
                <c:pt idx="947" c:formatCode="0.00E+00">
                  <c:v>5.25955924893493e-5</c:v>
                </c:pt>
                <c:pt idx="948" c:formatCode="0.00E+00">
                  <c:v>5.25955924893493e-5</c:v>
                </c:pt>
                <c:pt idx="949" c:formatCode="0.00E+00">
                  <c:v>5.25955924893493e-5</c:v>
                </c:pt>
                <c:pt idx="950" c:formatCode="0.00E+00">
                  <c:v>5.25955924893493e-5</c:v>
                </c:pt>
                <c:pt idx="951" c:formatCode="0.00E+00">
                  <c:v>5.25955924893493e-5</c:v>
                </c:pt>
                <c:pt idx="952" c:formatCode="0.00E+00">
                  <c:v>5.25955924893493e-5</c:v>
                </c:pt>
                <c:pt idx="953" c:formatCode="0.00E+00">
                  <c:v>5.25955924893493e-5</c:v>
                </c:pt>
                <c:pt idx="954" c:formatCode="0.00E+00">
                  <c:v>5.25955924893493e-5</c:v>
                </c:pt>
                <c:pt idx="955" c:formatCode="0.00E+00">
                  <c:v>5.25955924893493e-5</c:v>
                </c:pt>
                <c:pt idx="956" c:formatCode="0.00E+00">
                  <c:v>5.25955924893493e-5</c:v>
                </c:pt>
                <c:pt idx="957" c:formatCode="0.00E+00">
                  <c:v>5.25955924893493e-5</c:v>
                </c:pt>
                <c:pt idx="958" c:formatCode="0.00E+00">
                  <c:v>5.25955924893493e-5</c:v>
                </c:pt>
                <c:pt idx="959" c:formatCode="0.00E+00">
                  <c:v>5.25955924893493e-5</c:v>
                </c:pt>
                <c:pt idx="960" c:formatCode="0.00E+00">
                  <c:v>5.25955924893493e-5</c:v>
                </c:pt>
                <c:pt idx="961" c:formatCode="0.00E+00">
                  <c:v>5.25955924893493e-5</c:v>
                </c:pt>
                <c:pt idx="962" c:formatCode="0.00E+00">
                  <c:v>5.25955924893493e-5</c:v>
                </c:pt>
                <c:pt idx="963" c:formatCode="0.00E+00">
                  <c:v>5.25955924893493e-5</c:v>
                </c:pt>
                <c:pt idx="964" c:formatCode="0.00E+00">
                  <c:v>5.25955924893493e-5</c:v>
                </c:pt>
                <c:pt idx="965" c:formatCode="0.00E+00">
                  <c:v>5.25955924893493e-5</c:v>
                </c:pt>
                <c:pt idx="966" c:formatCode="0.00E+00">
                  <c:v>5.25955924893493e-5</c:v>
                </c:pt>
                <c:pt idx="967" c:formatCode="0.00E+00">
                  <c:v>5.25955924893493e-5</c:v>
                </c:pt>
                <c:pt idx="968" c:formatCode="0.00E+00">
                  <c:v>5.25955924893493e-5</c:v>
                </c:pt>
                <c:pt idx="969" c:formatCode="0.00E+00">
                  <c:v>5.25955924893493e-5</c:v>
                </c:pt>
                <c:pt idx="970" c:formatCode="0.00E+00">
                  <c:v>5.25955924893493e-5</c:v>
                </c:pt>
                <c:pt idx="971" c:formatCode="0.00E+00">
                  <c:v>5.25955924893493e-5</c:v>
                </c:pt>
                <c:pt idx="972" c:formatCode="0.00E+00">
                  <c:v>5.25955924893493e-5</c:v>
                </c:pt>
                <c:pt idx="973" c:formatCode="0.00E+00">
                  <c:v>5.25955924893493e-5</c:v>
                </c:pt>
                <c:pt idx="974" c:formatCode="0.00E+00">
                  <c:v>5.25955924893493e-5</c:v>
                </c:pt>
                <c:pt idx="975" c:formatCode="0.00E+00">
                  <c:v>5.25955924893493e-5</c:v>
                </c:pt>
                <c:pt idx="976" c:formatCode="0.00E+00">
                  <c:v>5.25955924893493e-5</c:v>
                </c:pt>
                <c:pt idx="977" c:formatCode="0.00E+00">
                  <c:v>5.25955924893493e-5</c:v>
                </c:pt>
                <c:pt idx="978" c:formatCode="0.00E+00">
                  <c:v>5.25955924893493e-5</c:v>
                </c:pt>
                <c:pt idx="979" c:formatCode="0.00E+00">
                  <c:v>5.25955924893493e-5</c:v>
                </c:pt>
                <c:pt idx="980" c:formatCode="0.00E+00">
                  <c:v>5.25955924893493e-5</c:v>
                </c:pt>
                <c:pt idx="981" c:formatCode="0.00E+00">
                  <c:v>5.25955924893493e-5</c:v>
                </c:pt>
                <c:pt idx="982" c:formatCode="0.00E+00">
                  <c:v>5.25955924893493e-5</c:v>
                </c:pt>
                <c:pt idx="983" c:formatCode="0.00E+00">
                  <c:v>5.25955924893493e-5</c:v>
                </c:pt>
                <c:pt idx="984" c:formatCode="0.00E+00">
                  <c:v>5.25955924893493e-5</c:v>
                </c:pt>
                <c:pt idx="985" c:formatCode="0.00E+00">
                  <c:v>5.25955924893493e-5</c:v>
                </c:pt>
                <c:pt idx="986" c:formatCode="0.00E+00">
                  <c:v>5.25955924893493e-5</c:v>
                </c:pt>
                <c:pt idx="987" c:formatCode="0.00E+00">
                  <c:v>5.25955924893493e-5</c:v>
                </c:pt>
                <c:pt idx="988" c:formatCode="0.00E+00">
                  <c:v>5.25955924893493e-5</c:v>
                </c:pt>
                <c:pt idx="989" c:formatCode="0.00E+00">
                  <c:v>5.25955924893493e-5</c:v>
                </c:pt>
                <c:pt idx="990" c:formatCode="0.00E+00">
                  <c:v>5.25955924893493e-5</c:v>
                </c:pt>
                <c:pt idx="991" c:formatCode="0.00E+00">
                  <c:v>5.25955924893493e-5</c:v>
                </c:pt>
                <c:pt idx="992" c:formatCode="0.00E+00">
                  <c:v>5.25955924893493e-5</c:v>
                </c:pt>
                <c:pt idx="993" c:formatCode="0.00E+00">
                  <c:v>5.25955924893493e-5</c:v>
                </c:pt>
                <c:pt idx="994" c:formatCode="0.00E+00">
                  <c:v>5.25955924893493e-5</c:v>
                </c:pt>
                <c:pt idx="995" c:formatCode="0.00E+00">
                  <c:v>5.25955924893493e-5</c:v>
                </c:pt>
                <c:pt idx="996" c:formatCode="0.00E+00">
                  <c:v>5.25955924893493e-5</c:v>
                </c:pt>
                <c:pt idx="997" c:formatCode="0.00E+00">
                  <c:v>5.25955924893493e-5</c:v>
                </c:pt>
                <c:pt idx="998" c:formatCode="0.00E+00">
                  <c:v>5.25955924893493e-5</c:v>
                </c:pt>
                <c:pt idx="999" c:formatCode="0.00E+00">
                  <c:v>5.25955924893493e-5</c:v>
                </c:pt>
                <c:pt idx="1000" c:formatCode="0.00E+00">
                  <c:v>5.25955924893493e-5</c:v>
                </c:pt>
                <c:pt idx="1001" c:formatCode="0.00E+00">
                  <c:v>5.25955924893493e-5</c:v>
                </c:pt>
                <c:pt idx="1002" c:formatCode="0.00E+00">
                  <c:v>5.25955924893493e-5</c:v>
                </c:pt>
                <c:pt idx="1003" c:formatCode="0.00E+00">
                  <c:v>5.25955924893493e-5</c:v>
                </c:pt>
                <c:pt idx="1004" c:formatCode="0.00E+00">
                  <c:v>5.25955924893493e-5</c:v>
                </c:pt>
                <c:pt idx="1005" c:formatCode="0.00E+00">
                  <c:v>5.25955924893493e-5</c:v>
                </c:pt>
                <c:pt idx="1006" c:formatCode="0.00E+00">
                  <c:v>5.25955924893493e-5</c:v>
                </c:pt>
                <c:pt idx="1007" c:formatCode="0.00E+00">
                  <c:v>5.25955924893493e-5</c:v>
                </c:pt>
                <c:pt idx="1008" c:formatCode="0.00E+00">
                  <c:v>5.25955924893493e-5</c:v>
                </c:pt>
                <c:pt idx="1009" c:formatCode="0.00E+00">
                  <c:v>5.25955924893493e-5</c:v>
                </c:pt>
                <c:pt idx="1010" c:formatCode="0.00E+00">
                  <c:v>5.25955924893493e-5</c:v>
                </c:pt>
                <c:pt idx="1011" c:formatCode="0.00E+00">
                  <c:v>5.25955924893493e-5</c:v>
                </c:pt>
                <c:pt idx="1012" c:formatCode="0.00E+00">
                  <c:v>5.25955924893493e-5</c:v>
                </c:pt>
                <c:pt idx="1013" c:formatCode="0.00E+00">
                  <c:v>5.25955924893493e-5</c:v>
                </c:pt>
                <c:pt idx="1014" c:formatCode="0.00E+00">
                  <c:v>5.25955924893493e-5</c:v>
                </c:pt>
                <c:pt idx="1015" c:formatCode="0.00E+00">
                  <c:v>5.25955924893493e-5</c:v>
                </c:pt>
                <c:pt idx="1016" c:formatCode="0.00E+00">
                  <c:v>5.25955924893493e-5</c:v>
                </c:pt>
                <c:pt idx="1017" c:formatCode="0.00E+00">
                  <c:v>5.25955924893493e-5</c:v>
                </c:pt>
                <c:pt idx="1018" c:formatCode="0.00E+00">
                  <c:v>5.25955924893493e-5</c:v>
                </c:pt>
                <c:pt idx="1019" c:formatCode="0.00E+00">
                  <c:v>5.25955924893493e-5</c:v>
                </c:pt>
                <c:pt idx="1020" c:formatCode="0.00E+00">
                  <c:v>5.25955924893493e-5</c:v>
                </c:pt>
                <c:pt idx="1021" c:formatCode="0.00E+00">
                  <c:v>5.25955924893493e-5</c:v>
                </c:pt>
                <c:pt idx="1022" c:formatCode="0.00E+00">
                  <c:v>5.25955924893493e-5</c:v>
                </c:pt>
                <c:pt idx="1023" c:formatCode="0.00E+00">
                  <c:v>5.25955924893493e-5</c:v>
                </c:pt>
                <c:pt idx="1024" c:formatCode="0.00E+00">
                  <c:v>5.25955924893493e-5</c:v>
                </c:pt>
                <c:pt idx="1025" c:formatCode="0.00E+00">
                  <c:v>5.25955924893493e-5</c:v>
                </c:pt>
                <c:pt idx="1026" c:formatCode="0.00E+00">
                  <c:v>5.25955924893493e-5</c:v>
                </c:pt>
                <c:pt idx="1027" c:formatCode="0.00E+00">
                  <c:v>5.25955924893493e-5</c:v>
                </c:pt>
                <c:pt idx="1028" c:formatCode="0.00E+00">
                  <c:v>5.25955924893493e-5</c:v>
                </c:pt>
                <c:pt idx="1029" c:formatCode="0.00E+00">
                  <c:v>3.9446694367012e-5</c:v>
                </c:pt>
                <c:pt idx="1030" c:formatCode="0.00E+00">
                  <c:v>3.9446694367012e-5</c:v>
                </c:pt>
                <c:pt idx="1031" c:formatCode="0.00E+00">
                  <c:v>3.9446694367012e-5</c:v>
                </c:pt>
                <c:pt idx="1032" c:formatCode="0.00E+00">
                  <c:v>3.9446694367012e-5</c:v>
                </c:pt>
                <c:pt idx="1033" c:formatCode="0.00E+00">
                  <c:v>3.9446694367012e-5</c:v>
                </c:pt>
                <c:pt idx="1034" c:formatCode="0.00E+00">
                  <c:v>3.9446694367012e-5</c:v>
                </c:pt>
                <c:pt idx="1035" c:formatCode="0.00E+00">
                  <c:v>3.9446694367012e-5</c:v>
                </c:pt>
                <c:pt idx="1036" c:formatCode="0.00E+00">
                  <c:v>3.9446694367012e-5</c:v>
                </c:pt>
                <c:pt idx="1037" c:formatCode="0.00E+00">
                  <c:v>3.9446694367012e-5</c:v>
                </c:pt>
                <c:pt idx="1038" c:formatCode="0.00E+00">
                  <c:v>3.9446694367012e-5</c:v>
                </c:pt>
                <c:pt idx="1039" c:formatCode="0.00E+00">
                  <c:v>3.9446694367012e-5</c:v>
                </c:pt>
                <c:pt idx="1040" c:formatCode="0.00E+00">
                  <c:v>3.9446694367012e-5</c:v>
                </c:pt>
                <c:pt idx="1041" c:formatCode="0.00E+00">
                  <c:v>3.9446694367012e-5</c:v>
                </c:pt>
                <c:pt idx="1042" c:formatCode="0.00E+00">
                  <c:v>3.9446694367012e-5</c:v>
                </c:pt>
                <c:pt idx="1043" c:formatCode="0.00E+00">
                  <c:v>3.9446694367012e-5</c:v>
                </c:pt>
                <c:pt idx="1044" c:formatCode="0.00E+00">
                  <c:v>3.9446694367012e-5</c:v>
                </c:pt>
                <c:pt idx="1045" c:formatCode="0.00E+00">
                  <c:v>3.9446694367012e-5</c:v>
                </c:pt>
                <c:pt idx="1046" c:formatCode="0.00E+00">
                  <c:v>3.9446694367012e-5</c:v>
                </c:pt>
                <c:pt idx="1047" c:formatCode="0.00E+00">
                  <c:v>3.9446694367012e-5</c:v>
                </c:pt>
                <c:pt idx="1048" c:formatCode="0.00E+00">
                  <c:v>3.9446694367012e-5</c:v>
                </c:pt>
                <c:pt idx="1049" c:formatCode="0.00E+00">
                  <c:v>3.9446694367012e-5</c:v>
                </c:pt>
                <c:pt idx="1050" c:formatCode="0.00E+00">
                  <c:v>3.9446694367012e-5</c:v>
                </c:pt>
                <c:pt idx="1051" c:formatCode="0.00E+00">
                  <c:v>3.9446694367012e-5</c:v>
                </c:pt>
                <c:pt idx="1052" c:formatCode="0.00E+00">
                  <c:v>3.9446694367012e-5</c:v>
                </c:pt>
                <c:pt idx="1053" c:formatCode="0.00E+00">
                  <c:v>3.9446694367012e-5</c:v>
                </c:pt>
                <c:pt idx="1054" c:formatCode="0.00E+00">
                  <c:v>3.9446694367012e-5</c:v>
                </c:pt>
                <c:pt idx="1055" c:formatCode="0.00E+00">
                  <c:v>3.9446694367012e-5</c:v>
                </c:pt>
                <c:pt idx="1056" c:formatCode="0.00E+00">
                  <c:v>3.9446694367012e-5</c:v>
                </c:pt>
                <c:pt idx="1057" c:formatCode="0.00E+00">
                  <c:v>3.9446694367012e-5</c:v>
                </c:pt>
                <c:pt idx="1058" c:formatCode="0.00E+00">
                  <c:v>3.9446694367012e-5</c:v>
                </c:pt>
                <c:pt idx="1059" c:formatCode="0.00E+00">
                  <c:v>3.9446694367012e-5</c:v>
                </c:pt>
                <c:pt idx="1060" c:formatCode="0.00E+00">
                  <c:v>3.9446694367012e-5</c:v>
                </c:pt>
                <c:pt idx="1061" c:formatCode="0.00E+00">
                  <c:v>3.9446694367012e-5</c:v>
                </c:pt>
                <c:pt idx="1062" c:formatCode="0.00E+00">
                  <c:v>3.9446694367012e-5</c:v>
                </c:pt>
                <c:pt idx="1063" c:formatCode="0.00E+00">
                  <c:v>3.9446694367012e-5</c:v>
                </c:pt>
                <c:pt idx="1064" c:formatCode="0.00E+00">
                  <c:v>3.9446694367012e-5</c:v>
                </c:pt>
                <c:pt idx="1065" c:formatCode="0.00E+00">
                  <c:v>3.9446694367012e-5</c:v>
                </c:pt>
                <c:pt idx="1066" c:formatCode="0.00E+00">
                  <c:v>3.9446694367012e-5</c:v>
                </c:pt>
                <c:pt idx="1067" c:formatCode="0.00E+00">
                  <c:v>3.9446694367012e-5</c:v>
                </c:pt>
                <c:pt idx="1068" c:formatCode="0.00E+00">
                  <c:v>3.9446694367012e-5</c:v>
                </c:pt>
                <c:pt idx="1069" c:formatCode="0.00E+00">
                  <c:v>3.9446694367012e-5</c:v>
                </c:pt>
                <c:pt idx="1070" c:formatCode="0.00E+00">
                  <c:v>3.9446694367012e-5</c:v>
                </c:pt>
                <c:pt idx="1071" c:formatCode="0.00E+00">
                  <c:v>3.9446694367012e-5</c:v>
                </c:pt>
                <c:pt idx="1072" c:formatCode="0.00E+00">
                  <c:v>3.9446694367012e-5</c:v>
                </c:pt>
                <c:pt idx="1073" c:formatCode="0.00E+00">
                  <c:v>3.9446694367012e-5</c:v>
                </c:pt>
                <c:pt idx="1074" c:formatCode="0.00E+00">
                  <c:v>3.9446694367012e-5</c:v>
                </c:pt>
                <c:pt idx="1075" c:formatCode="0.00E+00">
                  <c:v>3.9446694367012e-5</c:v>
                </c:pt>
                <c:pt idx="1076" c:formatCode="0.00E+00">
                  <c:v>3.9446694367012e-5</c:v>
                </c:pt>
                <c:pt idx="1077" c:formatCode="0.00E+00">
                  <c:v>3.9446694367012e-5</c:v>
                </c:pt>
                <c:pt idx="1078" c:formatCode="0.00E+00">
                  <c:v>3.9446694367012e-5</c:v>
                </c:pt>
                <c:pt idx="1079" c:formatCode="0.00E+00">
                  <c:v>3.9446694367012e-5</c:v>
                </c:pt>
                <c:pt idx="1080" c:formatCode="0.00E+00">
                  <c:v>3.9446694367012e-5</c:v>
                </c:pt>
                <c:pt idx="1081" c:formatCode="0.00E+00">
                  <c:v>3.9446694367012e-5</c:v>
                </c:pt>
                <c:pt idx="1082" c:formatCode="0.00E+00">
                  <c:v>3.9446694367012e-5</c:v>
                </c:pt>
                <c:pt idx="1083" c:formatCode="0.00E+00">
                  <c:v>3.9446694367012e-5</c:v>
                </c:pt>
                <c:pt idx="1084" c:formatCode="0.00E+00">
                  <c:v>3.9446694367012e-5</c:v>
                </c:pt>
                <c:pt idx="1085" c:formatCode="0.00E+00">
                  <c:v>3.9446694367012e-5</c:v>
                </c:pt>
                <c:pt idx="1086" c:formatCode="0.00E+00">
                  <c:v>3.9446694367012e-5</c:v>
                </c:pt>
                <c:pt idx="1087" c:formatCode="0.00E+00">
                  <c:v>3.9446694367012e-5</c:v>
                </c:pt>
                <c:pt idx="1088" c:formatCode="0.00E+00">
                  <c:v>3.9446694367012e-5</c:v>
                </c:pt>
                <c:pt idx="1089" c:formatCode="0.00E+00">
                  <c:v>3.9446694367012e-5</c:v>
                </c:pt>
                <c:pt idx="1090" c:formatCode="0.00E+00">
                  <c:v>3.9446694367012e-5</c:v>
                </c:pt>
                <c:pt idx="1091" c:formatCode="0.00E+00">
                  <c:v>3.9446694367012e-5</c:v>
                </c:pt>
                <c:pt idx="1092" c:formatCode="0.00E+00">
                  <c:v>3.9446694367012e-5</c:v>
                </c:pt>
                <c:pt idx="1093" c:formatCode="0.00E+00">
                  <c:v>3.9446694367012e-5</c:v>
                </c:pt>
                <c:pt idx="1094" c:formatCode="0.00E+00">
                  <c:v>3.9446694367012e-5</c:v>
                </c:pt>
                <c:pt idx="1095" c:formatCode="0.00E+00">
                  <c:v>3.9446694367012e-5</c:v>
                </c:pt>
                <c:pt idx="1096" c:formatCode="0.00E+00">
                  <c:v>3.9446694367012e-5</c:v>
                </c:pt>
                <c:pt idx="1097" c:formatCode="0.00E+00">
                  <c:v>3.9446694367012e-5</c:v>
                </c:pt>
                <c:pt idx="1098" c:formatCode="0.00E+00">
                  <c:v>3.9446694367012e-5</c:v>
                </c:pt>
                <c:pt idx="1099" c:formatCode="0.00E+00">
                  <c:v>3.9446694367012e-5</c:v>
                </c:pt>
                <c:pt idx="1100" c:formatCode="0.00E+00">
                  <c:v>3.9446694367012e-5</c:v>
                </c:pt>
                <c:pt idx="1101" c:formatCode="0.00E+00">
                  <c:v>3.9446694367012e-5</c:v>
                </c:pt>
                <c:pt idx="1102" c:formatCode="0.00E+00">
                  <c:v>3.9446694367012e-5</c:v>
                </c:pt>
                <c:pt idx="1103" c:formatCode="0.00E+00">
                  <c:v>3.9446694367012e-5</c:v>
                </c:pt>
                <c:pt idx="1104" c:formatCode="0.00E+00">
                  <c:v>3.9446694367012e-5</c:v>
                </c:pt>
                <c:pt idx="1105" c:formatCode="0.00E+00">
                  <c:v>3.9446694367012e-5</c:v>
                </c:pt>
                <c:pt idx="1106" c:formatCode="0.00E+00">
                  <c:v>3.9446694367012e-5</c:v>
                </c:pt>
                <c:pt idx="1107" c:formatCode="0.00E+00">
                  <c:v>3.9446694367012e-5</c:v>
                </c:pt>
                <c:pt idx="1108" c:formatCode="0.00E+00">
                  <c:v>3.9446694367012e-5</c:v>
                </c:pt>
                <c:pt idx="1109" c:formatCode="0.00E+00">
                  <c:v>3.9446694367012e-5</c:v>
                </c:pt>
                <c:pt idx="1110" c:formatCode="0.00E+00">
                  <c:v>3.9446694367012e-5</c:v>
                </c:pt>
                <c:pt idx="1111" c:formatCode="0.00E+00">
                  <c:v>3.9446694367012e-5</c:v>
                </c:pt>
                <c:pt idx="1112" c:formatCode="0.00E+00">
                  <c:v>3.9446694367012e-5</c:v>
                </c:pt>
                <c:pt idx="1113" c:formatCode="0.00E+00">
                  <c:v>3.9446694367012e-5</c:v>
                </c:pt>
                <c:pt idx="1114" c:formatCode="0.00E+00">
                  <c:v>3.9446694367012e-5</c:v>
                </c:pt>
                <c:pt idx="1115" c:formatCode="0.00E+00">
                  <c:v>3.9446694367012e-5</c:v>
                </c:pt>
                <c:pt idx="1116" c:formatCode="0.00E+00">
                  <c:v>3.9446694367012e-5</c:v>
                </c:pt>
                <c:pt idx="1117" c:formatCode="0.00E+00">
                  <c:v>3.9446694367012e-5</c:v>
                </c:pt>
                <c:pt idx="1118" c:formatCode="0.00E+00">
                  <c:v>3.9446694367012e-5</c:v>
                </c:pt>
                <c:pt idx="1119" c:formatCode="0.00E+00">
                  <c:v>3.9446694367012e-5</c:v>
                </c:pt>
                <c:pt idx="1120" c:formatCode="0.00E+00">
                  <c:v>3.9446694367012e-5</c:v>
                </c:pt>
                <c:pt idx="1121" c:formatCode="0.00E+00">
                  <c:v>3.9446694367012e-5</c:v>
                </c:pt>
                <c:pt idx="1122" c:formatCode="0.00E+00">
                  <c:v>3.9446694367012e-5</c:v>
                </c:pt>
                <c:pt idx="1123" c:formatCode="0.00E+00">
                  <c:v>3.9446694367012e-5</c:v>
                </c:pt>
                <c:pt idx="1124" c:formatCode="0.00E+00">
                  <c:v>3.9446694367012e-5</c:v>
                </c:pt>
                <c:pt idx="1125" c:formatCode="0.00E+00">
                  <c:v>3.9446694367012e-5</c:v>
                </c:pt>
                <c:pt idx="1126" c:formatCode="0.00E+00">
                  <c:v>3.9446694367012e-5</c:v>
                </c:pt>
                <c:pt idx="1127" c:formatCode="0.00E+00">
                  <c:v>3.9446694367012e-5</c:v>
                </c:pt>
                <c:pt idx="1128" c:formatCode="0.00E+00">
                  <c:v>3.9446694367012e-5</c:v>
                </c:pt>
                <c:pt idx="1129" c:formatCode="0.00E+00">
                  <c:v>3.9446694367012e-5</c:v>
                </c:pt>
                <c:pt idx="1130" c:formatCode="0.00E+00">
                  <c:v>3.9446694367012e-5</c:v>
                </c:pt>
                <c:pt idx="1131" c:formatCode="0.00E+00">
                  <c:v>3.9446694367012e-5</c:v>
                </c:pt>
                <c:pt idx="1132" c:formatCode="0.00E+00">
                  <c:v>3.9446694367012e-5</c:v>
                </c:pt>
                <c:pt idx="1133" c:formatCode="0.00E+00">
                  <c:v>3.9446694367012e-5</c:v>
                </c:pt>
                <c:pt idx="1134" c:formatCode="0.00E+00">
                  <c:v>3.9446694367012e-5</c:v>
                </c:pt>
                <c:pt idx="1135" c:formatCode="0.00E+00">
                  <c:v>3.9446694367012e-5</c:v>
                </c:pt>
                <c:pt idx="1136" c:formatCode="0.00E+00">
                  <c:v>3.9446694367012e-5</c:v>
                </c:pt>
                <c:pt idx="1137" c:formatCode="0.00E+00">
                  <c:v>3.9446694367012e-5</c:v>
                </c:pt>
                <c:pt idx="1138" c:formatCode="0.00E+00">
                  <c:v>3.9446694367012e-5</c:v>
                </c:pt>
                <c:pt idx="1139" c:formatCode="0.00E+00">
                  <c:v>3.9446694367012e-5</c:v>
                </c:pt>
                <c:pt idx="1140" c:formatCode="0.00E+00">
                  <c:v>3.9446694367012e-5</c:v>
                </c:pt>
                <c:pt idx="1141" c:formatCode="0.00E+00">
                  <c:v>3.9446694367012e-5</c:v>
                </c:pt>
                <c:pt idx="1142" c:formatCode="0.00E+00">
                  <c:v>3.9446694367012e-5</c:v>
                </c:pt>
                <c:pt idx="1143" c:formatCode="0.00E+00">
                  <c:v>3.9446694367012e-5</c:v>
                </c:pt>
                <c:pt idx="1144" c:formatCode="0.00E+00">
                  <c:v>3.9446694367012e-5</c:v>
                </c:pt>
                <c:pt idx="1145" c:formatCode="0.00E+00">
                  <c:v>3.9446694367012e-5</c:v>
                </c:pt>
                <c:pt idx="1146" c:formatCode="0.00E+00">
                  <c:v>3.9446694367012e-5</c:v>
                </c:pt>
                <c:pt idx="1147" c:formatCode="0.00E+00">
                  <c:v>3.9446694367012e-5</c:v>
                </c:pt>
                <c:pt idx="1148" c:formatCode="0.00E+00">
                  <c:v>3.9446694367012e-5</c:v>
                </c:pt>
                <c:pt idx="1149" c:formatCode="0.00E+00">
                  <c:v>3.9446694367012e-5</c:v>
                </c:pt>
                <c:pt idx="1150" c:formatCode="0.00E+00">
                  <c:v>3.9446694367012e-5</c:v>
                </c:pt>
                <c:pt idx="1151" c:formatCode="0.00E+00">
                  <c:v>3.9446694367012e-5</c:v>
                </c:pt>
                <c:pt idx="1152" c:formatCode="0.00E+00">
                  <c:v>3.9446694367012e-5</c:v>
                </c:pt>
                <c:pt idx="1153" c:formatCode="0.00E+00">
                  <c:v>3.9446694367012e-5</c:v>
                </c:pt>
                <c:pt idx="1154" c:formatCode="0.00E+00">
                  <c:v>3.9446694367012e-5</c:v>
                </c:pt>
                <c:pt idx="1155" c:formatCode="0.00E+00">
                  <c:v>2.62977962446746e-5</c:v>
                </c:pt>
                <c:pt idx="1156" c:formatCode="0.00E+00">
                  <c:v>2.62977962446746e-5</c:v>
                </c:pt>
                <c:pt idx="1157" c:formatCode="0.00E+00">
                  <c:v>2.62977962446746e-5</c:v>
                </c:pt>
                <c:pt idx="1158" c:formatCode="0.00E+00">
                  <c:v>2.62977962446746e-5</c:v>
                </c:pt>
                <c:pt idx="1159" c:formatCode="0.00E+00">
                  <c:v>2.62977962446746e-5</c:v>
                </c:pt>
                <c:pt idx="1160" c:formatCode="0.00E+00">
                  <c:v>2.62977962446746e-5</c:v>
                </c:pt>
                <c:pt idx="1161" c:formatCode="0.00E+00">
                  <c:v>2.62977962446746e-5</c:v>
                </c:pt>
                <c:pt idx="1162" c:formatCode="0.00E+00">
                  <c:v>2.62977962446746e-5</c:v>
                </c:pt>
                <c:pt idx="1163" c:formatCode="0.00E+00">
                  <c:v>2.62977962446746e-5</c:v>
                </c:pt>
                <c:pt idx="1164" c:formatCode="0.00E+00">
                  <c:v>2.62977962446746e-5</c:v>
                </c:pt>
                <c:pt idx="1165" c:formatCode="0.00E+00">
                  <c:v>2.62977962446746e-5</c:v>
                </c:pt>
                <c:pt idx="1166" c:formatCode="0.00E+00">
                  <c:v>2.62977962446746e-5</c:v>
                </c:pt>
                <c:pt idx="1167" c:formatCode="0.00E+00">
                  <c:v>2.62977962446746e-5</c:v>
                </c:pt>
                <c:pt idx="1168" c:formatCode="0.00E+00">
                  <c:v>2.62977962446746e-5</c:v>
                </c:pt>
                <c:pt idx="1169" c:formatCode="0.00E+00">
                  <c:v>2.62977962446746e-5</c:v>
                </c:pt>
                <c:pt idx="1170" c:formatCode="0.00E+00">
                  <c:v>2.62977962446746e-5</c:v>
                </c:pt>
                <c:pt idx="1171" c:formatCode="0.00E+00">
                  <c:v>2.62977962446746e-5</c:v>
                </c:pt>
                <c:pt idx="1172" c:formatCode="0.00E+00">
                  <c:v>2.62977962446746e-5</c:v>
                </c:pt>
                <c:pt idx="1173" c:formatCode="0.00E+00">
                  <c:v>2.62977962446746e-5</c:v>
                </c:pt>
                <c:pt idx="1174" c:formatCode="0.00E+00">
                  <c:v>2.62977962446746e-5</c:v>
                </c:pt>
                <c:pt idx="1175" c:formatCode="0.00E+00">
                  <c:v>2.62977962446746e-5</c:v>
                </c:pt>
                <c:pt idx="1176" c:formatCode="0.00E+00">
                  <c:v>2.62977962446746e-5</c:v>
                </c:pt>
                <c:pt idx="1177" c:formatCode="0.00E+00">
                  <c:v>2.62977962446746e-5</c:v>
                </c:pt>
                <c:pt idx="1178" c:formatCode="0.00E+00">
                  <c:v>2.62977962446746e-5</c:v>
                </c:pt>
                <c:pt idx="1179" c:formatCode="0.00E+00">
                  <c:v>2.62977962446746e-5</c:v>
                </c:pt>
                <c:pt idx="1180" c:formatCode="0.00E+00">
                  <c:v>2.62977962446746e-5</c:v>
                </c:pt>
                <c:pt idx="1181" c:formatCode="0.00E+00">
                  <c:v>2.62977962446746e-5</c:v>
                </c:pt>
                <c:pt idx="1182" c:formatCode="0.00E+00">
                  <c:v>2.62977962446746e-5</c:v>
                </c:pt>
                <c:pt idx="1183" c:formatCode="0.00E+00">
                  <c:v>2.62977962446746e-5</c:v>
                </c:pt>
                <c:pt idx="1184" c:formatCode="0.00E+00">
                  <c:v>2.62977962446746e-5</c:v>
                </c:pt>
                <c:pt idx="1185" c:formatCode="0.00E+00">
                  <c:v>2.62977962446746e-5</c:v>
                </c:pt>
                <c:pt idx="1186" c:formatCode="0.00E+00">
                  <c:v>2.62977962446746e-5</c:v>
                </c:pt>
                <c:pt idx="1187" c:formatCode="0.00E+00">
                  <c:v>2.62977962446746e-5</c:v>
                </c:pt>
                <c:pt idx="1188" c:formatCode="0.00E+00">
                  <c:v>2.62977962446746e-5</c:v>
                </c:pt>
                <c:pt idx="1189" c:formatCode="0.00E+00">
                  <c:v>2.62977962446746e-5</c:v>
                </c:pt>
                <c:pt idx="1190" c:formatCode="0.00E+00">
                  <c:v>2.62977962446746e-5</c:v>
                </c:pt>
                <c:pt idx="1191" c:formatCode="0.00E+00">
                  <c:v>2.62977962446746e-5</c:v>
                </c:pt>
                <c:pt idx="1192" c:formatCode="0.00E+00">
                  <c:v>2.62977962446746e-5</c:v>
                </c:pt>
                <c:pt idx="1193" c:formatCode="0.00E+00">
                  <c:v>2.62977962446746e-5</c:v>
                </c:pt>
                <c:pt idx="1194" c:formatCode="0.00E+00">
                  <c:v>2.62977962446746e-5</c:v>
                </c:pt>
                <c:pt idx="1195" c:formatCode="0.00E+00">
                  <c:v>2.62977962446746e-5</c:v>
                </c:pt>
                <c:pt idx="1196" c:formatCode="0.00E+00">
                  <c:v>2.62977962446746e-5</c:v>
                </c:pt>
                <c:pt idx="1197" c:formatCode="0.00E+00">
                  <c:v>2.62977962446746e-5</c:v>
                </c:pt>
                <c:pt idx="1198" c:formatCode="0.00E+00">
                  <c:v>2.62977962446746e-5</c:v>
                </c:pt>
                <c:pt idx="1199" c:formatCode="0.00E+00">
                  <c:v>2.62977962446746e-5</c:v>
                </c:pt>
                <c:pt idx="1200" c:formatCode="0.00E+00">
                  <c:v>2.62977962446746e-5</c:v>
                </c:pt>
                <c:pt idx="1201" c:formatCode="0.00E+00">
                  <c:v>2.62977962446746e-5</c:v>
                </c:pt>
                <c:pt idx="1202" c:formatCode="0.00E+00">
                  <c:v>2.62977962446746e-5</c:v>
                </c:pt>
                <c:pt idx="1203" c:formatCode="0.00E+00">
                  <c:v>2.62977962446746e-5</c:v>
                </c:pt>
                <c:pt idx="1204" c:formatCode="0.00E+00">
                  <c:v>2.62977962446746e-5</c:v>
                </c:pt>
                <c:pt idx="1205" c:formatCode="0.00E+00">
                  <c:v>2.62977962446746e-5</c:v>
                </c:pt>
                <c:pt idx="1206" c:formatCode="0.00E+00">
                  <c:v>2.62977962446746e-5</c:v>
                </c:pt>
                <c:pt idx="1207" c:formatCode="0.00E+00">
                  <c:v>2.62977962446746e-5</c:v>
                </c:pt>
                <c:pt idx="1208" c:formatCode="0.00E+00">
                  <c:v>2.62977962446746e-5</c:v>
                </c:pt>
                <c:pt idx="1209" c:formatCode="0.00E+00">
                  <c:v>2.62977962446746e-5</c:v>
                </c:pt>
                <c:pt idx="1210" c:formatCode="0.00E+00">
                  <c:v>2.62977962446746e-5</c:v>
                </c:pt>
                <c:pt idx="1211" c:formatCode="0.00E+00">
                  <c:v>2.62977962446746e-5</c:v>
                </c:pt>
                <c:pt idx="1212" c:formatCode="0.00E+00">
                  <c:v>2.62977962446746e-5</c:v>
                </c:pt>
                <c:pt idx="1213" c:formatCode="0.00E+00">
                  <c:v>2.62977962446746e-5</c:v>
                </c:pt>
                <c:pt idx="1214" c:formatCode="0.00E+00">
                  <c:v>2.62977962446746e-5</c:v>
                </c:pt>
                <c:pt idx="1215" c:formatCode="0.00E+00">
                  <c:v>2.62977962446746e-5</c:v>
                </c:pt>
                <c:pt idx="1216" c:formatCode="0.00E+00">
                  <c:v>2.62977962446746e-5</c:v>
                </c:pt>
                <c:pt idx="1217" c:formatCode="0.00E+00">
                  <c:v>2.62977962446746e-5</c:v>
                </c:pt>
                <c:pt idx="1218" c:formatCode="0.00E+00">
                  <c:v>2.62977962446746e-5</c:v>
                </c:pt>
                <c:pt idx="1219" c:formatCode="0.00E+00">
                  <c:v>2.62977962446746e-5</c:v>
                </c:pt>
                <c:pt idx="1220" c:formatCode="0.00E+00">
                  <c:v>2.62977962446746e-5</c:v>
                </c:pt>
                <c:pt idx="1221" c:formatCode="0.00E+00">
                  <c:v>2.62977962446746e-5</c:v>
                </c:pt>
                <c:pt idx="1222" c:formatCode="0.00E+00">
                  <c:v>2.62977962446746e-5</c:v>
                </c:pt>
                <c:pt idx="1223" c:formatCode="0.00E+00">
                  <c:v>2.62977962446746e-5</c:v>
                </c:pt>
                <c:pt idx="1224" c:formatCode="0.00E+00">
                  <c:v>2.62977962446746e-5</c:v>
                </c:pt>
                <c:pt idx="1225" c:formatCode="0.00E+00">
                  <c:v>2.62977962446746e-5</c:v>
                </c:pt>
                <c:pt idx="1226" c:formatCode="0.00E+00">
                  <c:v>2.62977962446746e-5</c:v>
                </c:pt>
                <c:pt idx="1227" c:formatCode="0.00E+00">
                  <c:v>2.62977962446746e-5</c:v>
                </c:pt>
                <c:pt idx="1228" c:formatCode="0.00E+00">
                  <c:v>2.62977962446746e-5</c:v>
                </c:pt>
                <c:pt idx="1229" c:formatCode="0.00E+00">
                  <c:v>2.62977962446746e-5</c:v>
                </c:pt>
                <c:pt idx="1230" c:formatCode="0.00E+00">
                  <c:v>2.62977962446746e-5</c:v>
                </c:pt>
                <c:pt idx="1231" c:formatCode="0.00E+00">
                  <c:v>2.62977962446746e-5</c:v>
                </c:pt>
                <c:pt idx="1232" c:formatCode="0.00E+00">
                  <c:v>2.62977962446746e-5</c:v>
                </c:pt>
                <c:pt idx="1233" c:formatCode="0.00E+00">
                  <c:v>2.62977962446746e-5</c:v>
                </c:pt>
                <c:pt idx="1234" c:formatCode="0.00E+00">
                  <c:v>2.62977962446746e-5</c:v>
                </c:pt>
                <c:pt idx="1235" c:formatCode="0.00E+00">
                  <c:v>2.62977962446746e-5</c:v>
                </c:pt>
                <c:pt idx="1236" c:formatCode="0.00E+00">
                  <c:v>2.62977962446746e-5</c:v>
                </c:pt>
                <c:pt idx="1237" c:formatCode="0.00E+00">
                  <c:v>2.62977962446746e-5</c:v>
                </c:pt>
                <c:pt idx="1238" c:formatCode="0.00E+00">
                  <c:v>2.62977962446746e-5</c:v>
                </c:pt>
                <c:pt idx="1239" c:formatCode="0.00E+00">
                  <c:v>2.62977962446746e-5</c:v>
                </c:pt>
                <c:pt idx="1240" c:formatCode="0.00E+00">
                  <c:v>2.62977962446746e-5</c:v>
                </c:pt>
                <c:pt idx="1241" c:formatCode="0.00E+00">
                  <c:v>2.62977962446746e-5</c:v>
                </c:pt>
                <c:pt idx="1242" c:formatCode="0.00E+00">
                  <c:v>2.62977962446746e-5</c:v>
                </c:pt>
                <c:pt idx="1243" c:formatCode="0.00E+00">
                  <c:v>2.62977962446746e-5</c:v>
                </c:pt>
                <c:pt idx="1244" c:formatCode="0.00E+00">
                  <c:v>2.62977962446746e-5</c:v>
                </c:pt>
                <c:pt idx="1245" c:formatCode="0.00E+00">
                  <c:v>2.62977962446746e-5</c:v>
                </c:pt>
                <c:pt idx="1246" c:formatCode="0.00E+00">
                  <c:v>2.62977962446746e-5</c:v>
                </c:pt>
                <c:pt idx="1247" c:formatCode="0.00E+00">
                  <c:v>2.62977962446746e-5</c:v>
                </c:pt>
                <c:pt idx="1248" c:formatCode="0.00E+00">
                  <c:v>2.62977962446746e-5</c:v>
                </c:pt>
                <c:pt idx="1249" c:formatCode="0.00E+00">
                  <c:v>2.62977962446746e-5</c:v>
                </c:pt>
                <c:pt idx="1250" c:formatCode="0.00E+00">
                  <c:v>2.62977962446746e-5</c:v>
                </c:pt>
                <c:pt idx="1251" c:formatCode="0.00E+00">
                  <c:v>2.62977962446746e-5</c:v>
                </c:pt>
                <c:pt idx="1252" c:formatCode="0.00E+00">
                  <c:v>2.62977962446746e-5</c:v>
                </c:pt>
                <c:pt idx="1253" c:formatCode="0.00E+00">
                  <c:v>2.62977962446746e-5</c:v>
                </c:pt>
                <c:pt idx="1254" c:formatCode="0.00E+00">
                  <c:v>2.62977962446746e-5</c:v>
                </c:pt>
                <c:pt idx="1255" c:formatCode="0.00E+00">
                  <c:v>2.62977962446746e-5</c:v>
                </c:pt>
                <c:pt idx="1256" c:formatCode="0.00E+00">
                  <c:v>2.62977962446746e-5</c:v>
                </c:pt>
                <c:pt idx="1257" c:formatCode="0.00E+00">
                  <c:v>2.62977962446746e-5</c:v>
                </c:pt>
                <c:pt idx="1258" c:formatCode="0.00E+00">
                  <c:v>2.62977962446746e-5</c:v>
                </c:pt>
                <c:pt idx="1259" c:formatCode="0.00E+00">
                  <c:v>2.62977962446746e-5</c:v>
                </c:pt>
                <c:pt idx="1260" c:formatCode="0.00E+00">
                  <c:v>2.62977962446746e-5</c:v>
                </c:pt>
                <c:pt idx="1261" c:formatCode="0.00E+00">
                  <c:v>2.62977962446746e-5</c:v>
                </c:pt>
                <c:pt idx="1262" c:formatCode="0.00E+00">
                  <c:v>2.62977962446746e-5</c:v>
                </c:pt>
                <c:pt idx="1263" c:formatCode="0.00E+00">
                  <c:v>2.62977962446746e-5</c:v>
                </c:pt>
                <c:pt idx="1264" c:formatCode="0.00E+00">
                  <c:v>2.62977962446746e-5</c:v>
                </c:pt>
                <c:pt idx="1265" c:formatCode="0.00E+00">
                  <c:v>2.62977962446746e-5</c:v>
                </c:pt>
                <c:pt idx="1266" c:formatCode="0.00E+00">
                  <c:v>2.62977962446746e-5</c:v>
                </c:pt>
                <c:pt idx="1267" c:formatCode="0.00E+00">
                  <c:v>2.62977962446746e-5</c:v>
                </c:pt>
                <c:pt idx="1268" c:formatCode="0.00E+00">
                  <c:v>2.62977962446746e-5</c:v>
                </c:pt>
                <c:pt idx="1269" c:formatCode="0.00E+00">
                  <c:v>2.62977962446746e-5</c:v>
                </c:pt>
                <c:pt idx="1270" c:formatCode="0.00E+00">
                  <c:v>2.62977962446746e-5</c:v>
                </c:pt>
                <c:pt idx="1271" c:formatCode="0.00E+00">
                  <c:v>2.62977962446746e-5</c:v>
                </c:pt>
                <c:pt idx="1272" c:formatCode="0.00E+00">
                  <c:v>2.62977962446746e-5</c:v>
                </c:pt>
                <c:pt idx="1273" c:formatCode="0.00E+00">
                  <c:v>2.62977962446746e-5</c:v>
                </c:pt>
                <c:pt idx="1274" c:formatCode="0.00E+00">
                  <c:v>2.62977962446746e-5</c:v>
                </c:pt>
                <c:pt idx="1275" c:formatCode="0.00E+00">
                  <c:v>2.62977962446746e-5</c:v>
                </c:pt>
                <c:pt idx="1276" c:formatCode="0.00E+00">
                  <c:v>2.62977962446746e-5</c:v>
                </c:pt>
                <c:pt idx="1277" c:formatCode="0.00E+00">
                  <c:v>2.62977962446746e-5</c:v>
                </c:pt>
                <c:pt idx="1278" c:formatCode="0.00E+00">
                  <c:v>2.62977962446746e-5</c:v>
                </c:pt>
                <c:pt idx="1279" c:formatCode="0.00E+00">
                  <c:v>2.62977962446746e-5</c:v>
                </c:pt>
                <c:pt idx="1280" c:formatCode="0.00E+00">
                  <c:v>2.62977962446746e-5</c:v>
                </c:pt>
                <c:pt idx="1281" c:formatCode="0.00E+00">
                  <c:v>2.62977962446746e-5</c:v>
                </c:pt>
                <c:pt idx="1282" c:formatCode="0.00E+00">
                  <c:v>2.62977962446746e-5</c:v>
                </c:pt>
                <c:pt idx="1283" c:formatCode="0.00E+00">
                  <c:v>2.62977962446746e-5</c:v>
                </c:pt>
                <c:pt idx="1284" c:formatCode="0.00E+00">
                  <c:v>2.62977962446746e-5</c:v>
                </c:pt>
                <c:pt idx="1285" c:formatCode="0.00E+00">
                  <c:v>2.62977962446746e-5</c:v>
                </c:pt>
                <c:pt idx="1286" c:formatCode="0.00E+00">
                  <c:v>2.62977962446746e-5</c:v>
                </c:pt>
                <c:pt idx="1287" c:formatCode="0.00E+00">
                  <c:v>2.62977962446746e-5</c:v>
                </c:pt>
                <c:pt idx="1288" c:formatCode="0.00E+00">
                  <c:v>2.62977962446746e-5</c:v>
                </c:pt>
                <c:pt idx="1289" c:formatCode="0.00E+00">
                  <c:v>2.62977962446746e-5</c:v>
                </c:pt>
                <c:pt idx="1290" c:formatCode="0.00E+00">
                  <c:v>2.62977962446746e-5</c:v>
                </c:pt>
                <c:pt idx="1291" c:formatCode="0.00E+00">
                  <c:v>2.62977962446746e-5</c:v>
                </c:pt>
                <c:pt idx="1292" c:formatCode="0.00E+00">
                  <c:v>2.62977962446746e-5</c:v>
                </c:pt>
                <c:pt idx="1293" c:formatCode="0.00E+00">
                  <c:v>2.62977962446746e-5</c:v>
                </c:pt>
                <c:pt idx="1294" c:formatCode="0.00E+00">
                  <c:v>2.62977962446746e-5</c:v>
                </c:pt>
                <c:pt idx="1295" c:formatCode="0.00E+00">
                  <c:v>2.62977962446746e-5</c:v>
                </c:pt>
                <c:pt idx="1296" c:formatCode="0.00E+00">
                  <c:v>2.62977962446746e-5</c:v>
                </c:pt>
                <c:pt idx="1297" c:formatCode="0.00E+00">
                  <c:v>2.62977962446746e-5</c:v>
                </c:pt>
                <c:pt idx="1298" c:formatCode="0.00E+00">
                  <c:v>2.62977962446746e-5</c:v>
                </c:pt>
                <c:pt idx="1299" c:formatCode="0.00E+00">
                  <c:v>2.62977962446746e-5</c:v>
                </c:pt>
                <c:pt idx="1300" c:formatCode="0.00E+00">
                  <c:v>2.62977962446746e-5</c:v>
                </c:pt>
                <c:pt idx="1301" c:formatCode="0.00E+00">
                  <c:v>2.62977962446746e-5</c:v>
                </c:pt>
                <c:pt idx="1302" c:formatCode="0.00E+00">
                  <c:v>2.62977962446746e-5</c:v>
                </c:pt>
                <c:pt idx="1303" c:formatCode="0.00E+00">
                  <c:v>2.62977962446746e-5</c:v>
                </c:pt>
                <c:pt idx="1304" c:formatCode="0.00E+00">
                  <c:v>2.62977962446746e-5</c:v>
                </c:pt>
                <c:pt idx="1305" c:formatCode="0.00E+00">
                  <c:v>2.62977962446746e-5</c:v>
                </c:pt>
                <c:pt idx="1306" c:formatCode="0.00E+00">
                  <c:v>2.62977962446746e-5</c:v>
                </c:pt>
                <c:pt idx="1307" c:formatCode="0.00E+00">
                  <c:v>2.62977962446746e-5</c:v>
                </c:pt>
                <c:pt idx="1308" c:formatCode="0.00E+00">
                  <c:v>2.62977962446746e-5</c:v>
                </c:pt>
                <c:pt idx="1309" c:formatCode="0.00E+00">
                  <c:v>2.62977962446746e-5</c:v>
                </c:pt>
                <c:pt idx="1310" c:formatCode="0.00E+00">
                  <c:v>2.62977962446746e-5</c:v>
                </c:pt>
                <c:pt idx="1311" c:formatCode="0.00E+00">
                  <c:v>2.62977962446746e-5</c:v>
                </c:pt>
                <c:pt idx="1312" c:formatCode="0.00E+00">
                  <c:v>2.62977962446746e-5</c:v>
                </c:pt>
                <c:pt idx="1313" c:formatCode="0.00E+00">
                  <c:v>2.62977962446746e-5</c:v>
                </c:pt>
                <c:pt idx="1314" c:formatCode="0.00E+00">
                  <c:v>2.62977962446746e-5</c:v>
                </c:pt>
                <c:pt idx="1315" c:formatCode="0.00E+00">
                  <c:v>2.62977962446746e-5</c:v>
                </c:pt>
                <c:pt idx="1316" c:formatCode="0.00E+00">
                  <c:v>2.62977962446746e-5</c:v>
                </c:pt>
                <c:pt idx="1317" c:formatCode="0.00E+00">
                  <c:v>2.62977962446746e-5</c:v>
                </c:pt>
                <c:pt idx="1318" c:formatCode="0.00E+00">
                  <c:v>2.62977962446746e-5</c:v>
                </c:pt>
                <c:pt idx="1319" c:formatCode="0.00E+00">
                  <c:v>2.62977962446746e-5</c:v>
                </c:pt>
                <c:pt idx="1320" c:formatCode="0.00E+00">
                  <c:v>2.62977962446746e-5</c:v>
                </c:pt>
                <c:pt idx="1321" c:formatCode="0.00E+00">
                  <c:v>2.62977962446746e-5</c:v>
                </c:pt>
                <c:pt idx="1322" c:formatCode="0.00E+00">
                  <c:v>2.62977962446746e-5</c:v>
                </c:pt>
                <c:pt idx="1323" c:formatCode="0.00E+00">
                  <c:v>2.62977962446746e-5</c:v>
                </c:pt>
                <c:pt idx="1324" c:formatCode="0.00E+00">
                  <c:v>2.62977962446746e-5</c:v>
                </c:pt>
                <c:pt idx="1325" c:formatCode="0.00E+00">
                  <c:v>2.62977962446746e-5</c:v>
                </c:pt>
                <c:pt idx="1326" c:formatCode="0.00E+00">
                  <c:v>2.62977962446746e-5</c:v>
                </c:pt>
                <c:pt idx="1327" c:formatCode="0.00E+00">
                  <c:v>2.62977962446746e-5</c:v>
                </c:pt>
                <c:pt idx="1328" c:formatCode="0.00E+00">
                  <c:v>2.62977962446746e-5</c:v>
                </c:pt>
                <c:pt idx="1329" c:formatCode="0.00E+00">
                  <c:v>2.62977962446746e-5</c:v>
                </c:pt>
                <c:pt idx="1330" c:formatCode="0.00E+00">
                  <c:v>2.62977962446746e-5</c:v>
                </c:pt>
                <c:pt idx="1331" c:formatCode="0.00E+00">
                  <c:v>2.62977962446746e-5</c:v>
                </c:pt>
                <c:pt idx="1332" c:formatCode="0.00E+00">
                  <c:v>2.62977962446746e-5</c:v>
                </c:pt>
                <c:pt idx="1333" c:formatCode="0.00E+00">
                  <c:v>2.62977962446746e-5</c:v>
                </c:pt>
                <c:pt idx="1334" c:formatCode="0.00E+00">
                  <c:v>2.62977962446746e-5</c:v>
                </c:pt>
                <c:pt idx="1335" c:formatCode="0.00E+00">
                  <c:v>2.62977962446746e-5</c:v>
                </c:pt>
                <c:pt idx="1336" c:formatCode="0.00E+00">
                  <c:v>2.62977962446746e-5</c:v>
                </c:pt>
                <c:pt idx="1337" c:formatCode="0.00E+00">
                  <c:v>2.62977962446746e-5</c:v>
                </c:pt>
                <c:pt idx="1338" c:formatCode="0.00E+00">
                  <c:v>2.62977962446746e-5</c:v>
                </c:pt>
                <c:pt idx="1339" c:formatCode="0.00E+00">
                  <c:v>2.62977962446746e-5</c:v>
                </c:pt>
                <c:pt idx="1340" c:formatCode="0.00E+00">
                  <c:v>2.62977962446746e-5</c:v>
                </c:pt>
                <c:pt idx="1341" c:formatCode="0.00E+00">
                  <c:v>2.62977962446746e-5</c:v>
                </c:pt>
                <c:pt idx="1342" c:formatCode="0.00E+00">
                  <c:v>2.62977962446746e-5</c:v>
                </c:pt>
                <c:pt idx="1343" c:formatCode="0.00E+00">
                  <c:v>2.62977962446746e-5</c:v>
                </c:pt>
                <c:pt idx="1344" c:formatCode="0.00E+00">
                  <c:v>2.62977962446746e-5</c:v>
                </c:pt>
                <c:pt idx="1345" c:formatCode="0.00E+00">
                  <c:v>2.62977962446746e-5</c:v>
                </c:pt>
                <c:pt idx="1346" c:formatCode="0.00E+00">
                  <c:v>2.62977962446746e-5</c:v>
                </c:pt>
                <c:pt idx="1347" c:formatCode="0.00E+00">
                  <c:v>2.62977962446746e-5</c:v>
                </c:pt>
                <c:pt idx="1348" c:formatCode="0.00E+00">
                  <c:v>2.62977962446746e-5</c:v>
                </c:pt>
                <c:pt idx="1349" c:formatCode="0.00E+00">
                  <c:v>2.62977962446746e-5</c:v>
                </c:pt>
                <c:pt idx="1350" c:formatCode="0.00E+00">
                  <c:v>2.62977962446746e-5</c:v>
                </c:pt>
                <c:pt idx="1351" c:formatCode="0.00E+00">
                  <c:v>2.62977962446746e-5</c:v>
                </c:pt>
                <c:pt idx="1352" c:formatCode="0.00E+00">
                  <c:v>2.62977962446746e-5</c:v>
                </c:pt>
                <c:pt idx="1353" c:formatCode="0.00E+00">
                  <c:v>2.62977962446746e-5</c:v>
                </c:pt>
                <c:pt idx="1354" c:formatCode="0.00E+00">
                  <c:v>2.62977962446746e-5</c:v>
                </c:pt>
                <c:pt idx="1355" c:formatCode="0.00E+00">
                  <c:v>2.62977962446746e-5</c:v>
                </c:pt>
                <c:pt idx="1356" c:formatCode="0.00E+00">
                  <c:v>2.62977962446746e-5</c:v>
                </c:pt>
                <c:pt idx="1357" c:formatCode="0.00E+00">
                  <c:v>2.62977962446746e-5</c:v>
                </c:pt>
                <c:pt idx="1358" c:formatCode="0.00E+00">
                  <c:v>2.62977962446746e-5</c:v>
                </c:pt>
                <c:pt idx="1359" c:formatCode="0.00E+00">
                  <c:v>2.62977962446746e-5</c:v>
                </c:pt>
                <c:pt idx="1360" c:formatCode="0.00E+00">
                  <c:v>2.62977962446746e-5</c:v>
                </c:pt>
                <c:pt idx="1361" c:formatCode="0.00E+00">
                  <c:v>2.62977962446746e-5</c:v>
                </c:pt>
                <c:pt idx="1362" c:formatCode="0.00E+00">
                  <c:v>2.62977962446746e-5</c:v>
                </c:pt>
                <c:pt idx="1363" c:formatCode="0.00E+00">
                  <c:v>2.62977962446746e-5</c:v>
                </c:pt>
                <c:pt idx="1364" c:formatCode="0.00E+00">
                  <c:v>2.62977962446746e-5</c:v>
                </c:pt>
                <c:pt idx="1365" c:formatCode="0.00E+00">
                  <c:v>2.62977962446746e-5</c:v>
                </c:pt>
                <c:pt idx="1366" c:formatCode="0.00E+00">
                  <c:v>2.62977962446746e-5</c:v>
                </c:pt>
                <c:pt idx="1367" c:formatCode="0.00E+00">
                  <c:v>2.62977962446746e-5</c:v>
                </c:pt>
                <c:pt idx="1368" c:formatCode="0.00E+00">
                  <c:v>2.62977962446746e-5</c:v>
                </c:pt>
                <c:pt idx="1369" c:formatCode="0.00E+00">
                  <c:v>2.62977962446746e-5</c:v>
                </c:pt>
                <c:pt idx="1370" c:formatCode="0.00E+00">
                  <c:v>2.62977962446746e-5</c:v>
                </c:pt>
                <c:pt idx="1371" c:formatCode="0.00E+00">
                  <c:v>2.62977962446746e-5</c:v>
                </c:pt>
                <c:pt idx="1372" c:formatCode="0.00E+00">
                  <c:v>2.62977962446746e-5</c:v>
                </c:pt>
                <c:pt idx="1373" c:formatCode="0.00E+00">
                  <c:v>2.62977962446746e-5</c:v>
                </c:pt>
                <c:pt idx="1374" c:formatCode="0.00E+00">
                  <c:v>2.62977962446746e-5</c:v>
                </c:pt>
                <c:pt idx="1375" c:formatCode="0.00E+00">
                  <c:v>2.62977962446746e-5</c:v>
                </c:pt>
                <c:pt idx="1376" c:formatCode="0.00E+00">
                  <c:v>2.62977962446746e-5</c:v>
                </c:pt>
                <c:pt idx="1377" c:formatCode="0.00E+00">
                  <c:v>2.62977962446746e-5</c:v>
                </c:pt>
                <c:pt idx="1378" c:formatCode="0.00E+00">
                  <c:v>2.62977962446746e-5</c:v>
                </c:pt>
                <c:pt idx="1379" c:formatCode="0.00E+00">
                  <c:v>2.62977962446746e-5</c:v>
                </c:pt>
                <c:pt idx="1380" c:formatCode="0.00E+00">
                  <c:v>2.62977962446746e-5</c:v>
                </c:pt>
                <c:pt idx="1381" c:formatCode="0.00E+00">
                  <c:v>2.62977962446746e-5</c:v>
                </c:pt>
                <c:pt idx="1382" c:formatCode="0.00E+00">
                  <c:v>2.62977962446746e-5</c:v>
                </c:pt>
                <c:pt idx="1383" c:formatCode="0.00E+00">
                  <c:v>2.62977962446746e-5</c:v>
                </c:pt>
                <c:pt idx="1384" c:formatCode="0.00E+00">
                  <c:v>2.62977962446746e-5</c:v>
                </c:pt>
                <c:pt idx="1385" c:formatCode="0.00E+00">
                  <c:v>2.62977962446746e-5</c:v>
                </c:pt>
                <c:pt idx="1386" c:formatCode="0.00E+00">
                  <c:v>2.62977962446746e-5</c:v>
                </c:pt>
                <c:pt idx="1387" c:formatCode="0.00E+00">
                  <c:v>2.62977962446746e-5</c:v>
                </c:pt>
                <c:pt idx="1388" c:formatCode="0.00E+00">
                  <c:v>2.62977962446746e-5</c:v>
                </c:pt>
                <c:pt idx="1389" c:formatCode="0.00E+00">
                  <c:v>2.62977962446746e-5</c:v>
                </c:pt>
                <c:pt idx="1390" c:formatCode="0.00E+00">
                  <c:v>2.62977962446746e-5</c:v>
                </c:pt>
                <c:pt idx="1391" c:formatCode="0.00E+00">
                  <c:v>2.62977962446746e-5</c:v>
                </c:pt>
                <c:pt idx="1392" c:formatCode="0.00E+00">
                  <c:v>2.62977962446746e-5</c:v>
                </c:pt>
                <c:pt idx="1393" c:formatCode="0.00E+00">
                  <c:v>2.62977962446746e-5</c:v>
                </c:pt>
                <c:pt idx="1394" c:formatCode="0.00E+00">
                  <c:v>2.62977962446746e-5</c:v>
                </c:pt>
                <c:pt idx="1395" c:formatCode="0.00E+00">
                  <c:v>2.62977962446746e-5</c:v>
                </c:pt>
                <c:pt idx="1396" c:formatCode="0.00E+00">
                  <c:v>2.62977962446746e-5</c:v>
                </c:pt>
                <c:pt idx="1397" c:formatCode="0.00E+00">
                  <c:v>2.62977962446746e-5</c:v>
                </c:pt>
                <c:pt idx="1398" c:formatCode="0.00E+00">
                  <c:v>2.62977962446746e-5</c:v>
                </c:pt>
                <c:pt idx="1399" c:formatCode="0.00E+00">
                  <c:v>2.62977962446746e-5</c:v>
                </c:pt>
                <c:pt idx="1400" c:formatCode="0.00E+00">
                  <c:v>2.62977962446746e-5</c:v>
                </c:pt>
                <c:pt idx="1401" c:formatCode="0.00E+00">
                  <c:v>2.62977962446746e-5</c:v>
                </c:pt>
                <c:pt idx="1402" c:formatCode="0.00E+00">
                  <c:v>2.62977962446746e-5</c:v>
                </c:pt>
                <c:pt idx="1403" c:formatCode="0.00E+00">
                  <c:v>2.62977962446746e-5</c:v>
                </c:pt>
                <c:pt idx="1404" c:formatCode="0.00E+00">
                  <c:v>1.31488981223373e-5</c:v>
                </c:pt>
                <c:pt idx="1405" c:formatCode="0.00E+00">
                  <c:v>1.31488981223373e-5</c:v>
                </c:pt>
                <c:pt idx="1406" c:formatCode="0.00E+00">
                  <c:v>1.31488981223373e-5</c:v>
                </c:pt>
                <c:pt idx="1407" c:formatCode="0.00E+00">
                  <c:v>1.31488981223373e-5</c:v>
                </c:pt>
                <c:pt idx="1408" c:formatCode="0.00E+00">
                  <c:v>1.31488981223373e-5</c:v>
                </c:pt>
                <c:pt idx="1409" c:formatCode="0.00E+00">
                  <c:v>1.31488981223373e-5</c:v>
                </c:pt>
                <c:pt idx="1410" c:formatCode="0.00E+00">
                  <c:v>1.31488981223373e-5</c:v>
                </c:pt>
                <c:pt idx="1411" c:formatCode="0.00E+00">
                  <c:v>1.31488981223373e-5</c:v>
                </c:pt>
                <c:pt idx="1412" c:formatCode="0.00E+00">
                  <c:v>1.31488981223373e-5</c:v>
                </c:pt>
                <c:pt idx="1413" c:formatCode="0.00E+00">
                  <c:v>1.31488981223373e-5</c:v>
                </c:pt>
                <c:pt idx="1414" c:formatCode="0.00E+00">
                  <c:v>1.31488981223373e-5</c:v>
                </c:pt>
                <c:pt idx="1415" c:formatCode="0.00E+00">
                  <c:v>1.31488981223373e-5</c:v>
                </c:pt>
                <c:pt idx="1416" c:formatCode="0.00E+00">
                  <c:v>1.31488981223373e-5</c:v>
                </c:pt>
                <c:pt idx="1417" c:formatCode="0.00E+00">
                  <c:v>1.31488981223373e-5</c:v>
                </c:pt>
                <c:pt idx="1418" c:formatCode="0.00E+00">
                  <c:v>1.31488981223373e-5</c:v>
                </c:pt>
                <c:pt idx="1419" c:formatCode="0.00E+00">
                  <c:v>1.31488981223373e-5</c:v>
                </c:pt>
                <c:pt idx="1420" c:formatCode="0.00E+00">
                  <c:v>1.31488981223373e-5</c:v>
                </c:pt>
                <c:pt idx="1421" c:formatCode="0.00E+00">
                  <c:v>1.31488981223373e-5</c:v>
                </c:pt>
                <c:pt idx="1422" c:formatCode="0.00E+00">
                  <c:v>1.31488981223373e-5</c:v>
                </c:pt>
                <c:pt idx="1423" c:formatCode="0.00E+00">
                  <c:v>1.31488981223373e-5</c:v>
                </c:pt>
                <c:pt idx="1424" c:formatCode="0.00E+00">
                  <c:v>1.31488981223373e-5</c:v>
                </c:pt>
                <c:pt idx="1425" c:formatCode="0.00E+00">
                  <c:v>1.31488981223373e-5</c:v>
                </c:pt>
                <c:pt idx="1426" c:formatCode="0.00E+00">
                  <c:v>1.31488981223373e-5</c:v>
                </c:pt>
                <c:pt idx="1427" c:formatCode="0.00E+00">
                  <c:v>1.31488981223373e-5</c:v>
                </c:pt>
                <c:pt idx="1428" c:formatCode="0.00E+00">
                  <c:v>1.31488981223373e-5</c:v>
                </c:pt>
                <c:pt idx="1429" c:formatCode="0.00E+00">
                  <c:v>1.31488981223373e-5</c:v>
                </c:pt>
                <c:pt idx="1430" c:formatCode="0.00E+00">
                  <c:v>1.31488981223373e-5</c:v>
                </c:pt>
                <c:pt idx="1431" c:formatCode="0.00E+00">
                  <c:v>1.31488981223373e-5</c:v>
                </c:pt>
                <c:pt idx="1432" c:formatCode="0.00E+00">
                  <c:v>1.31488981223373e-5</c:v>
                </c:pt>
                <c:pt idx="1433" c:formatCode="0.00E+00">
                  <c:v>1.31488981223373e-5</c:v>
                </c:pt>
                <c:pt idx="1434" c:formatCode="0.00E+00">
                  <c:v>1.31488981223373e-5</c:v>
                </c:pt>
                <c:pt idx="1435" c:formatCode="0.00E+00">
                  <c:v>1.31488981223373e-5</c:v>
                </c:pt>
                <c:pt idx="1436" c:formatCode="0.00E+00">
                  <c:v>1.31488981223373e-5</c:v>
                </c:pt>
                <c:pt idx="1437" c:formatCode="0.00E+00">
                  <c:v>1.31488981223373e-5</c:v>
                </c:pt>
                <c:pt idx="1438" c:formatCode="0.00E+00">
                  <c:v>1.31488981223373e-5</c:v>
                </c:pt>
                <c:pt idx="1439" c:formatCode="0.00E+00">
                  <c:v>1.31488981223373e-5</c:v>
                </c:pt>
                <c:pt idx="1440" c:formatCode="0.00E+00">
                  <c:v>1.31488981223373e-5</c:v>
                </c:pt>
                <c:pt idx="1441" c:formatCode="0.00E+00">
                  <c:v>1.31488981223373e-5</c:v>
                </c:pt>
                <c:pt idx="1442" c:formatCode="0.00E+00">
                  <c:v>1.31488981223373e-5</c:v>
                </c:pt>
                <c:pt idx="1443" c:formatCode="0.00E+00">
                  <c:v>1.31488981223373e-5</c:v>
                </c:pt>
                <c:pt idx="1444" c:formatCode="0.00E+00">
                  <c:v>1.31488981223373e-5</c:v>
                </c:pt>
                <c:pt idx="1445" c:formatCode="0.00E+00">
                  <c:v>1.31488981223373e-5</c:v>
                </c:pt>
                <c:pt idx="1446" c:formatCode="0.00E+00">
                  <c:v>1.31488981223373e-5</c:v>
                </c:pt>
                <c:pt idx="1447" c:formatCode="0.00E+00">
                  <c:v>1.31488981223373e-5</c:v>
                </c:pt>
                <c:pt idx="1448" c:formatCode="0.00E+00">
                  <c:v>1.31488981223373e-5</c:v>
                </c:pt>
                <c:pt idx="1449" c:formatCode="0.00E+00">
                  <c:v>1.31488981223373e-5</c:v>
                </c:pt>
                <c:pt idx="1450" c:formatCode="0.00E+00">
                  <c:v>1.31488981223373e-5</c:v>
                </c:pt>
                <c:pt idx="1451" c:formatCode="0.00E+00">
                  <c:v>1.31488981223373e-5</c:v>
                </c:pt>
                <c:pt idx="1452" c:formatCode="0.00E+00">
                  <c:v>1.31488981223373e-5</c:v>
                </c:pt>
                <c:pt idx="1453" c:formatCode="0.00E+00">
                  <c:v>1.31488981223373e-5</c:v>
                </c:pt>
                <c:pt idx="1454" c:formatCode="0.00E+00">
                  <c:v>1.31488981223373e-5</c:v>
                </c:pt>
                <c:pt idx="1455" c:formatCode="0.00E+00">
                  <c:v>1.31488981223373e-5</c:v>
                </c:pt>
                <c:pt idx="1456" c:formatCode="0.00E+00">
                  <c:v>1.31488981223373e-5</c:v>
                </c:pt>
                <c:pt idx="1457" c:formatCode="0.00E+00">
                  <c:v>1.31488981223373e-5</c:v>
                </c:pt>
                <c:pt idx="1458" c:formatCode="0.00E+00">
                  <c:v>1.31488981223373e-5</c:v>
                </c:pt>
                <c:pt idx="1459" c:formatCode="0.00E+00">
                  <c:v>1.31488981223373e-5</c:v>
                </c:pt>
                <c:pt idx="1460" c:formatCode="0.00E+00">
                  <c:v>1.31488981223373e-5</c:v>
                </c:pt>
                <c:pt idx="1461" c:formatCode="0.00E+00">
                  <c:v>1.31488981223373e-5</c:v>
                </c:pt>
                <c:pt idx="1462" c:formatCode="0.00E+00">
                  <c:v>1.31488981223373e-5</c:v>
                </c:pt>
                <c:pt idx="1463" c:formatCode="0.00E+00">
                  <c:v>1.31488981223373e-5</c:v>
                </c:pt>
                <c:pt idx="1464" c:formatCode="0.00E+00">
                  <c:v>1.31488981223373e-5</c:v>
                </c:pt>
                <c:pt idx="1465" c:formatCode="0.00E+00">
                  <c:v>1.31488981223373e-5</c:v>
                </c:pt>
                <c:pt idx="1466" c:formatCode="0.00E+00">
                  <c:v>1.31488981223373e-5</c:v>
                </c:pt>
                <c:pt idx="1467" c:formatCode="0.00E+00">
                  <c:v>1.31488981223373e-5</c:v>
                </c:pt>
                <c:pt idx="1468" c:formatCode="0.00E+00">
                  <c:v>1.31488981223373e-5</c:v>
                </c:pt>
                <c:pt idx="1469" c:formatCode="0.00E+00">
                  <c:v>1.31488981223373e-5</c:v>
                </c:pt>
                <c:pt idx="1470" c:formatCode="0.00E+00">
                  <c:v>1.31488981223373e-5</c:v>
                </c:pt>
                <c:pt idx="1471" c:formatCode="0.00E+00">
                  <c:v>1.31488981223373e-5</c:v>
                </c:pt>
                <c:pt idx="1472" c:formatCode="0.00E+00">
                  <c:v>1.31488981223373e-5</c:v>
                </c:pt>
                <c:pt idx="1473" c:formatCode="0.00E+00">
                  <c:v>1.31488981223373e-5</c:v>
                </c:pt>
                <c:pt idx="1474" c:formatCode="0.00E+00">
                  <c:v>1.31488981223373e-5</c:v>
                </c:pt>
                <c:pt idx="1475" c:formatCode="0.00E+00">
                  <c:v>1.31488981223373e-5</c:v>
                </c:pt>
                <c:pt idx="1476" c:formatCode="0.00E+00">
                  <c:v>1.31488981223373e-5</c:v>
                </c:pt>
                <c:pt idx="1477" c:formatCode="0.00E+00">
                  <c:v>1.31488981223373e-5</c:v>
                </c:pt>
                <c:pt idx="1478" c:formatCode="0.00E+00">
                  <c:v>1.31488981223373e-5</c:v>
                </c:pt>
                <c:pt idx="1479" c:formatCode="0.00E+00">
                  <c:v>1.31488981223373e-5</c:v>
                </c:pt>
                <c:pt idx="1480" c:formatCode="0.00E+00">
                  <c:v>1.31488981223373e-5</c:v>
                </c:pt>
                <c:pt idx="1481" c:formatCode="0.00E+00">
                  <c:v>1.31488981223373e-5</c:v>
                </c:pt>
                <c:pt idx="1482" c:formatCode="0.00E+00">
                  <c:v>1.31488981223373e-5</c:v>
                </c:pt>
                <c:pt idx="1483" c:formatCode="0.00E+00">
                  <c:v>1.31488981223373e-5</c:v>
                </c:pt>
                <c:pt idx="1484" c:formatCode="0.00E+00">
                  <c:v>1.31488981223373e-5</c:v>
                </c:pt>
                <c:pt idx="1485" c:formatCode="0.00E+00">
                  <c:v>1.31488981223373e-5</c:v>
                </c:pt>
                <c:pt idx="1486" c:formatCode="0.00E+00">
                  <c:v>1.31488981223373e-5</c:v>
                </c:pt>
                <c:pt idx="1487" c:formatCode="0.00E+00">
                  <c:v>1.31488981223373e-5</c:v>
                </c:pt>
                <c:pt idx="1488" c:formatCode="0.00E+00">
                  <c:v>1.31488981223373e-5</c:v>
                </c:pt>
                <c:pt idx="1489" c:formatCode="0.00E+00">
                  <c:v>1.31488981223373e-5</c:v>
                </c:pt>
                <c:pt idx="1490" c:formatCode="0.00E+00">
                  <c:v>1.31488981223373e-5</c:v>
                </c:pt>
                <c:pt idx="1491" c:formatCode="0.00E+00">
                  <c:v>1.31488981223373e-5</c:v>
                </c:pt>
                <c:pt idx="1492" c:formatCode="0.00E+00">
                  <c:v>1.31488981223373e-5</c:v>
                </c:pt>
                <c:pt idx="1493" c:formatCode="0.00E+00">
                  <c:v>1.31488981223373e-5</c:v>
                </c:pt>
                <c:pt idx="1494" c:formatCode="0.00E+00">
                  <c:v>1.31488981223373e-5</c:v>
                </c:pt>
                <c:pt idx="1495" c:formatCode="0.00E+00">
                  <c:v>1.31488981223373e-5</c:v>
                </c:pt>
                <c:pt idx="1496" c:formatCode="0.00E+00">
                  <c:v>1.31488981223373e-5</c:v>
                </c:pt>
                <c:pt idx="1497" c:formatCode="0.00E+00">
                  <c:v>1.31488981223373e-5</c:v>
                </c:pt>
                <c:pt idx="1498" c:formatCode="0.00E+00">
                  <c:v>1.31488981223373e-5</c:v>
                </c:pt>
                <c:pt idx="1499" c:formatCode="0.00E+00">
                  <c:v>1.31488981223373e-5</c:v>
                </c:pt>
                <c:pt idx="1500" c:formatCode="0.00E+00">
                  <c:v>1.31488981223373e-5</c:v>
                </c:pt>
                <c:pt idx="1501" c:formatCode="0.00E+00">
                  <c:v>1.31488981223373e-5</c:v>
                </c:pt>
                <c:pt idx="1502" c:formatCode="0.00E+00">
                  <c:v>1.31488981223373e-5</c:v>
                </c:pt>
                <c:pt idx="1503" c:formatCode="0.00E+00">
                  <c:v>1.31488981223373e-5</c:v>
                </c:pt>
                <c:pt idx="1504" c:formatCode="0.00E+00">
                  <c:v>1.31488981223373e-5</c:v>
                </c:pt>
                <c:pt idx="1505" c:formatCode="0.00E+00">
                  <c:v>1.31488981223373e-5</c:v>
                </c:pt>
                <c:pt idx="1506" c:formatCode="0.00E+00">
                  <c:v>1.31488981223373e-5</c:v>
                </c:pt>
                <c:pt idx="1507" c:formatCode="0.00E+00">
                  <c:v>1.31488981223373e-5</c:v>
                </c:pt>
                <c:pt idx="1508" c:formatCode="0.00E+00">
                  <c:v>1.31488981223373e-5</c:v>
                </c:pt>
                <c:pt idx="1509" c:formatCode="0.00E+00">
                  <c:v>1.31488981223373e-5</c:v>
                </c:pt>
                <c:pt idx="1510" c:formatCode="0.00E+00">
                  <c:v>1.31488981223373e-5</c:v>
                </c:pt>
                <c:pt idx="1511" c:formatCode="0.00E+00">
                  <c:v>1.31488981223373e-5</c:v>
                </c:pt>
                <c:pt idx="1512" c:formatCode="0.00E+00">
                  <c:v>1.31488981223373e-5</c:v>
                </c:pt>
                <c:pt idx="1513" c:formatCode="0.00E+00">
                  <c:v>1.31488981223373e-5</c:v>
                </c:pt>
                <c:pt idx="1514" c:formatCode="0.00E+00">
                  <c:v>1.31488981223373e-5</c:v>
                </c:pt>
                <c:pt idx="1515" c:formatCode="0.00E+00">
                  <c:v>1.31488981223373e-5</c:v>
                </c:pt>
                <c:pt idx="1516" c:formatCode="0.00E+00">
                  <c:v>1.31488981223373e-5</c:v>
                </c:pt>
                <c:pt idx="1517" c:formatCode="0.00E+00">
                  <c:v>1.31488981223373e-5</c:v>
                </c:pt>
                <c:pt idx="1518" c:formatCode="0.00E+00">
                  <c:v>1.31488981223373e-5</c:v>
                </c:pt>
                <c:pt idx="1519" c:formatCode="0.00E+00">
                  <c:v>1.31488981223373e-5</c:v>
                </c:pt>
                <c:pt idx="1520" c:formatCode="0.00E+00">
                  <c:v>1.31488981223373e-5</c:v>
                </c:pt>
                <c:pt idx="1521" c:formatCode="0.00E+00">
                  <c:v>1.31488981223373e-5</c:v>
                </c:pt>
                <c:pt idx="1522" c:formatCode="0.00E+00">
                  <c:v>1.31488981223373e-5</c:v>
                </c:pt>
                <c:pt idx="1523" c:formatCode="0.00E+00">
                  <c:v>1.31488981223373e-5</c:v>
                </c:pt>
                <c:pt idx="1524" c:formatCode="0.00E+00">
                  <c:v>1.31488981223373e-5</c:v>
                </c:pt>
                <c:pt idx="1525" c:formatCode="0.00E+00">
                  <c:v>1.31488981223373e-5</c:v>
                </c:pt>
                <c:pt idx="1526" c:formatCode="0.00E+00">
                  <c:v>1.31488981223373e-5</c:v>
                </c:pt>
                <c:pt idx="1527" c:formatCode="0.00E+00">
                  <c:v>1.31488981223373e-5</c:v>
                </c:pt>
                <c:pt idx="1528" c:formatCode="0.00E+00">
                  <c:v>1.31488981223373e-5</c:v>
                </c:pt>
                <c:pt idx="1529" c:formatCode="0.00E+00">
                  <c:v>1.31488981223373e-5</c:v>
                </c:pt>
                <c:pt idx="1530" c:formatCode="0.00E+00">
                  <c:v>1.31488981223373e-5</c:v>
                </c:pt>
                <c:pt idx="1531" c:formatCode="0.00E+00">
                  <c:v>1.31488981223373e-5</c:v>
                </c:pt>
                <c:pt idx="1532" c:formatCode="0.00E+00">
                  <c:v>1.31488981223373e-5</c:v>
                </c:pt>
                <c:pt idx="1533" c:formatCode="0.00E+00">
                  <c:v>1.31488981223373e-5</c:v>
                </c:pt>
                <c:pt idx="1534" c:formatCode="0.00E+00">
                  <c:v>1.31488981223373e-5</c:v>
                </c:pt>
                <c:pt idx="1535" c:formatCode="0.00E+00">
                  <c:v>1.31488981223373e-5</c:v>
                </c:pt>
                <c:pt idx="1536" c:formatCode="0.00E+00">
                  <c:v>1.31488981223373e-5</c:v>
                </c:pt>
                <c:pt idx="1537" c:formatCode="0.00E+00">
                  <c:v>1.31488981223373e-5</c:v>
                </c:pt>
                <c:pt idx="1538" c:formatCode="0.00E+00">
                  <c:v>1.31488981223373e-5</c:v>
                </c:pt>
                <c:pt idx="1539" c:formatCode="0.00E+00">
                  <c:v>1.31488981223373e-5</c:v>
                </c:pt>
                <c:pt idx="1540" c:formatCode="0.00E+00">
                  <c:v>1.31488981223373e-5</c:v>
                </c:pt>
                <c:pt idx="1541" c:formatCode="0.00E+00">
                  <c:v>1.31488981223373e-5</c:v>
                </c:pt>
                <c:pt idx="1542" c:formatCode="0.00E+00">
                  <c:v>1.31488981223373e-5</c:v>
                </c:pt>
                <c:pt idx="1543" c:formatCode="0.00E+00">
                  <c:v>1.31488981223373e-5</c:v>
                </c:pt>
                <c:pt idx="1544" c:formatCode="0.00E+00">
                  <c:v>1.31488981223373e-5</c:v>
                </c:pt>
                <c:pt idx="1545" c:formatCode="0.00E+00">
                  <c:v>1.31488981223373e-5</c:v>
                </c:pt>
                <c:pt idx="1546" c:formatCode="0.00E+00">
                  <c:v>1.31488981223373e-5</c:v>
                </c:pt>
                <c:pt idx="1547" c:formatCode="0.00E+00">
                  <c:v>1.31488981223373e-5</c:v>
                </c:pt>
                <c:pt idx="1548" c:formatCode="0.00E+00">
                  <c:v>1.31488981223373e-5</c:v>
                </c:pt>
                <c:pt idx="1549" c:formatCode="0.00E+00">
                  <c:v>1.31488981223373e-5</c:v>
                </c:pt>
                <c:pt idx="1550" c:formatCode="0.00E+00">
                  <c:v>1.31488981223373e-5</c:v>
                </c:pt>
                <c:pt idx="1551" c:formatCode="0.00E+00">
                  <c:v>1.31488981223373e-5</c:v>
                </c:pt>
                <c:pt idx="1552" c:formatCode="0.00E+00">
                  <c:v>1.31488981223373e-5</c:v>
                </c:pt>
                <c:pt idx="1553" c:formatCode="0.00E+00">
                  <c:v>1.31488981223373e-5</c:v>
                </c:pt>
                <c:pt idx="1554" c:formatCode="0.00E+00">
                  <c:v>1.31488981223373e-5</c:v>
                </c:pt>
                <c:pt idx="1555" c:formatCode="0.00E+00">
                  <c:v>1.31488981223373e-5</c:v>
                </c:pt>
                <c:pt idx="1556" c:formatCode="0.00E+00">
                  <c:v>1.31488981223373e-5</c:v>
                </c:pt>
                <c:pt idx="1557" c:formatCode="0.00E+00">
                  <c:v>1.31488981223373e-5</c:v>
                </c:pt>
                <c:pt idx="1558" c:formatCode="0.00E+00">
                  <c:v>1.31488981223373e-5</c:v>
                </c:pt>
                <c:pt idx="1559" c:formatCode="0.00E+00">
                  <c:v>1.31488981223373e-5</c:v>
                </c:pt>
                <c:pt idx="1560" c:formatCode="0.00E+00">
                  <c:v>1.31488981223373e-5</c:v>
                </c:pt>
                <c:pt idx="1561" c:formatCode="0.00E+00">
                  <c:v>1.31488981223373e-5</c:v>
                </c:pt>
                <c:pt idx="1562" c:formatCode="0.00E+00">
                  <c:v>1.31488981223373e-5</c:v>
                </c:pt>
                <c:pt idx="1563" c:formatCode="0.00E+00">
                  <c:v>1.31488981223373e-5</c:v>
                </c:pt>
                <c:pt idx="1564" c:formatCode="0.00E+00">
                  <c:v>1.31488981223373e-5</c:v>
                </c:pt>
                <c:pt idx="1565" c:formatCode="0.00E+00">
                  <c:v>1.31488981223373e-5</c:v>
                </c:pt>
                <c:pt idx="1566" c:formatCode="0.00E+00">
                  <c:v>1.31488981223373e-5</c:v>
                </c:pt>
                <c:pt idx="1567" c:formatCode="0.00E+00">
                  <c:v>1.31488981223373e-5</c:v>
                </c:pt>
                <c:pt idx="1568" c:formatCode="0.00E+00">
                  <c:v>1.31488981223373e-5</c:v>
                </c:pt>
                <c:pt idx="1569" c:formatCode="0.00E+00">
                  <c:v>1.31488981223373e-5</c:v>
                </c:pt>
                <c:pt idx="1570" c:formatCode="0.00E+00">
                  <c:v>1.31488981223373e-5</c:v>
                </c:pt>
                <c:pt idx="1571" c:formatCode="0.00E+00">
                  <c:v>1.31488981223373e-5</c:v>
                </c:pt>
                <c:pt idx="1572" c:formatCode="0.00E+00">
                  <c:v>1.31488981223373e-5</c:v>
                </c:pt>
                <c:pt idx="1573" c:formatCode="0.00E+00">
                  <c:v>1.31488981223373e-5</c:v>
                </c:pt>
                <c:pt idx="1574" c:formatCode="0.00E+00">
                  <c:v>1.31488981223373e-5</c:v>
                </c:pt>
                <c:pt idx="1575" c:formatCode="0.00E+00">
                  <c:v>1.31488981223373e-5</c:v>
                </c:pt>
                <c:pt idx="1576" c:formatCode="0.00E+00">
                  <c:v>1.31488981223373e-5</c:v>
                </c:pt>
                <c:pt idx="1577" c:formatCode="0.00E+00">
                  <c:v>1.31488981223373e-5</c:v>
                </c:pt>
                <c:pt idx="1578" c:formatCode="0.00E+00">
                  <c:v>1.31488981223373e-5</c:v>
                </c:pt>
                <c:pt idx="1579" c:formatCode="0.00E+00">
                  <c:v>1.31488981223373e-5</c:v>
                </c:pt>
                <c:pt idx="1580" c:formatCode="0.00E+00">
                  <c:v>1.31488981223373e-5</c:v>
                </c:pt>
                <c:pt idx="1581" c:formatCode="0.00E+00">
                  <c:v>1.31488981223373e-5</c:v>
                </c:pt>
                <c:pt idx="1582" c:formatCode="0.00E+00">
                  <c:v>1.31488981223373e-5</c:v>
                </c:pt>
                <c:pt idx="1583" c:formatCode="0.00E+00">
                  <c:v>1.31488981223373e-5</c:v>
                </c:pt>
                <c:pt idx="1584" c:formatCode="0.00E+00">
                  <c:v>1.31488981223373e-5</c:v>
                </c:pt>
                <c:pt idx="1585" c:formatCode="0.00E+00">
                  <c:v>1.31488981223373e-5</c:v>
                </c:pt>
                <c:pt idx="1586" c:formatCode="0.00E+00">
                  <c:v>1.31488981223373e-5</c:v>
                </c:pt>
                <c:pt idx="1587" c:formatCode="0.00E+00">
                  <c:v>1.31488981223373e-5</c:v>
                </c:pt>
                <c:pt idx="1588" c:formatCode="0.00E+00">
                  <c:v>1.31488981223373e-5</c:v>
                </c:pt>
                <c:pt idx="1589" c:formatCode="0.00E+00">
                  <c:v>1.31488981223373e-5</c:v>
                </c:pt>
                <c:pt idx="1590" c:formatCode="0.00E+00">
                  <c:v>1.31488981223373e-5</c:v>
                </c:pt>
                <c:pt idx="1591" c:formatCode="0.00E+00">
                  <c:v>1.31488981223373e-5</c:v>
                </c:pt>
                <c:pt idx="1592" c:formatCode="0.00E+00">
                  <c:v>1.31488981223373e-5</c:v>
                </c:pt>
                <c:pt idx="1593" c:formatCode="0.00E+00">
                  <c:v>1.31488981223373e-5</c:v>
                </c:pt>
                <c:pt idx="1594" c:formatCode="0.00E+00">
                  <c:v>1.31488981223373e-5</c:v>
                </c:pt>
                <c:pt idx="1595" c:formatCode="0.00E+00">
                  <c:v>1.31488981223373e-5</c:v>
                </c:pt>
                <c:pt idx="1596" c:formatCode="0.00E+00">
                  <c:v>1.31488981223373e-5</c:v>
                </c:pt>
                <c:pt idx="1597" c:formatCode="0.00E+00">
                  <c:v>1.31488981223373e-5</c:v>
                </c:pt>
                <c:pt idx="1598" c:formatCode="0.00E+00">
                  <c:v>1.31488981223373e-5</c:v>
                </c:pt>
                <c:pt idx="1599" c:formatCode="0.00E+00">
                  <c:v>1.31488981223373e-5</c:v>
                </c:pt>
                <c:pt idx="1600" c:formatCode="0.00E+00">
                  <c:v>1.31488981223373e-5</c:v>
                </c:pt>
                <c:pt idx="1601" c:formatCode="0.00E+00">
                  <c:v>1.31488981223373e-5</c:v>
                </c:pt>
                <c:pt idx="1602" c:formatCode="0.00E+00">
                  <c:v>1.31488981223373e-5</c:v>
                </c:pt>
                <c:pt idx="1603" c:formatCode="0.00E+00">
                  <c:v>1.31488981223373e-5</c:v>
                </c:pt>
                <c:pt idx="1604" c:formatCode="0.00E+00">
                  <c:v>1.31488981223373e-5</c:v>
                </c:pt>
                <c:pt idx="1605" c:formatCode="0.00E+00">
                  <c:v>1.31488981223373e-5</c:v>
                </c:pt>
                <c:pt idx="1606" c:formatCode="0.00E+00">
                  <c:v>1.31488981223373e-5</c:v>
                </c:pt>
                <c:pt idx="1607" c:formatCode="0.00E+00">
                  <c:v>1.31488981223373e-5</c:v>
                </c:pt>
                <c:pt idx="1608" c:formatCode="0.00E+00">
                  <c:v>1.31488981223373e-5</c:v>
                </c:pt>
                <c:pt idx="1609" c:formatCode="0.00E+00">
                  <c:v>1.31488981223373e-5</c:v>
                </c:pt>
                <c:pt idx="1610" c:formatCode="0.00E+00">
                  <c:v>1.31488981223373e-5</c:v>
                </c:pt>
                <c:pt idx="1611" c:formatCode="0.00E+00">
                  <c:v>1.31488981223373e-5</c:v>
                </c:pt>
                <c:pt idx="1612" c:formatCode="0.00E+00">
                  <c:v>1.31488981223373e-5</c:v>
                </c:pt>
                <c:pt idx="1613" c:formatCode="0.00E+00">
                  <c:v>1.31488981223373e-5</c:v>
                </c:pt>
                <c:pt idx="1614" c:formatCode="0.00E+00">
                  <c:v>1.31488981223373e-5</c:v>
                </c:pt>
                <c:pt idx="1615" c:formatCode="0.00E+00">
                  <c:v>1.31488981223373e-5</c:v>
                </c:pt>
                <c:pt idx="1616" c:formatCode="0.00E+00">
                  <c:v>1.31488981223373e-5</c:v>
                </c:pt>
                <c:pt idx="1617" c:formatCode="0.00E+00">
                  <c:v>1.31488981223373e-5</c:v>
                </c:pt>
                <c:pt idx="1618" c:formatCode="0.00E+00">
                  <c:v>1.31488981223373e-5</c:v>
                </c:pt>
                <c:pt idx="1619" c:formatCode="0.00E+00">
                  <c:v>1.31488981223373e-5</c:v>
                </c:pt>
                <c:pt idx="1620" c:formatCode="0.00E+00">
                  <c:v>1.31488981223373e-5</c:v>
                </c:pt>
                <c:pt idx="1621" c:formatCode="0.00E+00">
                  <c:v>1.31488981223373e-5</c:v>
                </c:pt>
                <c:pt idx="1622" c:formatCode="0.00E+00">
                  <c:v>1.31488981223373e-5</c:v>
                </c:pt>
                <c:pt idx="1623" c:formatCode="0.00E+00">
                  <c:v>1.31488981223373e-5</c:v>
                </c:pt>
                <c:pt idx="1624" c:formatCode="0.00E+00">
                  <c:v>1.31488981223373e-5</c:v>
                </c:pt>
                <c:pt idx="1625" c:formatCode="0.00E+00">
                  <c:v>1.31488981223373e-5</c:v>
                </c:pt>
                <c:pt idx="1626" c:formatCode="0.00E+00">
                  <c:v>1.31488981223373e-5</c:v>
                </c:pt>
                <c:pt idx="1627" c:formatCode="0.00E+00">
                  <c:v>1.31488981223373e-5</c:v>
                </c:pt>
                <c:pt idx="1628" c:formatCode="0.00E+00">
                  <c:v>1.31488981223373e-5</c:v>
                </c:pt>
                <c:pt idx="1629" c:formatCode="0.00E+00">
                  <c:v>1.31488981223373e-5</c:v>
                </c:pt>
                <c:pt idx="1630" c:formatCode="0.00E+00">
                  <c:v>1.31488981223373e-5</c:v>
                </c:pt>
                <c:pt idx="1631" c:formatCode="0.00E+00">
                  <c:v>1.31488981223373e-5</c:v>
                </c:pt>
                <c:pt idx="1632" c:formatCode="0.00E+00">
                  <c:v>1.31488981223373e-5</c:v>
                </c:pt>
                <c:pt idx="1633" c:formatCode="0.00E+00">
                  <c:v>1.31488981223373e-5</c:v>
                </c:pt>
                <c:pt idx="1634" c:formatCode="0.00E+00">
                  <c:v>1.31488981223373e-5</c:v>
                </c:pt>
                <c:pt idx="1635" c:formatCode="0.00E+00">
                  <c:v>1.31488981223373e-5</c:v>
                </c:pt>
                <c:pt idx="1636" c:formatCode="0.00E+00">
                  <c:v>1.31488981223373e-5</c:v>
                </c:pt>
                <c:pt idx="1637" c:formatCode="0.00E+00">
                  <c:v>1.31488981223373e-5</c:v>
                </c:pt>
                <c:pt idx="1638" c:formatCode="0.00E+00">
                  <c:v>1.31488981223373e-5</c:v>
                </c:pt>
                <c:pt idx="1639" c:formatCode="0.00E+00">
                  <c:v>1.31488981223373e-5</c:v>
                </c:pt>
                <c:pt idx="1640" c:formatCode="0.00E+00">
                  <c:v>1.31488981223373e-5</c:v>
                </c:pt>
                <c:pt idx="1641" c:formatCode="0.00E+00">
                  <c:v>1.31488981223373e-5</c:v>
                </c:pt>
                <c:pt idx="1642" c:formatCode="0.00E+00">
                  <c:v>1.31488981223373e-5</c:v>
                </c:pt>
                <c:pt idx="1643" c:formatCode="0.00E+00">
                  <c:v>1.31488981223373e-5</c:v>
                </c:pt>
                <c:pt idx="1644" c:formatCode="0.00E+00">
                  <c:v>1.31488981223373e-5</c:v>
                </c:pt>
                <c:pt idx="1645" c:formatCode="0.00E+00">
                  <c:v>1.31488981223373e-5</c:v>
                </c:pt>
                <c:pt idx="1646" c:formatCode="0.00E+00">
                  <c:v>1.31488981223373e-5</c:v>
                </c:pt>
                <c:pt idx="1647" c:formatCode="0.00E+00">
                  <c:v>1.31488981223373e-5</c:v>
                </c:pt>
                <c:pt idx="1648" c:formatCode="0.00E+00">
                  <c:v>1.31488981223373e-5</c:v>
                </c:pt>
                <c:pt idx="1649" c:formatCode="0.00E+00">
                  <c:v>1.31488981223373e-5</c:v>
                </c:pt>
                <c:pt idx="1650" c:formatCode="0.00E+00">
                  <c:v>1.31488981223373e-5</c:v>
                </c:pt>
                <c:pt idx="1651" c:formatCode="0.00E+00">
                  <c:v>1.31488981223373e-5</c:v>
                </c:pt>
                <c:pt idx="1652" c:formatCode="0.00E+00">
                  <c:v>1.31488981223373e-5</c:v>
                </c:pt>
                <c:pt idx="1653" c:formatCode="0.00E+00">
                  <c:v>1.31488981223373e-5</c:v>
                </c:pt>
                <c:pt idx="1654" c:formatCode="0.00E+00">
                  <c:v>1.31488981223373e-5</c:v>
                </c:pt>
                <c:pt idx="1655" c:formatCode="0.00E+00">
                  <c:v>1.31488981223373e-5</c:v>
                </c:pt>
                <c:pt idx="1656" c:formatCode="0.00E+00">
                  <c:v>1.31488981223373e-5</c:v>
                </c:pt>
                <c:pt idx="1657" c:formatCode="0.00E+00">
                  <c:v>1.31488981223373e-5</c:v>
                </c:pt>
                <c:pt idx="1658" c:formatCode="0.00E+00">
                  <c:v>1.31488981223373e-5</c:v>
                </c:pt>
                <c:pt idx="1659" c:formatCode="0.00E+00">
                  <c:v>1.31488981223373e-5</c:v>
                </c:pt>
                <c:pt idx="1660" c:formatCode="0.00E+00">
                  <c:v>1.31488981223373e-5</c:v>
                </c:pt>
                <c:pt idx="1661" c:formatCode="0.00E+00">
                  <c:v>1.31488981223373e-5</c:v>
                </c:pt>
                <c:pt idx="1662" c:formatCode="0.00E+00">
                  <c:v>1.31488981223373e-5</c:v>
                </c:pt>
                <c:pt idx="1663" c:formatCode="0.00E+00">
                  <c:v>1.31488981223373e-5</c:v>
                </c:pt>
                <c:pt idx="1664" c:formatCode="0.00E+00">
                  <c:v>1.31488981223373e-5</c:v>
                </c:pt>
                <c:pt idx="1665" c:formatCode="0.00E+00">
                  <c:v>1.31488981223373e-5</c:v>
                </c:pt>
                <c:pt idx="1666" c:formatCode="0.00E+00">
                  <c:v>1.31488981223373e-5</c:v>
                </c:pt>
                <c:pt idx="1667" c:formatCode="0.00E+00">
                  <c:v>1.31488981223373e-5</c:v>
                </c:pt>
                <c:pt idx="1668" c:formatCode="0.00E+00">
                  <c:v>1.31488981223373e-5</c:v>
                </c:pt>
                <c:pt idx="1669" c:formatCode="0.00E+00">
                  <c:v>1.31488981223373e-5</c:v>
                </c:pt>
                <c:pt idx="1670" c:formatCode="0.00E+00">
                  <c:v>1.31488981223373e-5</c:v>
                </c:pt>
                <c:pt idx="1671" c:formatCode="0.00E+00">
                  <c:v>1.31488981223373e-5</c:v>
                </c:pt>
                <c:pt idx="1672" c:formatCode="0.00E+00">
                  <c:v>1.31488981223373e-5</c:v>
                </c:pt>
                <c:pt idx="1673" c:formatCode="0.00E+00">
                  <c:v>1.31488981223373e-5</c:v>
                </c:pt>
                <c:pt idx="1674" c:formatCode="0.00E+00">
                  <c:v>1.31488981223373e-5</c:v>
                </c:pt>
                <c:pt idx="1675" c:formatCode="0.00E+00">
                  <c:v>1.31488981223373e-5</c:v>
                </c:pt>
                <c:pt idx="1676" c:formatCode="0.00E+00">
                  <c:v>1.31488981223373e-5</c:v>
                </c:pt>
                <c:pt idx="1677" c:formatCode="0.00E+00">
                  <c:v>1.31488981223373e-5</c:v>
                </c:pt>
                <c:pt idx="1678" c:formatCode="0.00E+00">
                  <c:v>1.31488981223373e-5</c:v>
                </c:pt>
                <c:pt idx="1679" c:formatCode="0.00E+00">
                  <c:v>1.31488981223373e-5</c:v>
                </c:pt>
                <c:pt idx="1680" c:formatCode="0.00E+00">
                  <c:v>1.31488981223373e-5</c:v>
                </c:pt>
                <c:pt idx="1681" c:formatCode="0.00E+00">
                  <c:v>1.31488981223373e-5</c:v>
                </c:pt>
                <c:pt idx="1682" c:formatCode="0.00E+00">
                  <c:v>1.31488981223373e-5</c:v>
                </c:pt>
                <c:pt idx="1683" c:formatCode="0.00E+00">
                  <c:v>1.31488981223373e-5</c:v>
                </c:pt>
                <c:pt idx="1684" c:formatCode="0.00E+00">
                  <c:v>1.31488981223373e-5</c:v>
                </c:pt>
                <c:pt idx="1685" c:formatCode="0.00E+00">
                  <c:v>1.31488981223373e-5</c:v>
                </c:pt>
                <c:pt idx="1686" c:formatCode="0.00E+00">
                  <c:v>1.31488981223373e-5</c:v>
                </c:pt>
                <c:pt idx="1687" c:formatCode="0.00E+00">
                  <c:v>1.31488981223373e-5</c:v>
                </c:pt>
                <c:pt idx="1688" c:formatCode="0.00E+00">
                  <c:v>1.31488981223373e-5</c:v>
                </c:pt>
                <c:pt idx="1689" c:formatCode="0.00E+00">
                  <c:v>1.31488981223373e-5</c:v>
                </c:pt>
                <c:pt idx="1690" c:formatCode="0.00E+00">
                  <c:v>1.31488981223373e-5</c:v>
                </c:pt>
                <c:pt idx="1691" c:formatCode="0.00E+00">
                  <c:v>1.31488981223373e-5</c:v>
                </c:pt>
                <c:pt idx="1692" c:formatCode="0.00E+00">
                  <c:v>1.31488981223373e-5</c:v>
                </c:pt>
                <c:pt idx="1693" c:formatCode="0.00E+00">
                  <c:v>1.31488981223373e-5</c:v>
                </c:pt>
                <c:pt idx="1694" c:formatCode="0.00E+00">
                  <c:v>1.31488981223373e-5</c:v>
                </c:pt>
                <c:pt idx="1695" c:formatCode="0.00E+00">
                  <c:v>1.31488981223373e-5</c:v>
                </c:pt>
                <c:pt idx="1696" c:formatCode="0.00E+00">
                  <c:v>1.31488981223373e-5</c:v>
                </c:pt>
                <c:pt idx="1697" c:formatCode="0.00E+00">
                  <c:v>1.31488981223373e-5</c:v>
                </c:pt>
                <c:pt idx="1698" c:formatCode="0.00E+00">
                  <c:v>1.31488981223373e-5</c:v>
                </c:pt>
                <c:pt idx="1699" c:formatCode="0.00E+00">
                  <c:v>1.31488981223373e-5</c:v>
                </c:pt>
                <c:pt idx="1700" c:formatCode="0.00E+00">
                  <c:v>1.31488981223373e-5</c:v>
                </c:pt>
                <c:pt idx="1701" c:formatCode="0.00E+00">
                  <c:v>1.31488981223373e-5</c:v>
                </c:pt>
                <c:pt idx="1702" c:formatCode="0.00E+00">
                  <c:v>1.31488981223373e-5</c:v>
                </c:pt>
                <c:pt idx="1703" c:formatCode="0.00E+00">
                  <c:v>1.31488981223373e-5</c:v>
                </c:pt>
                <c:pt idx="1704" c:formatCode="0.00E+00">
                  <c:v>1.31488981223373e-5</c:v>
                </c:pt>
                <c:pt idx="1705" c:formatCode="0.00E+00">
                  <c:v>1.31488981223373e-5</c:v>
                </c:pt>
                <c:pt idx="1706" c:formatCode="0.00E+00">
                  <c:v>1.31488981223373e-5</c:v>
                </c:pt>
                <c:pt idx="1707" c:formatCode="0.00E+00">
                  <c:v>1.31488981223373e-5</c:v>
                </c:pt>
                <c:pt idx="1708" c:formatCode="0.00E+00">
                  <c:v>1.31488981223373e-5</c:v>
                </c:pt>
                <c:pt idx="1709" c:formatCode="0.00E+00">
                  <c:v>1.31488981223373e-5</c:v>
                </c:pt>
                <c:pt idx="1710" c:formatCode="0.00E+00">
                  <c:v>1.31488981223373e-5</c:v>
                </c:pt>
                <c:pt idx="1711" c:formatCode="0.00E+00">
                  <c:v>1.31488981223373e-5</c:v>
                </c:pt>
                <c:pt idx="1712" c:formatCode="0.00E+00">
                  <c:v>1.31488981223373e-5</c:v>
                </c:pt>
                <c:pt idx="1713" c:formatCode="0.00E+00">
                  <c:v>1.31488981223373e-5</c:v>
                </c:pt>
                <c:pt idx="1714" c:formatCode="0.00E+00">
                  <c:v>1.31488981223373e-5</c:v>
                </c:pt>
                <c:pt idx="1715" c:formatCode="0.00E+00">
                  <c:v>1.31488981223373e-5</c:v>
                </c:pt>
                <c:pt idx="1716" c:formatCode="0.00E+00">
                  <c:v>1.31488981223373e-5</c:v>
                </c:pt>
                <c:pt idx="1717" c:formatCode="0.00E+00">
                  <c:v>1.31488981223373e-5</c:v>
                </c:pt>
                <c:pt idx="1718" c:formatCode="0.00E+00">
                  <c:v>1.31488981223373e-5</c:v>
                </c:pt>
                <c:pt idx="1719" c:formatCode="0.00E+00">
                  <c:v>1.31488981223373e-5</c:v>
                </c:pt>
                <c:pt idx="1720" c:formatCode="0.00E+00">
                  <c:v>1.31488981223373e-5</c:v>
                </c:pt>
                <c:pt idx="1721" c:formatCode="0.00E+00">
                  <c:v>1.31488981223373e-5</c:v>
                </c:pt>
                <c:pt idx="1722" c:formatCode="0.00E+00">
                  <c:v>1.31488981223373e-5</c:v>
                </c:pt>
                <c:pt idx="1723" c:formatCode="0.00E+00">
                  <c:v>1.31488981223373e-5</c:v>
                </c:pt>
                <c:pt idx="1724" c:formatCode="0.00E+00">
                  <c:v>1.31488981223373e-5</c:v>
                </c:pt>
                <c:pt idx="1725" c:formatCode="0.00E+00">
                  <c:v>1.31488981223373e-5</c:v>
                </c:pt>
                <c:pt idx="1726" c:formatCode="0.00E+00">
                  <c:v>1.31488981223373e-5</c:v>
                </c:pt>
                <c:pt idx="1727" c:formatCode="0.00E+00">
                  <c:v>1.31488981223373e-5</c:v>
                </c:pt>
                <c:pt idx="1728" c:formatCode="0.00E+00">
                  <c:v>1.31488981223373e-5</c:v>
                </c:pt>
                <c:pt idx="1729" c:formatCode="0.00E+00">
                  <c:v>1.31488981223373e-5</c:v>
                </c:pt>
                <c:pt idx="1730" c:formatCode="0.00E+00">
                  <c:v>1.31488981223373e-5</c:v>
                </c:pt>
                <c:pt idx="1731" c:formatCode="0.00E+00">
                  <c:v>1.31488981223373e-5</c:v>
                </c:pt>
                <c:pt idx="1732" c:formatCode="0.00E+00">
                  <c:v>1.31488981223373e-5</c:v>
                </c:pt>
                <c:pt idx="1733" c:formatCode="0.00E+00">
                  <c:v>1.31488981223373e-5</c:v>
                </c:pt>
                <c:pt idx="1734" c:formatCode="0.00E+00">
                  <c:v>1.31488981223373e-5</c:v>
                </c:pt>
                <c:pt idx="1735" c:formatCode="0.00E+00">
                  <c:v>1.31488981223373e-5</c:v>
                </c:pt>
                <c:pt idx="1736" c:formatCode="0.00E+00">
                  <c:v>1.31488981223373e-5</c:v>
                </c:pt>
                <c:pt idx="1737" c:formatCode="0.00E+00">
                  <c:v>1.31488981223373e-5</c:v>
                </c:pt>
                <c:pt idx="1738" c:formatCode="0.00E+00">
                  <c:v>1.31488981223373e-5</c:v>
                </c:pt>
                <c:pt idx="1739" c:formatCode="0.00E+00">
                  <c:v>1.31488981223373e-5</c:v>
                </c:pt>
                <c:pt idx="1740" c:formatCode="0.00E+00">
                  <c:v>1.31488981223373e-5</c:v>
                </c:pt>
                <c:pt idx="1741" c:formatCode="0.00E+00">
                  <c:v>1.31488981223373e-5</c:v>
                </c:pt>
                <c:pt idx="1742" c:formatCode="0.00E+00">
                  <c:v>1.31488981223373e-5</c:v>
                </c:pt>
                <c:pt idx="1743" c:formatCode="0.00E+00">
                  <c:v>1.31488981223373e-5</c:v>
                </c:pt>
                <c:pt idx="1744" c:formatCode="0.00E+00">
                  <c:v>1.31488981223373e-5</c:v>
                </c:pt>
                <c:pt idx="1745" c:formatCode="0.00E+00">
                  <c:v>1.31488981223373e-5</c:v>
                </c:pt>
                <c:pt idx="1746" c:formatCode="0.00E+00">
                  <c:v>1.31488981223373e-5</c:v>
                </c:pt>
                <c:pt idx="1747" c:formatCode="0.00E+00">
                  <c:v>1.31488981223373e-5</c:v>
                </c:pt>
                <c:pt idx="1748" c:formatCode="0.00E+00">
                  <c:v>1.31488981223373e-5</c:v>
                </c:pt>
                <c:pt idx="1749" c:formatCode="0.00E+00">
                  <c:v>1.31488981223373e-5</c:v>
                </c:pt>
                <c:pt idx="1750" c:formatCode="0.00E+00">
                  <c:v>1.31488981223373e-5</c:v>
                </c:pt>
                <c:pt idx="1751" c:formatCode="0.00E+00">
                  <c:v>1.31488981223373e-5</c:v>
                </c:pt>
                <c:pt idx="1752" c:formatCode="0.00E+00">
                  <c:v>1.31488981223373e-5</c:v>
                </c:pt>
                <c:pt idx="1753" c:formatCode="0.00E+00">
                  <c:v>1.31488981223373e-5</c:v>
                </c:pt>
                <c:pt idx="1754" c:formatCode="0.00E+00">
                  <c:v>1.31488981223373e-5</c:v>
                </c:pt>
                <c:pt idx="1755" c:formatCode="0.00E+00">
                  <c:v>1.31488981223373e-5</c:v>
                </c:pt>
                <c:pt idx="1756" c:formatCode="0.00E+00">
                  <c:v>1.31488981223373e-5</c:v>
                </c:pt>
                <c:pt idx="1757" c:formatCode="0.00E+00">
                  <c:v>1.31488981223373e-5</c:v>
                </c:pt>
                <c:pt idx="1758" c:formatCode="0.00E+00">
                  <c:v>1.31488981223373e-5</c:v>
                </c:pt>
                <c:pt idx="1759" c:formatCode="0.00E+00">
                  <c:v>1.31488981223373e-5</c:v>
                </c:pt>
                <c:pt idx="1760" c:formatCode="0.00E+00">
                  <c:v>1.31488981223373e-5</c:v>
                </c:pt>
                <c:pt idx="1761" c:formatCode="0.00E+00">
                  <c:v>1.31488981223373e-5</c:v>
                </c:pt>
                <c:pt idx="1762" c:formatCode="0.00E+00">
                  <c:v>1.31488981223373e-5</c:v>
                </c:pt>
                <c:pt idx="1763" c:formatCode="0.00E+00">
                  <c:v>1.31488981223373e-5</c:v>
                </c:pt>
                <c:pt idx="1764" c:formatCode="0.00E+00">
                  <c:v>1.31488981223373e-5</c:v>
                </c:pt>
                <c:pt idx="1765" c:formatCode="0.00E+00">
                  <c:v>1.31488981223373e-5</c:v>
                </c:pt>
                <c:pt idx="1766" c:formatCode="0.00E+00">
                  <c:v>1.31488981223373e-5</c:v>
                </c:pt>
                <c:pt idx="1767" c:formatCode="0.00E+00">
                  <c:v>1.31488981223373e-5</c:v>
                </c:pt>
                <c:pt idx="1768" c:formatCode="0.00E+00">
                  <c:v>1.31488981223373e-5</c:v>
                </c:pt>
                <c:pt idx="1769" c:formatCode="0.00E+00">
                  <c:v>1.31488981223373e-5</c:v>
                </c:pt>
                <c:pt idx="1770" c:formatCode="0.00E+00">
                  <c:v>1.31488981223373e-5</c:v>
                </c:pt>
                <c:pt idx="1771" c:formatCode="0.00E+00">
                  <c:v>1.31488981223373e-5</c:v>
                </c:pt>
                <c:pt idx="1772" c:formatCode="0.00E+00">
                  <c:v>1.31488981223373e-5</c:v>
                </c:pt>
                <c:pt idx="1773" c:formatCode="0.00E+00">
                  <c:v>1.31488981223373e-5</c:v>
                </c:pt>
                <c:pt idx="1774" c:formatCode="0.00E+00">
                  <c:v>1.31488981223373e-5</c:v>
                </c:pt>
                <c:pt idx="1775" c:formatCode="0.00E+00">
                  <c:v>1.31488981223373e-5</c:v>
                </c:pt>
                <c:pt idx="1776" c:formatCode="0.00E+00">
                  <c:v>1.31488981223373e-5</c:v>
                </c:pt>
                <c:pt idx="1777" c:formatCode="0.00E+00">
                  <c:v>1.31488981223373e-5</c:v>
                </c:pt>
                <c:pt idx="1778" c:formatCode="0.00E+00">
                  <c:v>1.31488981223373e-5</c:v>
                </c:pt>
                <c:pt idx="1779" c:formatCode="0.00E+00">
                  <c:v>1.31488981223373e-5</c:v>
                </c:pt>
                <c:pt idx="1780" c:formatCode="0.00E+00">
                  <c:v>1.31488981223373e-5</c:v>
                </c:pt>
                <c:pt idx="1781" c:formatCode="0.00E+00">
                  <c:v>1.31488981223373e-5</c:v>
                </c:pt>
                <c:pt idx="1782" c:formatCode="0.00E+00">
                  <c:v>1.31488981223373e-5</c:v>
                </c:pt>
                <c:pt idx="1783" c:formatCode="0.00E+00">
                  <c:v>1.31488981223373e-5</c:v>
                </c:pt>
                <c:pt idx="1784" c:formatCode="0.00E+00">
                  <c:v>1.31488981223373e-5</c:v>
                </c:pt>
                <c:pt idx="1785" c:formatCode="0.00E+00">
                  <c:v>1.31488981223373e-5</c:v>
                </c:pt>
                <c:pt idx="1786" c:formatCode="0.00E+00">
                  <c:v>1.31488981223373e-5</c:v>
                </c:pt>
                <c:pt idx="1787" c:formatCode="0.00E+00">
                  <c:v>1.31488981223373e-5</c:v>
                </c:pt>
                <c:pt idx="1788" c:formatCode="0.00E+00">
                  <c:v>1.31488981223373e-5</c:v>
                </c:pt>
                <c:pt idx="1789" c:formatCode="0.00E+00">
                  <c:v>1.31488981223373e-5</c:v>
                </c:pt>
                <c:pt idx="1790" c:formatCode="0.00E+00">
                  <c:v>1.31488981223373e-5</c:v>
                </c:pt>
                <c:pt idx="1791" c:formatCode="0.00E+00">
                  <c:v>1.31488981223373e-5</c:v>
                </c:pt>
                <c:pt idx="1792" c:formatCode="0.00E+00">
                  <c:v>1.31488981223373e-5</c:v>
                </c:pt>
                <c:pt idx="1793" c:formatCode="0.00E+00">
                  <c:v>1.31488981223373e-5</c:v>
                </c:pt>
                <c:pt idx="1794" c:formatCode="0.00E+00">
                  <c:v>1.31488981223373e-5</c:v>
                </c:pt>
                <c:pt idx="1795" c:formatCode="0.00E+00">
                  <c:v>1.31488981223373e-5</c:v>
                </c:pt>
                <c:pt idx="1796" c:formatCode="0.00E+00">
                  <c:v>1.31488981223373e-5</c:v>
                </c:pt>
                <c:pt idx="1797" c:formatCode="0.00E+00">
                  <c:v>1.31488981223373e-5</c:v>
                </c:pt>
                <c:pt idx="1798" c:formatCode="0.00E+00">
                  <c:v>1.31488981223373e-5</c:v>
                </c:pt>
                <c:pt idx="1799" c:formatCode="0.00E+00">
                  <c:v>1.31488981223373e-5</c:v>
                </c:pt>
                <c:pt idx="1800" c:formatCode="0.00E+00">
                  <c:v>1.31488981223373e-5</c:v>
                </c:pt>
                <c:pt idx="1801" c:formatCode="0.00E+00">
                  <c:v>1.31488981223373e-5</c:v>
                </c:pt>
                <c:pt idx="1802" c:formatCode="0.00E+00">
                  <c:v>1.31488981223373e-5</c:v>
                </c:pt>
                <c:pt idx="1803" c:formatCode="0.00E+00">
                  <c:v>1.31488981223373e-5</c:v>
                </c:pt>
                <c:pt idx="1804" c:formatCode="0.00E+00">
                  <c:v>1.31488981223373e-5</c:v>
                </c:pt>
                <c:pt idx="1805" c:formatCode="0.00E+00">
                  <c:v>1.31488981223373e-5</c:v>
                </c:pt>
                <c:pt idx="1806" c:formatCode="0.00E+00">
                  <c:v>1.31488981223373e-5</c:v>
                </c:pt>
                <c:pt idx="1807" c:formatCode="0.00E+00">
                  <c:v>1.31488981223373e-5</c:v>
                </c:pt>
                <c:pt idx="1808" c:formatCode="0.00E+00">
                  <c:v>1.31488981223373e-5</c:v>
                </c:pt>
                <c:pt idx="1809" c:formatCode="0.00E+00">
                  <c:v>1.31488981223373e-5</c:v>
                </c:pt>
                <c:pt idx="1810" c:formatCode="0.00E+00">
                  <c:v>1.31488981223373e-5</c:v>
                </c:pt>
                <c:pt idx="1811" c:formatCode="0.00E+00">
                  <c:v>1.31488981223373e-5</c:v>
                </c:pt>
                <c:pt idx="1812" c:formatCode="0.00E+00">
                  <c:v>1.31488981223373e-5</c:v>
                </c:pt>
                <c:pt idx="1813" c:formatCode="0.00E+00">
                  <c:v>1.31488981223373e-5</c:v>
                </c:pt>
                <c:pt idx="1814" c:formatCode="0.00E+00">
                  <c:v>1.31488981223373e-5</c:v>
                </c:pt>
                <c:pt idx="1815" c:formatCode="0.00E+00">
                  <c:v>1.31488981223373e-5</c:v>
                </c:pt>
                <c:pt idx="1816" c:formatCode="0.00E+00">
                  <c:v>1.31488981223373e-5</c:v>
                </c:pt>
                <c:pt idx="1817" c:formatCode="0.00E+00">
                  <c:v>1.31488981223373e-5</c:v>
                </c:pt>
                <c:pt idx="1818" c:formatCode="0.00E+00">
                  <c:v>1.31488981223373e-5</c:v>
                </c:pt>
                <c:pt idx="1819" c:formatCode="0.00E+00">
                  <c:v>1.31488981223373e-5</c:v>
                </c:pt>
                <c:pt idx="1820" c:formatCode="0.00E+00">
                  <c:v>1.31488981223373e-5</c:v>
                </c:pt>
                <c:pt idx="1821" c:formatCode="0.00E+00">
                  <c:v>1.31488981223373e-5</c:v>
                </c:pt>
                <c:pt idx="1822" c:formatCode="0.00E+00">
                  <c:v>1.31488981223373e-5</c:v>
                </c:pt>
                <c:pt idx="1823" c:formatCode="0.00E+00">
                  <c:v>1.31488981223373e-5</c:v>
                </c:pt>
                <c:pt idx="1824" c:formatCode="0.00E+00">
                  <c:v>1.31488981223373e-5</c:v>
                </c:pt>
                <c:pt idx="1825" c:formatCode="0.00E+00">
                  <c:v>1.31488981223373e-5</c:v>
                </c:pt>
                <c:pt idx="1826" c:formatCode="0.00E+00">
                  <c:v>1.31488981223373e-5</c:v>
                </c:pt>
                <c:pt idx="1827" c:formatCode="0.00E+00">
                  <c:v>1.31488981223373e-5</c:v>
                </c:pt>
                <c:pt idx="1828" c:formatCode="0.00E+00">
                  <c:v>1.31488981223373e-5</c:v>
                </c:pt>
                <c:pt idx="1829" c:formatCode="0.00E+00">
                  <c:v>1.31488981223373e-5</c:v>
                </c:pt>
                <c:pt idx="1830" c:formatCode="0.00E+00">
                  <c:v>1.31488981223373e-5</c:v>
                </c:pt>
                <c:pt idx="1831" c:formatCode="0.00E+00">
                  <c:v>1.31488981223373e-5</c:v>
                </c:pt>
                <c:pt idx="1832" c:formatCode="0.00E+00">
                  <c:v>1.31488981223373e-5</c:v>
                </c:pt>
                <c:pt idx="1833" c:formatCode="0.00E+00">
                  <c:v>1.31488981223373e-5</c:v>
                </c:pt>
                <c:pt idx="1834" c:formatCode="0.00E+00">
                  <c:v>1.31488981223373e-5</c:v>
                </c:pt>
                <c:pt idx="1835" c:formatCode="0.00E+00">
                  <c:v>1.31488981223373e-5</c:v>
                </c:pt>
                <c:pt idx="1836" c:formatCode="0.00E+00">
                  <c:v>1.31488981223373e-5</c:v>
                </c:pt>
                <c:pt idx="1837" c:formatCode="0.00E+00">
                  <c:v>1.31488981223373e-5</c:v>
                </c:pt>
                <c:pt idx="1838" c:formatCode="0.00E+00">
                  <c:v>1.31488981223373e-5</c:v>
                </c:pt>
                <c:pt idx="1839" c:formatCode="0.00E+00">
                  <c:v>1.31488981223373e-5</c:v>
                </c:pt>
                <c:pt idx="1840" c:formatCode="0.00E+00">
                  <c:v>1.31488981223373e-5</c:v>
                </c:pt>
                <c:pt idx="1841" c:formatCode="0.00E+00">
                  <c:v>1.31488981223373e-5</c:v>
                </c:pt>
                <c:pt idx="1842" c:formatCode="0.00E+00">
                  <c:v>1.31488981223373e-5</c:v>
                </c:pt>
                <c:pt idx="1843" c:formatCode="0.00E+00">
                  <c:v>1.31488981223373e-5</c:v>
                </c:pt>
                <c:pt idx="1844" c:formatCode="0.00E+00">
                  <c:v>1.31488981223373e-5</c:v>
                </c:pt>
                <c:pt idx="1845" c:formatCode="0.00E+00">
                  <c:v>1.31488981223373e-5</c:v>
                </c:pt>
                <c:pt idx="1846" c:formatCode="0.00E+00">
                  <c:v>1.31488981223373e-5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6429481"/>
        <c:axId val="151556103"/>
      </c:scatterChart>
      <c:valAx>
        <c:axId val="87642948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51556103"/>
        <c:crosses val="autoZero"/>
        <c:crossBetween val="midCat"/>
      </c:valAx>
      <c:valAx>
        <c:axId val="151556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7642948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搜索词：皮带</a:t>
            </a:r>
          </a:p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altLang="en-US"/>
              <a:t>商品置信度分布</a:t>
            </a:r>
            <a:r>
              <a:t>      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marker"/>
        <c:varyColors val="0"/>
        <c:ser>
          <c:idx val="0"/>
          <c:order val="0"/>
          <c:tx>
            <c:strRef>
              <c:f>[搜索词分类.xlsx]皮带!$C$1</c:f>
              <c:strCache>
                <c:ptCount val="1"/>
                <c:pt idx="0">
                  <c:v>expo_click_rate      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yVal>
            <c:numRef>
              <c:f>[搜索词分类.xlsx]皮带!$C$2:$C$1848</c:f>
              <c:numCache>
                <c:formatCode>General</c:formatCode>
                <c:ptCount val="1847"/>
                <c:pt idx="0">
                  <c:v>1</c:v>
                </c:pt>
                <c:pt idx="1">
                  <c:v>1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0.4</c:v>
                </c:pt>
                <c:pt idx="7">
                  <c:v>0.4</c:v>
                </c:pt>
                <c:pt idx="8">
                  <c:v>0.4</c:v>
                </c:pt>
                <c:pt idx="9">
                  <c:v>0.333333333333333</c:v>
                </c:pt>
                <c:pt idx="10">
                  <c:v>0.333333333333333</c:v>
                </c:pt>
                <c:pt idx="11">
                  <c:v>0.333333333333333</c:v>
                </c:pt>
                <c:pt idx="12">
                  <c:v>0.333333333333333</c:v>
                </c:pt>
                <c:pt idx="13">
                  <c:v>0.285714285714285</c:v>
                </c:pt>
                <c:pt idx="14">
                  <c:v>0.285714285714285</c:v>
                </c:pt>
                <c:pt idx="15">
                  <c:v>0.279492013096537</c:v>
                </c:pt>
                <c:pt idx="16">
                  <c:v>0.275862068965517</c:v>
                </c:pt>
                <c:pt idx="17">
                  <c:v>0.263157894736842</c:v>
                </c:pt>
                <c:pt idx="18">
                  <c:v>0.262195121951219</c:v>
                </c:pt>
                <c:pt idx="19">
                  <c:v>0.25</c:v>
                </c:pt>
                <c:pt idx="20">
                  <c:v>0.25</c:v>
                </c:pt>
                <c:pt idx="21">
                  <c:v>0.25</c:v>
                </c:pt>
                <c:pt idx="22">
                  <c:v>0.25</c:v>
                </c:pt>
                <c:pt idx="23">
                  <c:v>0.25</c:v>
                </c:pt>
                <c:pt idx="24">
                  <c:v>0.25</c:v>
                </c:pt>
                <c:pt idx="25">
                  <c:v>0.25</c:v>
                </c:pt>
                <c:pt idx="26">
                  <c:v>0.25</c:v>
                </c:pt>
                <c:pt idx="27">
                  <c:v>0.25</c:v>
                </c:pt>
                <c:pt idx="28">
                  <c:v>0.23076923076923</c:v>
                </c:pt>
                <c:pt idx="29">
                  <c:v>0.222222222222222</c:v>
                </c:pt>
                <c:pt idx="30">
                  <c:v>0.222222222222222</c:v>
                </c:pt>
                <c:pt idx="31">
                  <c:v>0.222222222222222</c:v>
                </c:pt>
                <c:pt idx="32">
                  <c:v>0.222222222222222</c:v>
                </c:pt>
                <c:pt idx="33">
                  <c:v>0.208333333333333</c:v>
                </c:pt>
                <c:pt idx="34">
                  <c:v>0.2</c:v>
                </c:pt>
                <c:pt idx="35">
                  <c:v>0.2</c:v>
                </c:pt>
                <c:pt idx="36">
                  <c:v>0.2</c:v>
                </c:pt>
                <c:pt idx="37">
                  <c:v>0.2</c:v>
                </c:pt>
                <c:pt idx="38">
                  <c:v>0.2</c:v>
                </c:pt>
                <c:pt idx="39">
                  <c:v>0.19047619047619</c:v>
                </c:pt>
                <c:pt idx="40">
                  <c:v>0.183908045977011</c:v>
                </c:pt>
                <c:pt idx="41">
                  <c:v>0.181818181818181</c:v>
                </c:pt>
                <c:pt idx="42">
                  <c:v>0.181818181818181</c:v>
                </c:pt>
                <c:pt idx="43">
                  <c:v>0.181818181818181</c:v>
                </c:pt>
                <c:pt idx="44">
                  <c:v>0.178571428571428</c:v>
                </c:pt>
                <c:pt idx="45">
                  <c:v>0.168389955686853</c:v>
                </c:pt>
                <c:pt idx="46">
                  <c:v>0.166961130742049</c:v>
                </c:pt>
                <c:pt idx="47">
                  <c:v>0.166666666666666</c:v>
                </c:pt>
                <c:pt idx="48">
                  <c:v>0.166666666666666</c:v>
                </c:pt>
                <c:pt idx="49">
                  <c:v>0.166666666666666</c:v>
                </c:pt>
                <c:pt idx="50">
                  <c:v>0.166666666666666</c:v>
                </c:pt>
                <c:pt idx="51">
                  <c:v>0.166666666666666</c:v>
                </c:pt>
                <c:pt idx="52">
                  <c:v>0.166666666666666</c:v>
                </c:pt>
                <c:pt idx="53">
                  <c:v>0.166666666666666</c:v>
                </c:pt>
                <c:pt idx="54">
                  <c:v>0.166666666666666</c:v>
                </c:pt>
                <c:pt idx="55">
                  <c:v>0.161111111111111</c:v>
                </c:pt>
                <c:pt idx="56">
                  <c:v>0.16017316017316</c:v>
                </c:pt>
                <c:pt idx="57">
                  <c:v>0.158894645941278</c:v>
                </c:pt>
                <c:pt idx="58">
                  <c:v>0.157894736842105</c:v>
                </c:pt>
                <c:pt idx="59">
                  <c:v>0.157894736842105</c:v>
                </c:pt>
                <c:pt idx="60">
                  <c:v>0.155349291646311</c:v>
                </c:pt>
                <c:pt idx="61">
                  <c:v>0.153846153846153</c:v>
                </c:pt>
                <c:pt idx="62">
                  <c:v>0.153846153846153</c:v>
                </c:pt>
                <c:pt idx="63">
                  <c:v>0.15</c:v>
                </c:pt>
                <c:pt idx="64">
                  <c:v>0.142857142857142</c:v>
                </c:pt>
                <c:pt idx="65">
                  <c:v>0.142857142857142</c:v>
                </c:pt>
                <c:pt idx="66">
                  <c:v>0.142857142857142</c:v>
                </c:pt>
                <c:pt idx="67">
                  <c:v>0.142857142857142</c:v>
                </c:pt>
                <c:pt idx="68">
                  <c:v>0.141088014153029</c:v>
                </c:pt>
                <c:pt idx="69">
                  <c:v>0.140248478278996</c:v>
                </c:pt>
                <c:pt idx="70">
                  <c:v>0.14</c:v>
                </c:pt>
                <c:pt idx="71">
                  <c:v>0.139872842870118</c:v>
                </c:pt>
                <c:pt idx="72">
                  <c:v>0.137931034482758</c:v>
                </c:pt>
                <c:pt idx="73">
                  <c:v>0.136363636363636</c:v>
                </c:pt>
                <c:pt idx="74">
                  <c:v>0.136363636363636</c:v>
                </c:pt>
                <c:pt idx="75">
                  <c:v>0.135714285714285</c:v>
                </c:pt>
                <c:pt idx="76">
                  <c:v>0.135245901639344</c:v>
                </c:pt>
                <c:pt idx="77">
                  <c:v>0.135204081632653</c:v>
                </c:pt>
                <c:pt idx="78">
                  <c:v>0.127619047619047</c:v>
                </c:pt>
                <c:pt idx="79">
                  <c:v>0.125</c:v>
                </c:pt>
                <c:pt idx="80">
                  <c:v>0.125</c:v>
                </c:pt>
                <c:pt idx="81">
                  <c:v>0.123348017621145</c:v>
                </c:pt>
                <c:pt idx="82">
                  <c:v>0.122448979591836</c:v>
                </c:pt>
                <c:pt idx="83">
                  <c:v>0.121739130434782</c:v>
                </c:pt>
                <c:pt idx="84">
                  <c:v>0.120704107292539</c:v>
                </c:pt>
                <c:pt idx="85">
                  <c:v>0.119722828179135</c:v>
                </c:pt>
                <c:pt idx="86">
                  <c:v>0.117647058823529</c:v>
                </c:pt>
                <c:pt idx="87">
                  <c:v>0.117647058823529</c:v>
                </c:pt>
                <c:pt idx="88">
                  <c:v>0.117647058823529</c:v>
                </c:pt>
                <c:pt idx="89">
                  <c:v>0.115942028985507</c:v>
                </c:pt>
                <c:pt idx="90">
                  <c:v>0.115384615384615</c:v>
                </c:pt>
                <c:pt idx="91">
                  <c:v>0.115151515151515</c:v>
                </c:pt>
                <c:pt idx="92">
                  <c:v>0.114911811865312</c:v>
                </c:pt>
                <c:pt idx="93">
                  <c:v>0.111111111111111</c:v>
                </c:pt>
                <c:pt idx="94">
                  <c:v>0.111111111111111</c:v>
                </c:pt>
                <c:pt idx="95">
                  <c:v>0.111111111111111</c:v>
                </c:pt>
                <c:pt idx="96">
                  <c:v>0.111111111111111</c:v>
                </c:pt>
                <c:pt idx="97">
                  <c:v>0.111111111111111</c:v>
                </c:pt>
                <c:pt idx="98">
                  <c:v>0.111111111111111</c:v>
                </c:pt>
                <c:pt idx="99">
                  <c:v>0.10941893158388</c:v>
                </c:pt>
                <c:pt idx="100">
                  <c:v>0.108910891089108</c:v>
                </c:pt>
                <c:pt idx="101">
                  <c:v>0.108303249097472</c:v>
                </c:pt>
                <c:pt idx="102">
                  <c:v>0.108266547937073</c:v>
                </c:pt>
                <c:pt idx="103">
                  <c:v>0.108108108108108</c:v>
                </c:pt>
                <c:pt idx="104">
                  <c:v>0.107142857142857</c:v>
                </c:pt>
                <c:pt idx="105">
                  <c:v>0.106776180698151</c:v>
                </c:pt>
                <c:pt idx="106">
                  <c:v>0.106194690265486</c:v>
                </c:pt>
                <c:pt idx="107">
                  <c:v>0.105263157894736</c:v>
                </c:pt>
                <c:pt idx="108">
                  <c:v>0.105263157894736</c:v>
                </c:pt>
                <c:pt idx="109">
                  <c:v>0.105263157894736</c:v>
                </c:pt>
                <c:pt idx="110">
                  <c:v>0.104084321475625</c:v>
                </c:pt>
                <c:pt idx="111">
                  <c:v>0.102941176470588</c:v>
                </c:pt>
                <c:pt idx="112">
                  <c:v>0.102611940298507</c:v>
                </c:pt>
                <c:pt idx="113">
                  <c:v>0.101973684210526</c:v>
                </c:pt>
                <c:pt idx="114">
                  <c:v>0.101364522417153</c:v>
                </c:pt>
                <c:pt idx="115">
                  <c:v>0.1</c:v>
                </c:pt>
                <c:pt idx="116">
                  <c:v>0.1</c:v>
                </c:pt>
                <c:pt idx="117">
                  <c:v>0.1</c:v>
                </c:pt>
                <c:pt idx="118">
                  <c:v>0.1</c:v>
                </c:pt>
                <c:pt idx="119">
                  <c:v>0.1</c:v>
                </c:pt>
                <c:pt idx="120">
                  <c:v>0.1</c:v>
                </c:pt>
                <c:pt idx="121">
                  <c:v>0.099009900990099</c:v>
                </c:pt>
                <c:pt idx="122">
                  <c:v>0.0986139369277721</c:v>
                </c:pt>
                <c:pt idx="123">
                  <c:v>0.0983606557377049</c:v>
                </c:pt>
                <c:pt idx="124">
                  <c:v>0.0980847359257109</c:v>
                </c:pt>
                <c:pt idx="125">
                  <c:v>0.0975609756097561</c:v>
                </c:pt>
                <c:pt idx="126">
                  <c:v>0.0948275862068965</c:v>
                </c:pt>
                <c:pt idx="127">
                  <c:v>0.0945945945945946</c:v>
                </c:pt>
                <c:pt idx="128">
                  <c:v>0.0909090909090909</c:v>
                </c:pt>
                <c:pt idx="129">
                  <c:v>0.0909090909090909</c:v>
                </c:pt>
                <c:pt idx="130">
                  <c:v>0.0909090909090909</c:v>
                </c:pt>
                <c:pt idx="131">
                  <c:v>0.0909090909090909</c:v>
                </c:pt>
                <c:pt idx="132">
                  <c:v>0.0905942398833394</c:v>
                </c:pt>
                <c:pt idx="133">
                  <c:v>0.090497737556561</c:v>
                </c:pt>
                <c:pt idx="134">
                  <c:v>0.0898100172711571</c:v>
                </c:pt>
                <c:pt idx="135">
                  <c:v>0.0892988929889298</c:v>
                </c:pt>
                <c:pt idx="136">
                  <c:v>0.0888888888888888</c:v>
                </c:pt>
                <c:pt idx="137">
                  <c:v>0.0886699507389162</c:v>
                </c:pt>
                <c:pt idx="138">
                  <c:v>0.0883602378929481</c:v>
                </c:pt>
                <c:pt idx="139">
                  <c:v>0.088235294117647</c:v>
                </c:pt>
                <c:pt idx="140">
                  <c:v>0.088235294117647</c:v>
                </c:pt>
                <c:pt idx="141">
                  <c:v>0.088235294117647</c:v>
                </c:pt>
                <c:pt idx="142">
                  <c:v>0.0875</c:v>
                </c:pt>
                <c:pt idx="143">
                  <c:v>0.0869565217391304</c:v>
                </c:pt>
                <c:pt idx="144">
                  <c:v>0.0864619997392778</c:v>
                </c:pt>
                <c:pt idx="145">
                  <c:v>0.0863636363636363</c:v>
                </c:pt>
                <c:pt idx="146">
                  <c:v>0.0862068965517241</c:v>
                </c:pt>
                <c:pt idx="147">
                  <c:v>0.0848484848484848</c:v>
                </c:pt>
                <c:pt idx="148">
                  <c:v>0.0847457627118644</c:v>
                </c:pt>
                <c:pt idx="149">
                  <c:v>0.0845771144278607</c:v>
                </c:pt>
                <c:pt idx="150">
                  <c:v>0.0844091360476663</c:v>
                </c:pt>
                <c:pt idx="151">
                  <c:v>0.0843684087180689</c:v>
                </c:pt>
                <c:pt idx="152">
                  <c:v>0.0833333333333333</c:v>
                </c:pt>
                <c:pt idx="153">
                  <c:v>0.0833333333333333</c:v>
                </c:pt>
                <c:pt idx="154">
                  <c:v>0.0833333333333333</c:v>
                </c:pt>
                <c:pt idx="155">
                  <c:v>0.0833333333333333</c:v>
                </c:pt>
                <c:pt idx="156">
                  <c:v>0.0833333333333333</c:v>
                </c:pt>
                <c:pt idx="157">
                  <c:v>0.0833333333333333</c:v>
                </c:pt>
                <c:pt idx="158">
                  <c:v>0.0833333333333333</c:v>
                </c:pt>
                <c:pt idx="159">
                  <c:v>0.0820541974606784</c:v>
                </c:pt>
                <c:pt idx="160">
                  <c:v>0.0816993464052287</c:v>
                </c:pt>
                <c:pt idx="161">
                  <c:v>0.0813673567645642</c:v>
                </c:pt>
                <c:pt idx="162">
                  <c:v>0.0813664596273291</c:v>
                </c:pt>
                <c:pt idx="163">
                  <c:v>0.081081081081081</c:v>
                </c:pt>
                <c:pt idx="164">
                  <c:v>0.0810055865921787</c:v>
                </c:pt>
                <c:pt idx="165">
                  <c:v>0.0806451612903225</c:v>
                </c:pt>
                <c:pt idx="166">
                  <c:v>0.08</c:v>
                </c:pt>
                <c:pt idx="167">
                  <c:v>0.08</c:v>
                </c:pt>
                <c:pt idx="168">
                  <c:v>0.08</c:v>
                </c:pt>
                <c:pt idx="169">
                  <c:v>0.08</c:v>
                </c:pt>
                <c:pt idx="170">
                  <c:v>0.0793650793650793</c:v>
                </c:pt>
                <c:pt idx="171">
                  <c:v>0.0789473684210526</c:v>
                </c:pt>
                <c:pt idx="172">
                  <c:v>0.0789473684210526</c:v>
                </c:pt>
                <c:pt idx="173">
                  <c:v>0.0786634180299338</c:v>
                </c:pt>
                <c:pt idx="174">
                  <c:v>0.0784313725490196</c:v>
                </c:pt>
                <c:pt idx="175">
                  <c:v>0.0777777777777777</c:v>
                </c:pt>
                <c:pt idx="176">
                  <c:v>0.07773851590106</c:v>
                </c:pt>
                <c:pt idx="177">
                  <c:v>0.0777186761229314</c:v>
                </c:pt>
                <c:pt idx="178">
                  <c:v>0.0776781903542467</c:v>
                </c:pt>
                <c:pt idx="179">
                  <c:v>0.0775510204081632</c:v>
                </c:pt>
                <c:pt idx="180">
                  <c:v>0.0770707624794295</c:v>
                </c:pt>
                <c:pt idx="181">
                  <c:v>0.0769230769230769</c:v>
                </c:pt>
                <c:pt idx="182">
                  <c:v>0.0769230769230769</c:v>
                </c:pt>
                <c:pt idx="183">
                  <c:v>0.0769230769230769</c:v>
                </c:pt>
                <c:pt idx="184">
                  <c:v>0.0769230769230769</c:v>
                </c:pt>
                <c:pt idx="185">
                  <c:v>0.0769230769230769</c:v>
                </c:pt>
                <c:pt idx="186">
                  <c:v>0.0769230769230769</c:v>
                </c:pt>
                <c:pt idx="187">
                  <c:v>0.0769230769230769</c:v>
                </c:pt>
                <c:pt idx="188">
                  <c:v>0.0769230769230769</c:v>
                </c:pt>
                <c:pt idx="189">
                  <c:v>0.0766497461928934</c:v>
                </c:pt>
                <c:pt idx="190">
                  <c:v>0.0758663752731814</c:v>
                </c:pt>
                <c:pt idx="191">
                  <c:v>0.0756207674943566</c:v>
                </c:pt>
                <c:pt idx="192">
                  <c:v>0.0753974205158968</c:v>
                </c:pt>
                <c:pt idx="193">
                  <c:v>0.0752046384720327</c:v>
                </c:pt>
                <c:pt idx="194">
                  <c:v>0.075</c:v>
                </c:pt>
                <c:pt idx="195">
                  <c:v>0.0746371803731859</c:v>
                </c:pt>
                <c:pt idx="196">
                  <c:v>0.0741839762611275</c:v>
                </c:pt>
                <c:pt idx="197">
                  <c:v>0.074074074074074</c:v>
                </c:pt>
                <c:pt idx="198">
                  <c:v>0.0732484076433121</c:v>
                </c:pt>
                <c:pt idx="199">
                  <c:v>0.0728813559322033</c:v>
                </c:pt>
                <c:pt idx="200">
                  <c:v>0.07275426874536</c:v>
                </c:pt>
                <c:pt idx="201">
                  <c:v>0.0721925133689839</c:v>
                </c:pt>
                <c:pt idx="202">
                  <c:v>0.0721518987341772</c:v>
                </c:pt>
                <c:pt idx="203">
                  <c:v>0.0719530102790014</c:v>
                </c:pt>
                <c:pt idx="204">
                  <c:v>0.071875</c:v>
                </c:pt>
                <c:pt idx="205">
                  <c:v>0.0714285714285714</c:v>
                </c:pt>
                <c:pt idx="206">
                  <c:v>0.0714285714285714</c:v>
                </c:pt>
                <c:pt idx="207">
                  <c:v>0.0714285714285714</c:v>
                </c:pt>
                <c:pt idx="208">
                  <c:v>0.0714285714285714</c:v>
                </c:pt>
                <c:pt idx="209">
                  <c:v>0.0714285714285714</c:v>
                </c:pt>
                <c:pt idx="210">
                  <c:v>0.0714285714285714</c:v>
                </c:pt>
                <c:pt idx="211">
                  <c:v>0.0714285714285714</c:v>
                </c:pt>
                <c:pt idx="212">
                  <c:v>0.0714285714285714</c:v>
                </c:pt>
                <c:pt idx="213">
                  <c:v>0.0714285714285714</c:v>
                </c:pt>
                <c:pt idx="214">
                  <c:v>0.0714285714285714</c:v>
                </c:pt>
                <c:pt idx="215">
                  <c:v>0.0705128205128205</c:v>
                </c:pt>
                <c:pt idx="216">
                  <c:v>0.0703575547866205</c:v>
                </c:pt>
                <c:pt idx="217">
                  <c:v>0.0702341137123745</c:v>
                </c:pt>
                <c:pt idx="218">
                  <c:v>0.0701754385964912</c:v>
                </c:pt>
                <c:pt idx="219">
                  <c:v>0.0698496905393457</c:v>
                </c:pt>
                <c:pt idx="220">
                  <c:v>0.0698446578916162</c:v>
                </c:pt>
                <c:pt idx="221">
                  <c:v>0.0691823899371069</c:v>
                </c:pt>
                <c:pt idx="222">
                  <c:v>0.0689655172413793</c:v>
                </c:pt>
                <c:pt idx="223">
                  <c:v>0.0689655172413793</c:v>
                </c:pt>
                <c:pt idx="224">
                  <c:v>0.0689655172413793</c:v>
                </c:pt>
                <c:pt idx="225">
                  <c:v>0.0689655172413793</c:v>
                </c:pt>
                <c:pt idx="226">
                  <c:v>0.0686274509803921</c:v>
                </c:pt>
                <c:pt idx="227">
                  <c:v>0.0683630839346752</c:v>
                </c:pt>
                <c:pt idx="228">
                  <c:v>0.0677966101694915</c:v>
                </c:pt>
                <c:pt idx="229">
                  <c:v>0.0675939482674475</c:v>
                </c:pt>
                <c:pt idx="230">
                  <c:v>0.0673575129533678</c:v>
                </c:pt>
                <c:pt idx="231">
                  <c:v>0.0670708601743084</c:v>
                </c:pt>
                <c:pt idx="232">
                  <c:v>0.0666666666666666</c:v>
                </c:pt>
                <c:pt idx="233">
                  <c:v>0.0666666666666666</c:v>
                </c:pt>
                <c:pt idx="234">
                  <c:v>0.0666666666666666</c:v>
                </c:pt>
                <c:pt idx="235">
                  <c:v>0.0666666666666666</c:v>
                </c:pt>
                <c:pt idx="236">
                  <c:v>0.0666666666666666</c:v>
                </c:pt>
                <c:pt idx="237">
                  <c:v>0.0666666666666666</c:v>
                </c:pt>
                <c:pt idx="238">
                  <c:v>0.0666666666666666</c:v>
                </c:pt>
                <c:pt idx="239">
                  <c:v>0.0666666666666666</c:v>
                </c:pt>
                <c:pt idx="240">
                  <c:v>0.0666666666666666</c:v>
                </c:pt>
                <c:pt idx="241">
                  <c:v>0.0666666666666666</c:v>
                </c:pt>
                <c:pt idx="242">
                  <c:v>0.0661478599221789</c:v>
                </c:pt>
                <c:pt idx="243">
                  <c:v>0.0658436213991769</c:v>
                </c:pt>
                <c:pt idx="244">
                  <c:v>0.0657894736842105</c:v>
                </c:pt>
                <c:pt idx="245">
                  <c:v>0.0655737704918032</c:v>
                </c:pt>
                <c:pt idx="246">
                  <c:v>0.0654464780920687</c:v>
                </c:pt>
                <c:pt idx="247">
                  <c:v>0.0654205607476635</c:v>
                </c:pt>
                <c:pt idx="248">
                  <c:v>0.0654205607476635</c:v>
                </c:pt>
                <c:pt idx="249">
                  <c:v>0.0652173913043478</c:v>
                </c:pt>
                <c:pt idx="250">
                  <c:v>0.0647058823529411</c:v>
                </c:pt>
                <c:pt idx="251">
                  <c:v>0.0646409909038126</c:v>
                </c:pt>
                <c:pt idx="252">
                  <c:v>0.064516129032258</c:v>
                </c:pt>
                <c:pt idx="253">
                  <c:v>0.064516129032258</c:v>
                </c:pt>
                <c:pt idx="254">
                  <c:v>0.064516129032258</c:v>
                </c:pt>
                <c:pt idx="255">
                  <c:v>0.0644391408114558</c:v>
                </c:pt>
                <c:pt idx="256">
                  <c:v>0.064343163538874</c:v>
                </c:pt>
                <c:pt idx="257">
                  <c:v>0.0643015521064301</c:v>
                </c:pt>
                <c:pt idx="258">
                  <c:v>0.0640589569160997</c:v>
                </c:pt>
                <c:pt idx="259">
                  <c:v>0.0639899623588456</c:v>
                </c:pt>
                <c:pt idx="260">
                  <c:v>0.0638297872340425</c:v>
                </c:pt>
                <c:pt idx="261">
                  <c:v>0.0636537237428389</c:v>
                </c:pt>
                <c:pt idx="262">
                  <c:v>0.0636408485446472</c:v>
                </c:pt>
                <c:pt idx="263">
                  <c:v>0.0635838150289017</c:v>
                </c:pt>
                <c:pt idx="264">
                  <c:v>0.063321967851924</c:v>
                </c:pt>
                <c:pt idx="265">
                  <c:v>0.0626959247648902</c:v>
                </c:pt>
                <c:pt idx="266">
                  <c:v>0.0625</c:v>
                </c:pt>
                <c:pt idx="267">
                  <c:v>0.0625</c:v>
                </c:pt>
                <c:pt idx="268">
                  <c:v>0.0625</c:v>
                </c:pt>
                <c:pt idx="269">
                  <c:v>0.0625</c:v>
                </c:pt>
                <c:pt idx="270">
                  <c:v>0.0625</c:v>
                </c:pt>
                <c:pt idx="271">
                  <c:v>0.0625</c:v>
                </c:pt>
                <c:pt idx="272">
                  <c:v>0.0621301775147929</c:v>
                </c:pt>
                <c:pt idx="273">
                  <c:v>0.0615384615384615</c:v>
                </c:pt>
                <c:pt idx="274">
                  <c:v>0.0615384615384615</c:v>
                </c:pt>
                <c:pt idx="275">
                  <c:v>0.0614785992217898</c:v>
                </c:pt>
                <c:pt idx="276">
                  <c:v>0.0614035087719298</c:v>
                </c:pt>
                <c:pt idx="277">
                  <c:v>0.0609756097560975</c:v>
                </c:pt>
                <c:pt idx="278">
                  <c:v>0.0608108108108108</c:v>
                </c:pt>
                <c:pt idx="279">
                  <c:v>0.060665362035225</c:v>
                </c:pt>
                <c:pt idx="280">
                  <c:v>0.0606060606060606</c:v>
                </c:pt>
                <c:pt idx="281">
                  <c:v>0.0605590062111801</c:v>
                </c:pt>
                <c:pt idx="282">
                  <c:v>0.0604192355117139</c:v>
                </c:pt>
                <c:pt idx="283">
                  <c:v>0.06</c:v>
                </c:pt>
                <c:pt idx="284">
                  <c:v>0.0599078341013824</c:v>
                </c:pt>
                <c:pt idx="285">
                  <c:v>0.0597014925373134</c:v>
                </c:pt>
                <c:pt idx="286">
                  <c:v>0.059650914492619</c:v>
                </c:pt>
                <c:pt idx="287">
                  <c:v>0.0594965675057208</c:v>
                </c:pt>
                <c:pt idx="288">
                  <c:v>0.0593607305936073</c:v>
                </c:pt>
                <c:pt idx="289">
                  <c:v>0.0588235294117647</c:v>
                </c:pt>
                <c:pt idx="290">
                  <c:v>0.0588235294117647</c:v>
                </c:pt>
                <c:pt idx="291">
                  <c:v>0.0588235294117647</c:v>
                </c:pt>
                <c:pt idx="292">
                  <c:v>0.0588235294117647</c:v>
                </c:pt>
                <c:pt idx="293">
                  <c:v>0.0588235294117647</c:v>
                </c:pt>
                <c:pt idx="294">
                  <c:v>0.0588235294117647</c:v>
                </c:pt>
                <c:pt idx="295">
                  <c:v>0.0588235294117647</c:v>
                </c:pt>
                <c:pt idx="296">
                  <c:v>0.0582959641255605</c:v>
                </c:pt>
                <c:pt idx="297">
                  <c:v>0.058252427184466</c:v>
                </c:pt>
                <c:pt idx="298">
                  <c:v>0.058252427184466</c:v>
                </c:pt>
                <c:pt idx="299">
                  <c:v>0.0578512396694214</c:v>
                </c:pt>
                <c:pt idx="300">
                  <c:v>0.0577307802229208</c:v>
                </c:pt>
                <c:pt idx="301">
                  <c:v>0.0576368876080691</c:v>
                </c:pt>
                <c:pt idx="302">
                  <c:v>0.0572337042925278</c:v>
                </c:pt>
                <c:pt idx="303">
                  <c:v>0.0571428571428571</c:v>
                </c:pt>
                <c:pt idx="304">
                  <c:v>0.0570140925674225</c:v>
                </c:pt>
                <c:pt idx="305">
                  <c:v>0.0568306010928961</c:v>
                </c:pt>
                <c:pt idx="306">
                  <c:v>0.0567375886524822</c:v>
                </c:pt>
                <c:pt idx="307">
                  <c:v>0.0566037735849056</c:v>
                </c:pt>
                <c:pt idx="308">
                  <c:v>0.0563809523809523</c:v>
                </c:pt>
                <c:pt idx="309">
                  <c:v>0.0563725490196078</c:v>
                </c:pt>
                <c:pt idx="310">
                  <c:v>0.0562808239048447</c:v>
                </c:pt>
                <c:pt idx="311">
                  <c:v>0.0562292196362214</c:v>
                </c:pt>
                <c:pt idx="312">
                  <c:v>0.0560224089635854</c:v>
                </c:pt>
                <c:pt idx="313">
                  <c:v>0.0558912386706948</c:v>
                </c:pt>
                <c:pt idx="314">
                  <c:v>0.0558451228592702</c:v>
                </c:pt>
                <c:pt idx="315">
                  <c:v>0.0557065217391304</c:v>
                </c:pt>
                <c:pt idx="316">
                  <c:v>0.0555555555555555</c:v>
                </c:pt>
                <c:pt idx="317">
                  <c:v>0.0555555555555555</c:v>
                </c:pt>
                <c:pt idx="318">
                  <c:v>0.0555555555555555</c:v>
                </c:pt>
                <c:pt idx="319">
                  <c:v>0.0553745928338762</c:v>
                </c:pt>
                <c:pt idx="320">
                  <c:v>0.0549450549450549</c:v>
                </c:pt>
                <c:pt idx="321">
                  <c:v>0.0545977011494252</c:v>
                </c:pt>
                <c:pt idx="322">
                  <c:v>0.0544554455445544</c:v>
                </c:pt>
                <c:pt idx="323">
                  <c:v>0.0544496487119437</c:v>
                </c:pt>
                <c:pt idx="324">
                  <c:v>0.054054054054054</c:v>
                </c:pt>
                <c:pt idx="325">
                  <c:v>0.053763440860215</c:v>
                </c:pt>
                <c:pt idx="326">
                  <c:v>0.0536277602523659</c:v>
                </c:pt>
                <c:pt idx="327">
                  <c:v>0.0533807829181494</c:v>
                </c:pt>
                <c:pt idx="328">
                  <c:v>0.0531914893617021</c:v>
                </c:pt>
                <c:pt idx="329">
                  <c:v>0.0526315789473684</c:v>
                </c:pt>
                <c:pt idx="330">
                  <c:v>0.0526315789473684</c:v>
                </c:pt>
                <c:pt idx="331">
                  <c:v>0.0526315789473684</c:v>
                </c:pt>
                <c:pt idx="332">
                  <c:v>0.0526315789473684</c:v>
                </c:pt>
                <c:pt idx="333">
                  <c:v>0.0526315789473684</c:v>
                </c:pt>
                <c:pt idx="334">
                  <c:v>0.0526315789473684</c:v>
                </c:pt>
                <c:pt idx="335">
                  <c:v>0.0526315789473684</c:v>
                </c:pt>
                <c:pt idx="336">
                  <c:v>0.0526315789473684</c:v>
                </c:pt>
                <c:pt idx="337">
                  <c:v>0.0526315789473684</c:v>
                </c:pt>
                <c:pt idx="338">
                  <c:v>0.0525568181818181</c:v>
                </c:pt>
                <c:pt idx="339">
                  <c:v>0.0523809523809523</c:v>
                </c:pt>
                <c:pt idx="340">
                  <c:v>0.0520833333333333</c:v>
                </c:pt>
                <c:pt idx="341">
                  <c:v>0.0519480519480519</c:v>
                </c:pt>
                <c:pt idx="342">
                  <c:v>0.0519031141868512</c:v>
                </c:pt>
                <c:pt idx="343">
                  <c:v>0.0518313752591568</c:v>
                </c:pt>
                <c:pt idx="344">
                  <c:v>0.0518008903278025</c:v>
                </c:pt>
                <c:pt idx="345">
                  <c:v>0.0517799352750809</c:v>
                </c:pt>
                <c:pt idx="346">
                  <c:v>0.0517721284097235</c:v>
                </c:pt>
                <c:pt idx="347">
                  <c:v>0.0517241379310344</c:v>
                </c:pt>
                <c:pt idx="348">
                  <c:v>0.0514018691588785</c:v>
                </c:pt>
                <c:pt idx="349">
                  <c:v>0.0512820512820512</c:v>
                </c:pt>
                <c:pt idx="350">
                  <c:v>0.0512820512820512</c:v>
                </c:pt>
                <c:pt idx="351">
                  <c:v>0.05125284738041</c:v>
                </c:pt>
                <c:pt idx="352">
                  <c:v>0.0508474576271186</c:v>
                </c:pt>
                <c:pt idx="353">
                  <c:v>0.0508474576271186</c:v>
                </c:pt>
                <c:pt idx="354">
                  <c:v>0.050771208226221</c:v>
                </c:pt>
                <c:pt idx="355">
                  <c:v>0.0505050505050505</c:v>
                </c:pt>
                <c:pt idx="356">
                  <c:v>0.050145085237577</c:v>
                </c:pt>
                <c:pt idx="357">
                  <c:v>0.05</c:v>
                </c:pt>
                <c:pt idx="358">
                  <c:v>0.05</c:v>
                </c:pt>
                <c:pt idx="359">
                  <c:v>0.05</c:v>
                </c:pt>
                <c:pt idx="360">
                  <c:v>0.05</c:v>
                </c:pt>
                <c:pt idx="361">
                  <c:v>0.05</c:v>
                </c:pt>
                <c:pt idx="362">
                  <c:v>0.05</c:v>
                </c:pt>
                <c:pt idx="363">
                  <c:v>0.0495283018867924</c:v>
                </c:pt>
                <c:pt idx="364">
                  <c:v>0.0493343774471417</c:v>
                </c:pt>
                <c:pt idx="365">
                  <c:v>0.0492424242424242</c:v>
                </c:pt>
                <c:pt idx="366">
                  <c:v>0.0488832701222081</c:v>
                </c:pt>
                <c:pt idx="367">
                  <c:v>0.0486584811277853</c:v>
                </c:pt>
                <c:pt idx="368">
                  <c:v>0.0484903934126258</c:v>
                </c:pt>
                <c:pt idx="369">
                  <c:v>0.0484330484330484</c:v>
                </c:pt>
                <c:pt idx="370">
                  <c:v>0.0482476103777878</c:v>
                </c:pt>
                <c:pt idx="371">
                  <c:v>0.048076923076923</c:v>
                </c:pt>
                <c:pt idx="372">
                  <c:v>0.0478485984645599</c:v>
                </c:pt>
                <c:pt idx="373">
                  <c:v>0.0476190476190476</c:v>
                </c:pt>
                <c:pt idx="374">
                  <c:v>0.0476190476190476</c:v>
                </c:pt>
                <c:pt idx="375">
                  <c:v>0.0476190476190476</c:v>
                </c:pt>
                <c:pt idx="376">
                  <c:v>0.0476190476190476</c:v>
                </c:pt>
                <c:pt idx="377">
                  <c:v>0.0476190476190476</c:v>
                </c:pt>
                <c:pt idx="378">
                  <c:v>0.0474198047419804</c:v>
                </c:pt>
                <c:pt idx="379">
                  <c:v>0.0473372781065088</c:v>
                </c:pt>
                <c:pt idx="380">
                  <c:v>0.0473372781065088</c:v>
                </c:pt>
                <c:pt idx="381">
                  <c:v>0.047186298497029</c:v>
                </c:pt>
                <c:pt idx="382">
                  <c:v>0.047029702970297</c:v>
                </c:pt>
                <c:pt idx="383">
                  <c:v>0.0470216760539341</c:v>
                </c:pt>
                <c:pt idx="384">
                  <c:v>0.0467625899280575</c:v>
                </c:pt>
                <c:pt idx="385">
                  <c:v>0.0467289719626168</c:v>
                </c:pt>
                <c:pt idx="386">
                  <c:v>0.0465116279069767</c:v>
                </c:pt>
                <c:pt idx="387">
                  <c:v>0.0463742166517457</c:v>
                </c:pt>
                <c:pt idx="388">
                  <c:v>0.0463045414069456</c:v>
                </c:pt>
                <c:pt idx="389">
                  <c:v>0.0459770114942528</c:v>
                </c:pt>
                <c:pt idx="390">
                  <c:v>0.0459770114942528</c:v>
                </c:pt>
                <c:pt idx="391">
                  <c:v>0.0459574468085106</c:v>
                </c:pt>
                <c:pt idx="392">
                  <c:v>0.0459183673469387</c:v>
                </c:pt>
                <c:pt idx="393">
                  <c:v>0.0457516339869281</c:v>
                </c:pt>
                <c:pt idx="394">
                  <c:v>0.0457402701618296</c:v>
                </c:pt>
                <c:pt idx="395">
                  <c:v>0.0454545454545454</c:v>
                </c:pt>
                <c:pt idx="396">
                  <c:v>0.0454545454545454</c:v>
                </c:pt>
                <c:pt idx="397">
                  <c:v>0.0454545454545454</c:v>
                </c:pt>
                <c:pt idx="398">
                  <c:v>0.0454545454545454</c:v>
                </c:pt>
                <c:pt idx="399">
                  <c:v>0.0454545454545454</c:v>
                </c:pt>
                <c:pt idx="400">
                  <c:v>0.0454545454545454</c:v>
                </c:pt>
                <c:pt idx="401">
                  <c:v>0.0454545454545454</c:v>
                </c:pt>
                <c:pt idx="402">
                  <c:v>0.0454403983815748</c:v>
                </c:pt>
                <c:pt idx="403">
                  <c:v>0.0453629032258064</c:v>
                </c:pt>
                <c:pt idx="404">
                  <c:v>0.0452640402347024</c:v>
                </c:pt>
                <c:pt idx="405">
                  <c:v>0.0451977401129943</c:v>
                </c:pt>
                <c:pt idx="406">
                  <c:v>0.0451306413301662</c:v>
                </c:pt>
                <c:pt idx="407">
                  <c:v>0.0449640287769784</c:v>
                </c:pt>
                <c:pt idx="408">
                  <c:v>0.0447154471544715</c:v>
                </c:pt>
                <c:pt idx="409">
                  <c:v>0.0446096654275092</c:v>
                </c:pt>
                <c:pt idx="410">
                  <c:v>0.044489383215369</c:v>
                </c:pt>
                <c:pt idx="411">
                  <c:v>0.0443938531587934</c:v>
                </c:pt>
                <c:pt idx="412">
                  <c:v>0.0442890442890442</c:v>
                </c:pt>
                <c:pt idx="413">
                  <c:v>0.0441527446300716</c:v>
                </c:pt>
                <c:pt idx="414">
                  <c:v>0.0441176470588235</c:v>
                </c:pt>
                <c:pt idx="415">
                  <c:v>0.0437956204379562</c:v>
                </c:pt>
                <c:pt idx="416">
                  <c:v>0.043771918430965</c:v>
                </c:pt>
                <c:pt idx="417">
                  <c:v>0.0437710437710437</c:v>
                </c:pt>
                <c:pt idx="418">
                  <c:v>0.0434782608695652</c:v>
                </c:pt>
                <c:pt idx="419">
                  <c:v>0.0434782608695652</c:v>
                </c:pt>
                <c:pt idx="420">
                  <c:v>0.0434782608695652</c:v>
                </c:pt>
                <c:pt idx="421">
                  <c:v>0.0434782608695652</c:v>
                </c:pt>
                <c:pt idx="422">
                  <c:v>0.0434782608695652</c:v>
                </c:pt>
                <c:pt idx="423">
                  <c:v>0.0434782608695652</c:v>
                </c:pt>
                <c:pt idx="424">
                  <c:v>0.0434782608695652</c:v>
                </c:pt>
                <c:pt idx="425">
                  <c:v>0.0434782608695652</c:v>
                </c:pt>
                <c:pt idx="426">
                  <c:v>0.0433862433862433</c:v>
                </c:pt>
                <c:pt idx="427">
                  <c:v>0.0433084842030528</c:v>
                </c:pt>
                <c:pt idx="428">
                  <c:v>0.0433070866141732</c:v>
                </c:pt>
                <c:pt idx="429">
                  <c:v>0.0431472081218274</c:v>
                </c:pt>
                <c:pt idx="430">
                  <c:v>0.0430958663148636</c:v>
                </c:pt>
                <c:pt idx="431">
                  <c:v>0.043010752688172</c:v>
                </c:pt>
                <c:pt idx="432">
                  <c:v>0.0428571428571428</c:v>
                </c:pt>
                <c:pt idx="433">
                  <c:v>0.0426065162907268</c:v>
                </c:pt>
                <c:pt idx="434">
                  <c:v>0.0425531914893617</c:v>
                </c:pt>
                <c:pt idx="435">
                  <c:v>0.0425531914893617</c:v>
                </c:pt>
                <c:pt idx="436">
                  <c:v>0.0425531914893617</c:v>
                </c:pt>
                <c:pt idx="437">
                  <c:v>0.0422756914774004</c:v>
                </c:pt>
                <c:pt idx="438">
                  <c:v>0.0422535211267605</c:v>
                </c:pt>
                <c:pt idx="439">
                  <c:v>0.0421052631578947</c:v>
                </c:pt>
                <c:pt idx="440">
                  <c:v>0.0419213973799126</c:v>
                </c:pt>
                <c:pt idx="441">
                  <c:v>0.0419026047565118</c:v>
                </c:pt>
                <c:pt idx="442">
                  <c:v>0.0418181818181818</c:v>
                </c:pt>
                <c:pt idx="443">
                  <c:v>0.0416666666666666</c:v>
                </c:pt>
                <c:pt idx="444">
                  <c:v>0.0416666666666666</c:v>
                </c:pt>
                <c:pt idx="445">
                  <c:v>0.0416666666666666</c:v>
                </c:pt>
                <c:pt idx="446">
                  <c:v>0.0415384615384615</c:v>
                </c:pt>
                <c:pt idx="447">
                  <c:v>0.0413105413105413</c:v>
                </c:pt>
                <c:pt idx="448">
                  <c:v>0.0412044374009508</c:v>
                </c:pt>
                <c:pt idx="449">
                  <c:v>0.0410958904109589</c:v>
                </c:pt>
                <c:pt idx="450">
                  <c:v>0.0410958904109589</c:v>
                </c:pt>
                <c:pt idx="451">
                  <c:v>0.0410764872521246</c:v>
                </c:pt>
                <c:pt idx="452">
                  <c:v>0.0410583941605839</c:v>
                </c:pt>
                <c:pt idx="453">
                  <c:v>0.0410447761194029</c:v>
                </c:pt>
                <c:pt idx="454">
                  <c:v>0.040983606557377</c:v>
                </c:pt>
                <c:pt idx="455">
                  <c:v>0.0409756097560975</c:v>
                </c:pt>
                <c:pt idx="456">
                  <c:v>0.0408581795235841</c:v>
                </c:pt>
                <c:pt idx="457">
                  <c:v>0.0407378939277478</c:v>
                </c:pt>
                <c:pt idx="458">
                  <c:v>0.0405405405405405</c:v>
                </c:pt>
                <c:pt idx="459">
                  <c:v>0.0404624277456647</c:v>
                </c:pt>
                <c:pt idx="460">
                  <c:v>0.0402285970416853</c:v>
                </c:pt>
                <c:pt idx="461">
                  <c:v>0.0400863398088189</c:v>
                </c:pt>
                <c:pt idx="462">
                  <c:v>0.0400616332819722</c:v>
                </c:pt>
                <c:pt idx="463">
                  <c:v>0.04</c:v>
                </c:pt>
                <c:pt idx="464">
                  <c:v>0.04</c:v>
                </c:pt>
                <c:pt idx="465">
                  <c:v>0.04</c:v>
                </c:pt>
                <c:pt idx="466">
                  <c:v>0.04</c:v>
                </c:pt>
                <c:pt idx="467">
                  <c:v>0.04</c:v>
                </c:pt>
                <c:pt idx="468">
                  <c:v>0.0396530359355638</c:v>
                </c:pt>
                <c:pt idx="469">
                  <c:v>0.0392156862745098</c:v>
                </c:pt>
                <c:pt idx="470">
                  <c:v>0.0392156862745098</c:v>
                </c:pt>
                <c:pt idx="471">
                  <c:v>0.0392156862745098</c:v>
                </c:pt>
                <c:pt idx="472">
                  <c:v>0.0392156862745098</c:v>
                </c:pt>
                <c:pt idx="473">
                  <c:v>0.0390906362545018</c:v>
                </c:pt>
                <c:pt idx="474">
                  <c:v>0.0389610389610389</c:v>
                </c:pt>
                <c:pt idx="475">
                  <c:v>0.0388297872340425</c:v>
                </c:pt>
                <c:pt idx="476">
                  <c:v>0.0387596899224806</c:v>
                </c:pt>
                <c:pt idx="477">
                  <c:v>0.0386740331491712</c:v>
                </c:pt>
                <c:pt idx="478">
                  <c:v>0.0386740331491712</c:v>
                </c:pt>
                <c:pt idx="479">
                  <c:v>0.038647342995169</c:v>
                </c:pt>
                <c:pt idx="480">
                  <c:v>0.0384615384615384</c:v>
                </c:pt>
                <c:pt idx="481">
                  <c:v>0.0384615384615384</c:v>
                </c:pt>
                <c:pt idx="482">
                  <c:v>0.0384615384615384</c:v>
                </c:pt>
                <c:pt idx="483">
                  <c:v>0.0384420839656044</c:v>
                </c:pt>
                <c:pt idx="484">
                  <c:v>0.0383821207336329</c:v>
                </c:pt>
                <c:pt idx="485">
                  <c:v>0.038332296204107</c:v>
                </c:pt>
                <c:pt idx="486">
                  <c:v>0.0383275261324041</c:v>
                </c:pt>
                <c:pt idx="487">
                  <c:v>0.0382096069868995</c:v>
                </c:pt>
                <c:pt idx="488">
                  <c:v>0.0381150381150381</c:v>
                </c:pt>
                <c:pt idx="489">
                  <c:v>0.0381052631578947</c:v>
                </c:pt>
                <c:pt idx="490">
                  <c:v>0.0380727038072703</c:v>
                </c:pt>
                <c:pt idx="491">
                  <c:v>0.0380402160864345</c:v>
                </c:pt>
                <c:pt idx="492">
                  <c:v>0.0379633765073693</c:v>
                </c:pt>
                <c:pt idx="493">
                  <c:v>0.0378424173962157</c:v>
                </c:pt>
                <c:pt idx="494">
                  <c:v>0.0378250591016548</c:v>
                </c:pt>
                <c:pt idx="495">
                  <c:v>0.0378006872852233</c:v>
                </c:pt>
                <c:pt idx="496">
                  <c:v>0.0377358490566037</c:v>
                </c:pt>
                <c:pt idx="497">
                  <c:v>0.0377358490566037</c:v>
                </c:pt>
                <c:pt idx="498">
                  <c:v>0.0377358490566037</c:v>
                </c:pt>
                <c:pt idx="499">
                  <c:v>0.0377283558379666</c:v>
                </c:pt>
                <c:pt idx="500">
                  <c:v>0.0376712328767123</c:v>
                </c:pt>
                <c:pt idx="501">
                  <c:v>0.0376344086021505</c:v>
                </c:pt>
                <c:pt idx="502">
                  <c:v>0.0376106194690265</c:v>
                </c:pt>
                <c:pt idx="503">
                  <c:v>0.0375</c:v>
                </c:pt>
                <c:pt idx="504">
                  <c:v>0.0374231210257479</c:v>
                </c:pt>
                <c:pt idx="505">
                  <c:v>0.0373831775700934</c:v>
                </c:pt>
                <c:pt idx="506">
                  <c:v>0.0373134328358208</c:v>
                </c:pt>
                <c:pt idx="507">
                  <c:v>0.0373134328358208</c:v>
                </c:pt>
                <c:pt idx="508">
                  <c:v>0.037037037037037</c:v>
                </c:pt>
                <c:pt idx="509">
                  <c:v>0.037037037037037</c:v>
                </c:pt>
                <c:pt idx="510">
                  <c:v>0.037037037037037</c:v>
                </c:pt>
                <c:pt idx="511">
                  <c:v>0.037037037037037</c:v>
                </c:pt>
                <c:pt idx="512">
                  <c:v>0.037037037037037</c:v>
                </c:pt>
                <c:pt idx="513">
                  <c:v>0.037037037037037</c:v>
                </c:pt>
                <c:pt idx="514">
                  <c:v>0.0370018975332068</c:v>
                </c:pt>
                <c:pt idx="515">
                  <c:v>0.0368231046931408</c:v>
                </c:pt>
                <c:pt idx="516">
                  <c:v>0.0367766360194699</c:v>
                </c:pt>
                <c:pt idx="517">
                  <c:v>0.0365853658536585</c:v>
                </c:pt>
                <c:pt idx="518">
                  <c:v>0.0364963503649635</c:v>
                </c:pt>
                <c:pt idx="519">
                  <c:v>0.0364525450100022</c:v>
                </c:pt>
                <c:pt idx="520">
                  <c:v>0.0363636363636363</c:v>
                </c:pt>
                <c:pt idx="521">
                  <c:v>0.0362473347547974</c:v>
                </c:pt>
                <c:pt idx="522">
                  <c:v>0.036144578313253</c:v>
                </c:pt>
                <c:pt idx="523">
                  <c:v>0.0361145703611457</c:v>
                </c:pt>
                <c:pt idx="524">
                  <c:v>0.0359848484848484</c:v>
                </c:pt>
                <c:pt idx="525">
                  <c:v>0.0359761686526122</c:v>
                </c:pt>
                <c:pt idx="526">
                  <c:v>0.0358744394618834</c:v>
                </c:pt>
                <c:pt idx="527">
                  <c:v>0.0358074460516955</c:v>
                </c:pt>
                <c:pt idx="528">
                  <c:v>0.0357142857142857</c:v>
                </c:pt>
                <c:pt idx="529">
                  <c:v>0.0357142857142857</c:v>
                </c:pt>
                <c:pt idx="530">
                  <c:v>0.0357142857142857</c:v>
                </c:pt>
                <c:pt idx="531">
                  <c:v>0.0357142857142857</c:v>
                </c:pt>
                <c:pt idx="532">
                  <c:v>0.0357142857142857</c:v>
                </c:pt>
                <c:pt idx="533">
                  <c:v>0.0357142857142857</c:v>
                </c:pt>
                <c:pt idx="534">
                  <c:v>0.0357142857142857</c:v>
                </c:pt>
                <c:pt idx="535">
                  <c:v>0.0357142857142857</c:v>
                </c:pt>
                <c:pt idx="536">
                  <c:v>0.0357142857142857</c:v>
                </c:pt>
                <c:pt idx="537">
                  <c:v>0.0357142857142857</c:v>
                </c:pt>
                <c:pt idx="538">
                  <c:v>0.0357142857142857</c:v>
                </c:pt>
                <c:pt idx="539">
                  <c:v>0.0357142857142857</c:v>
                </c:pt>
                <c:pt idx="540">
                  <c:v>0.0356583433152123</c:v>
                </c:pt>
                <c:pt idx="541">
                  <c:v>0.0356157182284137</c:v>
                </c:pt>
                <c:pt idx="542">
                  <c:v>0.0355526826115061</c:v>
                </c:pt>
                <c:pt idx="543">
                  <c:v>0.0354938271604938</c:v>
                </c:pt>
                <c:pt idx="544">
                  <c:v>0.0353982300884955</c:v>
                </c:pt>
                <c:pt idx="545">
                  <c:v>0.0353808353808353</c:v>
                </c:pt>
                <c:pt idx="546">
                  <c:v>0.0353658536585365</c:v>
                </c:pt>
                <c:pt idx="547">
                  <c:v>0.0352941176470588</c:v>
                </c:pt>
                <c:pt idx="548">
                  <c:v>0.0351966873706004</c:v>
                </c:pt>
                <c:pt idx="549">
                  <c:v>0.0351405622489959</c:v>
                </c:pt>
                <c:pt idx="550">
                  <c:v>0.0350877192982456</c:v>
                </c:pt>
                <c:pt idx="551">
                  <c:v>0.0350877192982456</c:v>
                </c:pt>
                <c:pt idx="552">
                  <c:v>0.0350877192982456</c:v>
                </c:pt>
                <c:pt idx="553">
                  <c:v>0.0350877192982456</c:v>
                </c:pt>
                <c:pt idx="554">
                  <c:v>0.035</c:v>
                </c:pt>
                <c:pt idx="555">
                  <c:v>0.0349473684210526</c:v>
                </c:pt>
                <c:pt idx="556">
                  <c:v>0.0348837209302325</c:v>
                </c:pt>
                <c:pt idx="557">
                  <c:v>0.0348583877995642</c:v>
                </c:pt>
                <c:pt idx="558">
                  <c:v>0.0347071583514099</c:v>
                </c:pt>
                <c:pt idx="559">
                  <c:v>0.0344827586206896</c:v>
                </c:pt>
                <c:pt idx="560">
                  <c:v>0.0344827586206896</c:v>
                </c:pt>
                <c:pt idx="561">
                  <c:v>0.0344827586206896</c:v>
                </c:pt>
                <c:pt idx="562">
                  <c:v>0.0344827586206896</c:v>
                </c:pt>
                <c:pt idx="563">
                  <c:v>0.0344827586206896</c:v>
                </c:pt>
                <c:pt idx="564">
                  <c:v>0.0344827586206896</c:v>
                </c:pt>
                <c:pt idx="565">
                  <c:v>0.0344827586206896</c:v>
                </c:pt>
                <c:pt idx="566">
                  <c:v>0.0344827586206896</c:v>
                </c:pt>
                <c:pt idx="567">
                  <c:v>0.0344827586206896</c:v>
                </c:pt>
                <c:pt idx="568">
                  <c:v>0.0344827586206896</c:v>
                </c:pt>
                <c:pt idx="569">
                  <c:v>0.0344827586206896</c:v>
                </c:pt>
                <c:pt idx="570">
                  <c:v>0.0344827586206896</c:v>
                </c:pt>
                <c:pt idx="571">
                  <c:v>0.0344827586206896</c:v>
                </c:pt>
                <c:pt idx="572">
                  <c:v>0.0344106769577102</c:v>
                </c:pt>
                <c:pt idx="573">
                  <c:v>0.0344062153163152</c:v>
                </c:pt>
                <c:pt idx="574">
                  <c:v>0.0342857142857142</c:v>
                </c:pt>
                <c:pt idx="575">
                  <c:v>0.0342392467365718</c:v>
                </c:pt>
                <c:pt idx="576">
                  <c:v>0.0340425531914893</c:v>
                </c:pt>
                <c:pt idx="577">
                  <c:v>0.0339387511600159</c:v>
                </c:pt>
                <c:pt idx="578">
                  <c:v>0.0339321357285429</c:v>
                </c:pt>
                <c:pt idx="579">
                  <c:v>0.0339321357285429</c:v>
                </c:pt>
                <c:pt idx="580">
                  <c:v>0.0338983050847457</c:v>
                </c:pt>
                <c:pt idx="581">
                  <c:v>0.0338983050847457</c:v>
                </c:pt>
                <c:pt idx="582">
                  <c:v>0.0337349397590361</c:v>
                </c:pt>
                <c:pt idx="583">
                  <c:v>0.0336858597728162</c:v>
                </c:pt>
                <c:pt idx="584">
                  <c:v>0.0334928229665071</c:v>
                </c:pt>
                <c:pt idx="585">
                  <c:v>0.0334788937409024</c:v>
                </c:pt>
                <c:pt idx="586">
                  <c:v>0.0333333333333333</c:v>
                </c:pt>
                <c:pt idx="587">
                  <c:v>0.0333333333333333</c:v>
                </c:pt>
                <c:pt idx="588">
                  <c:v>0.0333333333333333</c:v>
                </c:pt>
                <c:pt idx="589">
                  <c:v>0.0333333333333333</c:v>
                </c:pt>
                <c:pt idx="590">
                  <c:v>0.0333333333333333</c:v>
                </c:pt>
                <c:pt idx="591">
                  <c:v>0.0333333333333333</c:v>
                </c:pt>
                <c:pt idx="592">
                  <c:v>0.0333333333333333</c:v>
                </c:pt>
                <c:pt idx="593">
                  <c:v>0.0333333333333333</c:v>
                </c:pt>
                <c:pt idx="594">
                  <c:v>0.0333333333333333</c:v>
                </c:pt>
                <c:pt idx="595">
                  <c:v>0.0333333333333333</c:v>
                </c:pt>
                <c:pt idx="596">
                  <c:v>0.0332278481012658</c:v>
                </c:pt>
                <c:pt idx="597">
                  <c:v>0.0332167832167832</c:v>
                </c:pt>
                <c:pt idx="598">
                  <c:v>0.0332167832167832</c:v>
                </c:pt>
                <c:pt idx="599">
                  <c:v>0.0330981775426219</c:v>
                </c:pt>
                <c:pt idx="600">
                  <c:v>0.0330123796423658</c:v>
                </c:pt>
                <c:pt idx="601">
                  <c:v>0.0330076577766041</c:v>
                </c:pt>
                <c:pt idx="602">
                  <c:v>0.0329670329670329</c:v>
                </c:pt>
                <c:pt idx="603">
                  <c:v>0.0329482242190843</c:v>
                </c:pt>
                <c:pt idx="604">
                  <c:v>0.0329411764705882</c:v>
                </c:pt>
                <c:pt idx="605">
                  <c:v>0.0328947368421052</c:v>
                </c:pt>
                <c:pt idx="606">
                  <c:v>0.0327980867782712</c:v>
                </c:pt>
                <c:pt idx="607">
                  <c:v>0.0327868852459016</c:v>
                </c:pt>
                <c:pt idx="608">
                  <c:v>0.0327868852459016</c:v>
                </c:pt>
                <c:pt idx="609">
                  <c:v>0.0327868852459016</c:v>
                </c:pt>
                <c:pt idx="610">
                  <c:v>0.0327868852459016</c:v>
                </c:pt>
                <c:pt idx="611">
                  <c:v>0.0327868852459016</c:v>
                </c:pt>
                <c:pt idx="612">
                  <c:v>0.0327272727272727</c:v>
                </c:pt>
                <c:pt idx="613">
                  <c:v>0.0327272727272727</c:v>
                </c:pt>
                <c:pt idx="614">
                  <c:v>0.0325732899022801</c:v>
                </c:pt>
                <c:pt idx="615">
                  <c:v>0.0324609266623508</c:v>
                </c:pt>
                <c:pt idx="616">
                  <c:v>0.0324324324324324</c:v>
                </c:pt>
                <c:pt idx="617">
                  <c:v>0.032258064516129</c:v>
                </c:pt>
                <c:pt idx="618">
                  <c:v>0.032258064516129</c:v>
                </c:pt>
                <c:pt idx="619">
                  <c:v>0.032258064516129</c:v>
                </c:pt>
                <c:pt idx="620">
                  <c:v>0.032258064516129</c:v>
                </c:pt>
                <c:pt idx="621">
                  <c:v>0.032183908045977</c:v>
                </c:pt>
                <c:pt idx="622">
                  <c:v>0.0319284802043422</c:v>
                </c:pt>
                <c:pt idx="623">
                  <c:v>0.0319148936170212</c:v>
                </c:pt>
                <c:pt idx="624">
                  <c:v>0.0319059613769941</c:v>
                </c:pt>
                <c:pt idx="625">
                  <c:v>0.0317970703822793</c:v>
                </c:pt>
                <c:pt idx="626">
                  <c:v>0.0317460317460317</c:v>
                </c:pt>
                <c:pt idx="627">
                  <c:v>0.0317460317460317</c:v>
                </c:pt>
                <c:pt idx="628">
                  <c:v>0.0317460317460317</c:v>
                </c:pt>
                <c:pt idx="629">
                  <c:v>0.0316081330868761</c:v>
                </c:pt>
                <c:pt idx="630">
                  <c:v>0.031578947368421</c:v>
                </c:pt>
                <c:pt idx="631">
                  <c:v>0.0315457413249211</c:v>
                </c:pt>
                <c:pt idx="632">
                  <c:v>0.0314960629921259</c:v>
                </c:pt>
                <c:pt idx="633">
                  <c:v>0.0314917127071823</c:v>
                </c:pt>
                <c:pt idx="634">
                  <c:v>0.0314769975786924</c:v>
                </c:pt>
                <c:pt idx="635">
                  <c:v>0.03125</c:v>
                </c:pt>
                <c:pt idx="636">
                  <c:v>0.03125</c:v>
                </c:pt>
                <c:pt idx="637">
                  <c:v>0.03125</c:v>
                </c:pt>
                <c:pt idx="638">
                  <c:v>0.03125</c:v>
                </c:pt>
                <c:pt idx="639">
                  <c:v>0.03125</c:v>
                </c:pt>
                <c:pt idx="640">
                  <c:v>0.03125</c:v>
                </c:pt>
                <c:pt idx="641">
                  <c:v>0.0311640696608615</c:v>
                </c:pt>
                <c:pt idx="642">
                  <c:v>0.0311004784688995</c:v>
                </c:pt>
                <c:pt idx="643">
                  <c:v>0.0309734513274336</c:v>
                </c:pt>
                <c:pt idx="644">
                  <c:v>0.0309503051438535</c:v>
                </c:pt>
                <c:pt idx="645">
                  <c:v>0.0309278350515463</c:v>
                </c:pt>
                <c:pt idx="646">
                  <c:v>0.0309278350515463</c:v>
                </c:pt>
                <c:pt idx="647">
                  <c:v>0.0307692307692307</c:v>
                </c:pt>
                <c:pt idx="648">
                  <c:v>0.0307692307692307</c:v>
                </c:pt>
                <c:pt idx="649">
                  <c:v>0.0307692307692307</c:v>
                </c:pt>
                <c:pt idx="650">
                  <c:v>0.030738720872583</c:v>
                </c:pt>
                <c:pt idx="651">
                  <c:v>0.030716723549488</c:v>
                </c:pt>
                <c:pt idx="652">
                  <c:v>0.0306258322237017</c:v>
                </c:pt>
                <c:pt idx="653">
                  <c:v>0.0306184935701163</c:v>
                </c:pt>
                <c:pt idx="654">
                  <c:v>0.0306169078446306</c:v>
                </c:pt>
                <c:pt idx="655">
                  <c:v>0.0306122448979591</c:v>
                </c:pt>
                <c:pt idx="656">
                  <c:v>0.0305755395683453</c:v>
                </c:pt>
                <c:pt idx="657">
                  <c:v>0.0304568527918781</c:v>
                </c:pt>
                <c:pt idx="658">
                  <c:v>0.0303030303030303</c:v>
                </c:pt>
                <c:pt idx="659">
                  <c:v>0.0303030303030303</c:v>
                </c:pt>
                <c:pt idx="660">
                  <c:v>0.0303030303030303</c:v>
                </c:pt>
                <c:pt idx="661">
                  <c:v>0.0303030303030303</c:v>
                </c:pt>
                <c:pt idx="662">
                  <c:v>0.0303030303030303</c:v>
                </c:pt>
                <c:pt idx="663">
                  <c:v>0.0301724137931034</c:v>
                </c:pt>
                <c:pt idx="664">
                  <c:v>0.0301204819277108</c:v>
                </c:pt>
                <c:pt idx="665">
                  <c:v>0.0299625468164794</c:v>
                </c:pt>
                <c:pt idx="666">
                  <c:v>0.0299500831946755</c:v>
                </c:pt>
                <c:pt idx="667">
                  <c:v>0.0298507462686567</c:v>
                </c:pt>
                <c:pt idx="668">
                  <c:v>0.0298507462686567</c:v>
                </c:pt>
                <c:pt idx="669">
                  <c:v>0.0298507462686567</c:v>
                </c:pt>
                <c:pt idx="670">
                  <c:v>0.0297208045631942</c:v>
                </c:pt>
                <c:pt idx="671">
                  <c:v>0.0296924708377518</c:v>
                </c:pt>
                <c:pt idx="672">
                  <c:v>0.0296442687747035</c:v>
                </c:pt>
                <c:pt idx="673">
                  <c:v>0.0295454545454545</c:v>
                </c:pt>
                <c:pt idx="674">
                  <c:v>0.0294257237778832</c:v>
                </c:pt>
                <c:pt idx="675">
                  <c:v>0.0294117647058823</c:v>
                </c:pt>
                <c:pt idx="676">
                  <c:v>0.0294117647058823</c:v>
                </c:pt>
                <c:pt idx="677">
                  <c:v>0.0294117647058823</c:v>
                </c:pt>
                <c:pt idx="678">
                  <c:v>0.0294117647058823</c:v>
                </c:pt>
                <c:pt idx="679">
                  <c:v>0.0293706293706293</c:v>
                </c:pt>
                <c:pt idx="680">
                  <c:v>0.0292682926829268</c:v>
                </c:pt>
                <c:pt idx="681">
                  <c:v>0.0292397660818713</c:v>
                </c:pt>
                <c:pt idx="682">
                  <c:v>0.029126213592233</c:v>
                </c:pt>
                <c:pt idx="683">
                  <c:v>0.029042904290429</c:v>
                </c:pt>
                <c:pt idx="684">
                  <c:v>0.0289855072463768</c:v>
                </c:pt>
                <c:pt idx="685">
                  <c:v>0.0289855072463768</c:v>
                </c:pt>
                <c:pt idx="686">
                  <c:v>0.0289855072463768</c:v>
                </c:pt>
                <c:pt idx="687">
                  <c:v>0.0289017341040462</c:v>
                </c:pt>
                <c:pt idx="688">
                  <c:v>0.0288978494623655</c:v>
                </c:pt>
                <c:pt idx="689">
                  <c:v>0.0288184438040345</c:v>
                </c:pt>
                <c:pt idx="690">
                  <c:v>0.02876254180602</c:v>
                </c:pt>
                <c:pt idx="691">
                  <c:v>0.0286168521462639</c:v>
                </c:pt>
                <c:pt idx="692">
                  <c:v>0.0285714285714285</c:v>
                </c:pt>
                <c:pt idx="693">
                  <c:v>0.0285714285714285</c:v>
                </c:pt>
                <c:pt idx="694">
                  <c:v>0.0285714285714285</c:v>
                </c:pt>
                <c:pt idx="695">
                  <c:v>0.0285714285714285</c:v>
                </c:pt>
                <c:pt idx="696">
                  <c:v>0.0285714285714285</c:v>
                </c:pt>
                <c:pt idx="697">
                  <c:v>0.0285714285714285</c:v>
                </c:pt>
                <c:pt idx="698">
                  <c:v>0.0285714285714285</c:v>
                </c:pt>
                <c:pt idx="699">
                  <c:v>0.0285714285714285</c:v>
                </c:pt>
                <c:pt idx="700">
                  <c:v>0.0285614768373389</c:v>
                </c:pt>
                <c:pt idx="701">
                  <c:v>0.0285388127853881</c:v>
                </c:pt>
                <c:pt idx="702">
                  <c:v>0.0284360189573459</c:v>
                </c:pt>
                <c:pt idx="703">
                  <c:v>0.0284090909090909</c:v>
                </c:pt>
                <c:pt idx="704">
                  <c:v>0.0283687943262411</c:v>
                </c:pt>
                <c:pt idx="705">
                  <c:v>0.0283687943262411</c:v>
                </c:pt>
                <c:pt idx="706">
                  <c:v>0.028169014084507</c:v>
                </c:pt>
                <c:pt idx="707">
                  <c:v>0.0281569965870307</c:v>
                </c:pt>
                <c:pt idx="708">
                  <c:v>0.02803738317757</c:v>
                </c:pt>
                <c:pt idx="709">
                  <c:v>0.02803738317757</c:v>
                </c:pt>
                <c:pt idx="710">
                  <c:v>0.0279187817258883</c:v>
                </c:pt>
                <c:pt idx="711">
                  <c:v>0.0279119699409554</c:v>
                </c:pt>
                <c:pt idx="712">
                  <c:v>0.027823240589198</c:v>
                </c:pt>
                <c:pt idx="713">
                  <c:v>0.0277777777777777</c:v>
                </c:pt>
                <c:pt idx="714">
                  <c:v>0.0277777777777777</c:v>
                </c:pt>
                <c:pt idx="715">
                  <c:v>0.0277777777777777</c:v>
                </c:pt>
                <c:pt idx="716">
                  <c:v>0.0275633958103638</c:v>
                </c:pt>
                <c:pt idx="717">
                  <c:v>0.0275439938791124</c:v>
                </c:pt>
                <c:pt idx="718">
                  <c:v>0.0275</c:v>
                </c:pt>
                <c:pt idx="719">
                  <c:v>0.0273405136702568</c:v>
                </c:pt>
                <c:pt idx="720">
                  <c:v>0.0271604938271604</c:v>
                </c:pt>
                <c:pt idx="721">
                  <c:v>0.0270967741935483</c:v>
                </c:pt>
                <c:pt idx="722">
                  <c:v>0.027027027027027</c:v>
                </c:pt>
                <c:pt idx="723">
                  <c:v>0.027027027027027</c:v>
                </c:pt>
                <c:pt idx="724">
                  <c:v>0.027027027027027</c:v>
                </c:pt>
                <c:pt idx="725">
                  <c:v>0.0269360269360269</c:v>
                </c:pt>
                <c:pt idx="726">
                  <c:v>0.0269230769230769</c:v>
                </c:pt>
                <c:pt idx="727">
                  <c:v>0.0268896540416461</c:v>
                </c:pt>
                <c:pt idx="728">
                  <c:v>0.026865671641791</c:v>
                </c:pt>
                <c:pt idx="729">
                  <c:v>0.0268398268398268</c:v>
                </c:pt>
                <c:pt idx="730">
                  <c:v>0.0268047758361666</c:v>
                </c:pt>
                <c:pt idx="731">
                  <c:v>0.0267489711934156</c:v>
                </c:pt>
                <c:pt idx="732">
                  <c:v>0.0266666666666666</c:v>
                </c:pt>
                <c:pt idx="733">
                  <c:v>0.0266040688575899</c:v>
                </c:pt>
                <c:pt idx="734">
                  <c:v>0.0265486725663716</c:v>
                </c:pt>
                <c:pt idx="735">
                  <c:v>0.0265486725663716</c:v>
                </c:pt>
                <c:pt idx="736">
                  <c:v>0.0265151515151515</c:v>
                </c:pt>
                <c:pt idx="737">
                  <c:v>0.0264900662251655</c:v>
                </c:pt>
                <c:pt idx="738">
                  <c:v>0.0264830508474576</c:v>
                </c:pt>
                <c:pt idx="739">
                  <c:v>0.0264550264550264</c:v>
                </c:pt>
                <c:pt idx="740">
                  <c:v>0.0264084507042253</c:v>
                </c:pt>
                <c:pt idx="741">
                  <c:v>0.0263157894736842</c:v>
                </c:pt>
                <c:pt idx="742">
                  <c:v>0.0263157894736842</c:v>
                </c:pt>
                <c:pt idx="743">
                  <c:v>0.0263157894736842</c:v>
                </c:pt>
                <c:pt idx="744">
                  <c:v>0.0262295081967213</c:v>
                </c:pt>
                <c:pt idx="745">
                  <c:v>0.0261707988980716</c:v>
                </c:pt>
                <c:pt idx="746">
                  <c:v>0.0261603375527426</c:v>
                </c:pt>
                <c:pt idx="747">
                  <c:v>0.0261437908496732</c:v>
                </c:pt>
                <c:pt idx="748">
                  <c:v>0.0261212419911286</c:v>
                </c:pt>
                <c:pt idx="749">
                  <c:v>0.0260989010989011</c:v>
                </c:pt>
                <c:pt idx="750">
                  <c:v>0.0260915867944621</c:v>
                </c:pt>
                <c:pt idx="751">
                  <c:v>0.0260631001371742</c:v>
                </c:pt>
                <c:pt idx="752">
                  <c:v>0.0260409781890284</c:v>
                </c:pt>
                <c:pt idx="753">
                  <c:v>0.0260223048327137</c:v>
                </c:pt>
                <c:pt idx="754">
                  <c:v>0.026</c:v>
                </c:pt>
                <c:pt idx="755">
                  <c:v>0.0259949802796701</c:v>
                </c:pt>
                <c:pt idx="756">
                  <c:v>0.0259740259740259</c:v>
                </c:pt>
                <c:pt idx="757">
                  <c:v>0.0259740259740259</c:v>
                </c:pt>
                <c:pt idx="758">
                  <c:v>0.0259556394525719</c:v>
                </c:pt>
                <c:pt idx="759">
                  <c:v>0.0259067357512953</c:v>
                </c:pt>
                <c:pt idx="760">
                  <c:v>0.0258980785296574</c:v>
                </c:pt>
                <c:pt idx="761">
                  <c:v>0.0258620689655172</c:v>
                </c:pt>
                <c:pt idx="762">
                  <c:v>0.0256737588652482</c:v>
                </c:pt>
                <c:pt idx="763">
                  <c:v>0.0256410256410256</c:v>
                </c:pt>
                <c:pt idx="764">
                  <c:v>0.0256410256410256</c:v>
                </c:pt>
                <c:pt idx="765">
                  <c:v>0.0256410256410256</c:v>
                </c:pt>
                <c:pt idx="766">
                  <c:v>0.0256410256410256</c:v>
                </c:pt>
                <c:pt idx="767">
                  <c:v>0.0256410256410256</c:v>
                </c:pt>
                <c:pt idx="768">
                  <c:v>0.0256410256410256</c:v>
                </c:pt>
                <c:pt idx="769">
                  <c:v>0.0256410256410256</c:v>
                </c:pt>
                <c:pt idx="770">
                  <c:v>0.0256410256410256</c:v>
                </c:pt>
                <c:pt idx="771">
                  <c:v>0.0256410256410256</c:v>
                </c:pt>
                <c:pt idx="772">
                  <c:v>0.0256410256410256</c:v>
                </c:pt>
                <c:pt idx="773">
                  <c:v>0.0256410256410256</c:v>
                </c:pt>
                <c:pt idx="774">
                  <c:v>0.0256410256410256</c:v>
                </c:pt>
                <c:pt idx="775">
                  <c:v>0.0255075481520041</c:v>
                </c:pt>
                <c:pt idx="776">
                  <c:v>0.0254862508383635</c:v>
                </c:pt>
                <c:pt idx="777">
                  <c:v>0.0254777070063694</c:v>
                </c:pt>
                <c:pt idx="778">
                  <c:v>0.0253605171556439</c:v>
                </c:pt>
                <c:pt idx="779">
                  <c:v>0.025278058645096</c:v>
                </c:pt>
                <c:pt idx="780">
                  <c:v>0.0252753204549557</c:v>
                </c:pt>
                <c:pt idx="781">
                  <c:v>0.0252252252252252</c:v>
                </c:pt>
                <c:pt idx="782">
                  <c:v>0.0251759610178668</c:v>
                </c:pt>
                <c:pt idx="783">
                  <c:v>0.0250855188141391</c:v>
                </c:pt>
                <c:pt idx="784">
                  <c:v>0.0250677506775067</c:v>
                </c:pt>
                <c:pt idx="785">
                  <c:v>0.025</c:v>
                </c:pt>
                <c:pt idx="786">
                  <c:v>0.025</c:v>
                </c:pt>
                <c:pt idx="787">
                  <c:v>0.025</c:v>
                </c:pt>
                <c:pt idx="788">
                  <c:v>0.025</c:v>
                </c:pt>
                <c:pt idx="789">
                  <c:v>0.025</c:v>
                </c:pt>
                <c:pt idx="790">
                  <c:v>0.025</c:v>
                </c:pt>
                <c:pt idx="791">
                  <c:v>0.025</c:v>
                </c:pt>
                <c:pt idx="792">
                  <c:v>0.025</c:v>
                </c:pt>
                <c:pt idx="793">
                  <c:v>0.0249609984399376</c:v>
                </c:pt>
                <c:pt idx="794">
                  <c:v>0.0249433106575963</c:v>
                </c:pt>
                <c:pt idx="795">
                  <c:v>0.0248155600268276</c:v>
                </c:pt>
                <c:pt idx="796">
                  <c:v>0.0247958875113395</c:v>
                </c:pt>
                <c:pt idx="797">
                  <c:v>0.0246913580246913</c:v>
                </c:pt>
                <c:pt idx="798">
                  <c:v>0.0246913580246913</c:v>
                </c:pt>
                <c:pt idx="799">
                  <c:v>0.0246913580246913</c:v>
                </c:pt>
                <c:pt idx="800">
                  <c:v>0.024669603524229</c:v>
                </c:pt>
                <c:pt idx="801">
                  <c:v>0.0245795601552393</c:v>
                </c:pt>
                <c:pt idx="802">
                  <c:v>0.0245170876671619</c:v>
                </c:pt>
                <c:pt idx="803">
                  <c:v>0.0244737292486736</c:v>
                </c:pt>
                <c:pt idx="804">
                  <c:v>0.0244405182567726</c:v>
                </c:pt>
                <c:pt idx="805">
                  <c:v>0.0244040862656072</c:v>
                </c:pt>
                <c:pt idx="806">
                  <c:v>0.024390243902439</c:v>
                </c:pt>
                <c:pt idx="807">
                  <c:v>0.024390243902439</c:v>
                </c:pt>
                <c:pt idx="808">
                  <c:v>0.024390243902439</c:v>
                </c:pt>
                <c:pt idx="809">
                  <c:v>0.024390243902439</c:v>
                </c:pt>
                <c:pt idx="810">
                  <c:v>0.024390243902439</c:v>
                </c:pt>
                <c:pt idx="811">
                  <c:v>0.0243243243243243</c:v>
                </c:pt>
                <c:pt idx="812">
                  <c:v>0.0242665700833031</c:v>
                </c:pt>
                <c:pt idx="813">
                  <c:v>0.024263431542461</c:v>
                </c:pt>
                <c:pt idx="814">
                  <c:v>0.0242537313432835</c:v>
                </c:pt>
                <c:pt idx="815">
                  <c:v>0.0242424242424242</c:v>
                </c:pt>
                <c:pt idx="816">
                  <c:v>0.0241935483870967</c:v>
                </c:pt>
                <c:pt idx="817">
                  <c:v>0.0241187384044526</c:v>
                </c:pt>
                <c:pt idx="818">
                  <c:v>0.0240963855421686</c:v>
                </c:pt>
                <c:pt idx="819">
                  <c:v>0.0240437158469945</c:v>
                </c:pt>
                <c:pt idx="820">
                  <c:v>0.024009900990099</c:v>
                </c:pt>
                <c:pt idx="821">
                  <c:v>0.023972602739726</c:v>
                </c:pt>
                <c:pt idx="822">
                  <c:v>0.0239099859353023</c:v>
                </c:pt>
                <c:pt idx="823">
                  <c:v>0.023865722528193</c:v>
                </c:pt>
                <c:pt idx="824">
                  <c:v>0.0238095238095238</c:v>
                </c:pt>
                <c:pt idx="825">
                  <c:v>0.0238095238095238</c:v>
                </c:pt>
                <c:pt idx="826">
                  <c:v>0.0238095238095238</c:v>
                </c:pt>
                <c:pt idx="827">
                  <c:v>0.0238095238095238</c:v>
                </c:pt>
                <c:pt idx="828">
                  <c:v>0.0238095238095238</c:v>
                </c:pt>
                <c:pt idx="829">
                  <c:v>0.0237868696479543</c:v>
                </c:pt>
                <c:pt idx="830">
                  <c:v>0.0237717908082408</c:v>
                </c:pt>
                <c:pt idx="831">
                  <c:v>0.0236920039486673</c:v>
                </c:pt>
                <c:pt idx="832">
                  <c:v>0.02367941712204</c:v>
                </c:pt>
                <c:pt idx="833">
                  <c:v>0.0236148955495004</c:v>
                </c:pt>
                <c:pt idx="834">
                  <c:v>0.023576512455516</c:v>
                </c:pt>
                <c:pt idx="835">
                  <c:v>0.0235294117647058</c:v>
                </c:pt>
                <c:pt idx="836">
                  <c:v>0.0233644859813084</c:v>
                </c:pt>
                <c:pt idx="837">
                  <c:v>0.0233463035019455</c:v>
                </c:pt>
                <c:pt idx="838">
                  <c:v>0.0233463035019455</c:v>
                </c:pt>
                <c:pt idx="839">
                  <c:v>0.0232876712328767</c:v>
                </c:pt>
                <c:pt idx="840">
                  <c:v>0.0232558139534883</c:v>
                </c:pt>
                <c:pt idx="841">
                  <c:v>0.0232558139534883</c:v>
                </c:pt>
                <c:pt idx="842">
                  <c:v>0.0231660231660231</c:v>
                </c:pt>
                <c:pt idx="843">
                  <c:v>0.0231660231660231</c:v>
                </c:pt>
                <c:pt idx="844">
                  <c:v>0.0231578947368421</c:v>
                </c:pt>
                <c:pt idx="845">
                  <c:v>0.0231436837029893</c:v>
                </c:pt>
                <c:pt idx="846">
                  <c:v>0.0231362467866323</c:v>
                </c:pt>
                <c:pt idx="847">
                  <c:v>0.0231213872832369</c:v>
                </c:pt>
                <c:pt idx="848">
                  <c:v>0.023076923076923</c:v>
                </c:pt>
                <c:pt idx="849">
                  <c:v>0.023076923076923</c:v>
                </c:pt>
                <c:pt idx="850">
                  <c:v>0.0230473751600512</c:v>
                </c:pt>
                <c:pt idx="851">
                  <c:v>0.0229885057471264</c:v>
                </c:pt>
                <c:pt idx="852">
                  <c:v>0.0229885057471264</c:v>
                </c:pt>
                <c:pt idx="853">
                  <c:v>0.0229508196721311</c:v>
                </c:pt>
                <c:pt idx="854">
                  <c:v>0.0229147571035747</c:v>
                </c:pt>
                <c:pt idx="855">
                  <c:v>0.0228690228690228</c:v>
                </c:pt>
                <c:pt idx="856">
                  <c:v>0.0228571428571428</c:v>
                </c:pt>
                <c:pt idx="857">
                  <c:v>0.0228471001757469</c:v>
                </c:pt>
                <c:pt idx="858">
                  <c:v>0.0227272727272727</c:v>
                </c:pt>
                <c:pt idx="859">
                  <c:v>0.0227272727272727</c:v>
                </c:pt>
                <c:pt idx="860">
                  <c:v>0.0227272727272727</c:v>
                </c:pt>
                <c:pt idx="861">
                  <c:v>0.0227272727272727</c:v>
                </c:pt>
                <c:pt idx="862">
                  <c:v>0.0227272727272727</c:v>
                </c:pt>
                <c:pt idx="863">
                  <c:v>0.0227272727272727</c:v>
                </c:pt>
                <c:pt idx="864">
                  <c:v>0.0225988700564971</c:v>
                </c:pt>
                <c:pt idx="865">
                  <c:v>0.0225872689938398</c:v>
                </c:pt>
                <c:pt idx="866">
                  <c:v>0.0225409836065573</c:v>
                </c:pt>
                <c:pt idx="867">
                  <c:v>0.0223179929198091</c:v>
                </c:pt>
                <c:pt idx="868">
                  <c:v>0.0222350563095581</c:v>
                </c:pt>
                <c:pt idx="869">
                  <c:v>0.0222222222222222</c:v>
                </c:pt>
                <c:pt idx="870">
                  <c:v>0.0222222222222222</c:v>
                </c:pt>
                <c:pt idx="871">
                  <c:v>0.022189349112426</c:v>
                </c:pt>
                <c:pt idx="872">
                  <c:v>0.0221606648199446</c:v>
                </c:pt>
                <c:pt idx="873">
                  <c:v>0.0220968500235072</c:v>
                </c:pt>
                <c:pt idx="874">
                  <c:v>0.0220588235294117</c:v>
                </c:pt>
                <c:pt idx="875">
                  <c:v>0.0218978102189781</c:v>
                </c:pt>
                <c:pt idx="876">
                  <c:v>0.0217837006663249</c:v>
                </c:pt>
                <c:pt idx="877">
                  <c:v>0.0217391304347826</c:v>
                </c:pt>
                <c:pt idx="878">
                  <c:v>0.0217391304347826</c:v>
                </c:pt>
                <c:pt idx="879">
                  <c:v>0.0217391304347826</c:v>
                </c:pt>
                <c:pt idx="880">
                  <c:v>0.0216216216216216</c:v>
                </c:pt>
                <c:pt idx="881">
                  <c:v>0.0216130732735898</c:v>
                </c:pt>
                <c:pt idx="882">
                  <c:v>0.0215827338129496</c:v>
                </c:pt>
                <c:pt idx="883">
                  <c:v>0.021505376344086</c:v>
                </c:pt>
                <c:pt idx="884">
                  <c:v>0.0214477211796246</c:v>
                </c:pt>
                <c:pt idx="885">
                  <c:v>0.0214477211796246</c:v>
                </c:pt>
                <c:pt idx="886">
                  <c:v>0.0213776722090261</c:v>
                </c:pt>
                <c:pt idx="887">
                  <c:v>0.0213178294573643</c:v>
                </c:pt>
                <c:pt idx="888">
                  <c:v>0.0212765957446808</c:v>
                </c:pt>
                <c:pt idx="889">
                  <c:v>0.0212765957446808</c:v>
                </c:pt>
                <c:pt idx="890">
                  <c:v>0.0212765957446808</c:v>
                </c:pt>
                <c:pt idx="891">
                  <c:v>0.0212264150943396</c:v>
                </c:pt>
                <c:pt idx="892">
                  <c:v>0.0212160413971539</c:v>
                </c:pt>
                <c:pt idx="893">
                  <c:v>0.0211959860741347</c:v>
                </c:pt>
                <c:pt idx="894">
                  <c:v>0.0211864406779661</c:v>
                </c:pt>
                <c:pt idx="895">
                  <c:v>0.021015761821366</c:v>
                </c:pt>
                <c:pt idx="896">
                  <c:v>0.0209790209790209</c:v>
                </c:pt>
                <c:pt idx="897">
                  <c:v>0.0209125475285171</c:v>
                </c:pt>
                <c:pt idx="898">
                  <c:v>0.0208845208845208</c:v>
                </c:pt>
                <c:pt idx="899">
                  <c:v>0.0208333333333333</c:v>
                </c:pt>
                <c:pt idx="900">
                  <c:v>0.0208333333333333</c:v>
                </c:pt>
                <c:pt idx="901">
                  <c:v>0.0208333333333333</c:v>
                </c:pt>
                <c:pt idx="902">
                  <c:v>0.0208333333333333</c:v>
                </c:pt>
                <c:pt idx="903">
                  <c:v>0.0207612456747404</c:v>
                </c:pt>
                <c:pt idx="904">
                  <c:v>0.0207496653279785</c:v>
                </c:pt>
                <c:pt idx="905">
                  <c:v>0.0207468879668049</c:v>
                </c:pt>
                <c:pt idx="906">
                  <c:v>0.020671834625323</c:v>
                </c:pt>
                <c:pt idx="907">
                  <c:v>0.0206540447504302</c:v>
                </c:pt>
                <c:pt idx="908">
                  <c:v>0.0206185567010309</c:v>
                </c:pt>
                <c:pt idx="909">
                  <c:v>0.0205761316872428</c:v>
                </c:pt>
                <c:pt idx="910">
                  <c:v>0.0205594071240736</c:v>
                </c:pt>
                <c:pt idx="911">
                  <c:v>0.0204197390811117</c:v>
                </c:pt>
                <c:pt idx="912">
                  <c:v>0.0204081632653061</c:v>
                </c:pt>
                <c:pt idx="913">
                  <c:v>0.0204081632653061</c:v>
                </c:pt>
                <c:pt idx="914">
                  <c:v>0.0203252032520325</c:v>
                </c:pt>
                <c:pt idx="915">
                  <c:v>0.0202952029520295</c:v>
                </c:pt>
                <c:pt idx="916">
                  <c:v>0.0202702702702702</c:v>
                </c:pt>
                <c:pt idx="917">
                  <c:v>0.0202702702702702</c:v>
                </c:pt>
                <c:pt idx="918">
                  <c:v>0.0202702702702702</c:v>
                </c:pt>
                <c:pt idx="919">
                  <c:v>0.020242914979757</c:v>
                </c:pt>
                <c:pt idx="920">
                  <c:v>0.0202020202020202</c:v>
                </c:pt>
                <c:pt idx="921">
                  <c:v>0.0201342281879194</c:v>
                </c:pt>
                <c:pt idx="922">
                  <c:v>0.0201183431952662</c:v>
                </c:pt>
                <c:pt idx="923">
                  <c:v>0.02</c:v>
                </c:pt>
                <c:pt idx="924">
                  <c:v>0.02</c:v>
                </c:pt>
                <c:pt idx="925">
                  <c:v>0.02</c:v>
                </c:pt>
                <c:pt idx="926">
                  <c:v>0.02</c:v>
                </c:pt>
                <c:pt idx="927">
                  <c:v>0.0199203187250996</c:v>
                </c:pt>
                <c:pt idx="928">
                  <c:v>0.0198863636363636</c:v>
                </c:pt>
                <c:pt idx="929">
                  <c:v>0.0198741305067903</c:v>
                </c:pt>
                <c:pt idx="930">
                  <c:v>0.0198019801980198</c:v>
                </c:pt>
                <c:pt idx="931">
                  <c:v>0.0197628458498023</c:v>
                </c:pt>
                <c:pt idx="932">
                  <c:v>0.0197368421052631</c:v>
                </c:pt>
                <c:pt idx="933">
                  <c:v>0.0196850393700787</c:v>
                </c:pt>
                <c:pt idx="934">
                  <c:v>0.0196610169491525</c:v>
                </c:pt>
                <c:pt idx="935">
                  <c:v>0.0196483971044467</c:v>
                </c:pt>
                <c:pt idx="936">
                  <c:v>0.0196078431372549</c:v>
                </c:pt>
                <c:pt idx="937">
                  <c:v>0.0196078431372549</c:v>
                </c:pt>
                <c:pt idx="938">
                  <c:v>0.0196078431372549</c:v>
                </c:pt>
                <c:pt idx="939">
                  <c:v>0.0196078431372549</c:v>
                </c:pt>
                <c:pt idx="940">
                  <c:v>0.0196078431372549</c:v>
                </c:pt>
                <c:pt idx="941">
                  <c:v>0.0196078431372549</c:v>
                </c:pt>
                <c:pt idx="942">
                  <c:v>0.0196078431372549</c:v>
                </c:pt>
                <c:pt idx="943">
                  <c:v>0.0196078431372549</c:v>
                </c:pt>
                <c:pt idx="944">
                  <c:v>0.0195599022004889</c:v>
                </c:pt>
                <c:pt idx="945">
                  <c:v>0.0194552529182879</c:v>
                </c:pt>
                <c:pt idx="946">
                  <c:v>0.01931330472103</c:v>
                </c:pt>
                <c:pt idx="947">
                  <c:v>0.0192881745120551</c:v>
                </c:pt>
                <c:pt idx="948">
                  <c:v>0.0192307692307692</c:v>
                </c:pt>
                <c:pt idx="949">
                  <c:v>0.0192307692307692</c:v>
                </c:pt>
                <c:pt idx="950">
                  <c:v>0.0192307692307692</c:v>
                </c:pt>
                <c:pt idx="951">
                  <c:v>0.0192307692307692</c:v>
                </c:pt>
                <c:pt idx="952">
                  <c:v>0.0192307692307692</c:v>
                </c:pt>
                <c:pt idx="953">
                  <c:v>0.0192307692307692</c:v>
                </c:pt>
                <c:pt idx="954">
                  <c:v>0.0191410648222615</c:v>
                </c:pt>
                <c:pt idx="955">
                  <c:v>0.0191387559808612</c:v>
                </c:pt>
                <c:pt idx="956">
                  <c:v>0.0191387559808612</c:v>
                </c:pt>
                <c:pt idx="957">
                  <c:v>0.019108280254777</c:v>
                </c:pt>
                <c:pt idx="958">
                  <c:v>0.019047619047619</c:v>
                </c:pt>
                <c:pt idx="959">
                  <c:v>0.019040365575019</c:v>
                </c:pt>
                <c:pt idx="960">
                  <c:v>0.0190119993766557</c:v>
                </c:pt>
                <c:pt idx="961">
                  <c:v>0.0190114068441064</c:v>
                </c:pt>
                <c:pt idx="962">
                  <c:v>0.0189905047476261</c:v>
                </c:pt>
                <c:pt idx="963">
                  <c:v>0.018984158913754</c:v>
                </c:pt>
                <c:pt idx="964">
                  <c:v>0.0189018901890189</c:v>
                </c:pt>
                <c:pt idx="965">
                  <c:v>0.0188679245283018</c:v>
                </c:pt>
                <c:pt idx="966">
                  <c:v>0.0188679245283018</c:v>
                </c:pt>
                <c:pt idx="967">
                  <c:v>0.0188679245283018</c:v>
                </c:pt>
                <c:pt idx="968">
                  <c:v>0.0188679245283018</c:v>
                </c:pt>
                <c:pt idx="969">
                  <c:v>0.0188679245283018</c:v>
                </c:pt>
                <c:pt idx="970">
                  <c:v>0.0187265917602996</c:v>
                </c:pt>
                <c:pt idx="971">
                  <c:v>0.0187265917602996</c:v>
                </c:pt>
                <c:pt idx="972">
                  <c:v>0.0186915887850467</c:v>
                </c:pt>
                <c:pt idx="973">
                  <c:v>0.0186915887850467</c:v>
                </c:pt>
                <c:pt idx="974">
                  <c:v>0.0186915887850467</c:v>
                </c:pt>
                <c:pt idx="975">
                  <c:v>0.0186084142394822</c:v>
                </c:pt>
                <c:pt idx="976">
                  <c:v>0.0185873605947955</c:v>
                </c:pt>
                <c:pt idx="977">
                  <c:v>0.0185185185185185</c:v>
                </c:pt>
                <c:pt idx="978">
                  <c:v>0.0185185185185185</c:v>
                </c:pt>
                <c:pt idx="979">
                  <c:v>0.0185185185185185</c:v>
                </c:pt>
                <c:pt idx="980">
                  <c:v>0.0185185185185185</c:v>
                </c:pt>
                <c:pt idx="981">
                  <c:v>0.0184994861253854</c:v>
                </c:pt>
                <c:pt idx="982">
                  <c:v>0.018450184501845</c:v>
                </c:pt>
                <c:pt idx="983">
                  <c:v>0.0184049079754601</c:v>
                </c:pt>
                <c:pt idx="984">
                  <c:v>0.0183727034120734</c:v>
                </c:pt>
                <c:pt idx="985">
                  <c:v>0.0182926829268292</c:v>
                </c:pt>
                <c:pt idx="986">
                  <c:v>0.0182767624020887</c:v>
                </c:pt>
                <c:pt idx="987">
                  <c:v>0.0182555780933062</c:v>
                </c:pt>
                <c:pt idx="988">
                  <c:v>0.0181818181818181</c:v>
                </c:pt>
                <c:pt idx="989">
                  <c:v>0.0181818181818181</c:v>
                </c:pt>
                <c:pt idx="990">
                  <c:v>0.0181818181818181</c:v>
                </c:pt>
                <c:pt idx="991">
                  <c:v>0.0181818181818181</c:v>
                </c:pt>
                <c:pt idx="992">
                  <c:v>0.0181623931623931</c:v>
                </c:pt>
                <c:pt idx="993">
                  <c:v>0.0181408119239066</c:v>
                </c:pt>
                <c:pt idx="994">
                  <c:v>0.0180831826401446</c:v>
                </c:pt>
                <c:pt idx="995">
                  <c:v>0.018018018018018</c:v>
                </c:pt>
                <c:pt idx="996">
                  <c:v>0.018018018018018</c:v>
                </c:pt>
                <c:pt idx="997">
                  <c:v>0.0179889298892988</c:v>
                </c:pt>
                <c:pt idx="998">
                  <c:v>0.0179640718562874</c:v>
                </c:pt>
                <c:pt idx="999">
                  <c:v>0.0178571428571428</c:v>
                </c:pt>
                <c:pt idx="1000">
                  <c:v>0.0178571428571428</c:v>
                </c:pt>
                <c:pt idx="1001">
                  <c:v>0.0178571428571428</c:v>
                </c:pt>
                <c:pt idx="1002">
                  <c:v>0.0178571428571428</c:v>
                </c:pt>
                <c:pt idx="1003">
                  <c:v>0.0178571428571428</c:v>
                </c:pt>
                <c:pt idx="1004">
                  <c:v>0.0178571428571428</c:v>
                </c:pt>
                <c:pt idx="1005">
                  <c:v>0.0178260869565217</c:v>
                </c:pt>
                <c:pt idx="1006">
                  <c:v>0.017825311942959</c:v>
                </c:pt>
                <c:pt idx="1007">
                  <c:v>0.0177935943060498</c:v>
                </c:pt>
                <c:pt idx="1008">
                  <c:v>0.0177838577291381</c:v>
                </c:pt>
                <c:pt idx="1009">
                  <c:v>0.0177619893428063</c:v>
                </c:pt>
                <c:pt idx="1010">
                  <c:v>0.0177619893428063</c:v>
                </c:pt>
                <c:pt idx="1011">
                  <c:v>0.0177215189873417</c:v>
                </c:pt>
                <c:pt idx="1012">
                  <c:v>0.0176991150442477</c:v>
                </c:pt>
                <c:pt idx="1013">
                  <c:v>0.0176991150442477</c:v>
                </c:pt>
                <c:pt idx="1014">
                  <c:v>0.0176678445229682</c:v>
                </c:pt>
                <c:pt idx="1015">
                  <c:v>0.0176386913229018</c:v>
                </c:pt>
                <c:pt idx="1016">
                  <c:v>0.0175438596491228</c:v>
                </c:pt>
                <c:pt idx="1017">
                  <c:v>0.0175438596491228</c:v>
                </c:pt>
                <c:pt idx="1018">
                  <c:v>0.0175438596491228</c:v>
                </c:pt>
                <c:pt idx="1019">
                  <c:v>0.0175438596491228</c:v>
                </c:pt>
                <c:pt idx="1020">
                  <c:v>0.0175438596491228</c:v>
                </c:pt>
                <c:pt idx="1021">
                  <c:v>0.0174494692453104</c:v>
                </c:pt>
                <c:pt idx="1022">
                  <c:v>0.017391304347826</c:v>
                </c:pt>
                <c:pt idx="1023">
                  <c:v>0.0173878680102746</c:v>
                </c:pt>
                <c:pt idx="1024">
                  <c:v>0.0173611111111111</c:v>
                </c:pt>
                <c:pt idx="1025">
                  <c:v>0.0173323285606631</c:v>
                </c:pt>
                <c:pt idx="1026">
                  <c:v>0.0173116089613034</c:v>
                </c:pt>
                <c:pt idx="1027">
                  <c:v>0.0172413793103448</c:v>
                </c:pt>
                <c:pt idx="1028">
                  <c:v>0.0172413793103448</c:v>
                </c:pt>
                <c:pt idx="1029">
                  <c:v>0.0172413793103448</c:v>
                </c:pt>
                <c:pt idx="1030">
                  <c:v>0.0172413793103448</c:v>
                </c:pt>
                <c:pt idx="1031">
                  <c:v>0.0172413793103448</c:v>
                </c:pt>
                <c:pt idx="1032">
                  <c:v>0.0172413793103448</c:v>
                </c:pt>
                <c:pt idx="1033">
                  <c:v>0.0172413793103448</c:v>
                </c:pt>
                <c:pt idx="1034">
                  <c:v>0.0171990171990172</c:v>
                </c:pt>
                <c:pt idx="1035">
                  <c:v>0.017186882655077</c:v>
                </c:pt>
                <c:pt idx="1036">
                  <c:v>0.0171730515191545</c:v>
                </c:pt>
                <c:pt idx="1037">
                  <c:v>0.0171673819742489</c:v>
                </c:pt>
                <c:pt idx="1038">
                  <c:v>0.0171428571428571</c:v>
                </c:pt>
                <c:pt idx="1039">
                  <c:v>0.017126148705096</c:v>
                </c:pt>
                <c:pt idx="1040">
                  <c:v>0.0171158048069919</c:v>
                </c:pt>
                <c:pt idx="1041">
                  <c:v>0.017094017094017</c:v>
                </c:pt>
                <c:pt idx="1042">
                  <c:v>0.0170132325141776</c:v>
                </c:pt>
                <c:pt idx="1043">
                  <c:v>0.0170068027210884</c:v>
                </c:pt>
                <c:pt idx="1044">
                  <c:v>0.0169491525423728</c:v>
                </c:pt>
                <c:pt idx="1045">
                  <c:v>0.0169491525423728</c:v>
                </c:pt>
                <c:pt idx="1046">
                  <c:v>0.0169491525423728</c:v>
                </c:pt>
                <c:pt idx="1047">
                  <c:v>0.0169491525423728</c:v>
                </c:pt>
                <c:pt idx="1048">
                  <c:v>0.0169491525423728</c:v>
                </c:pt>
                <c:pt idx="1049">
                  <c:v>0.0168404170008019</c:v>
                </c:pt>
                <c:pt idx="1050">
                  <c:v>0.0168067226890756</c:v>
                </c:pt>
                <c:pt idx="1051">
                  <c:v>0.0167785234899328</c:v>
                </c:pt>
                <c:pt idx="1052">
                  <c:v>0.0167364016736401</c:v>
                </c:pt>
                <c:pt idx="1053">
                  <c:v>0.0167286245353159</c:v>
                </c:pt>
                <c:pt idx="1054">
                  <c:v>0.0166666666666666</c:v>
                </c:pt>
                <c:pt idx="1055">
                  <c:v>0.0166666666666666</c:v>
                </c:pt>
                <c:pt idx="1056">
                  <c:v>0.016609672691744</c:v>
                </c:pt>
                <c:pt idx="1057">
                  <c:v>0.0165745856353591</c:v>
                </c:pt>
                <c:pt idx="1058">
                  <c:v>0.0165586753059755</c:v>
                </c:pt>
                <c:pt idx="1059">
                  <c:v>0.0165562913907284</c:v>
                </c:pt>
                <c:pt idx="1060">
                  <c:v>0.0165289256198347</c:v>
                </c:pt>
                <c:pt idx="1061">
                  <c:v>0.0165094339622641</c:v>
                </c:pt>
                <c:pt idx="1062">
                  <c:v>0.0164644714038128</c:v>
                </c:pt>
                <c:pt idx="1063">
                  <c:v>0.0164609053497942</c:v>
                </c:pt>
                <c:pt idx="1064">
                  <c:v>0.0163934426229508</c:v>
                </c:pt>
                <c:pt idx="1065">
                  <c:v>0.0163934426229508</c:v>
                </c:pt>
                <c:pt idx="1066">
                  <c:v>0.0163934426229508</c:v>
                </c:pt>
                <c:pt idx="1067">
                  <c:v>0.0163934426229508</c:v>
                </c:pt>
                <c:pt idx="1068">
                  <c:v>0.0163934426229508</c:v>
                </c:pt>
                <c:pt idx="1069">
                  <c:v>0.0163551401869158</c:v>
                </c:pt>
                <c:pt idx="1070">
                  <c:v>0.0163447251114413</c:v>
                </c:pt>
                <c:pt idx="1071">
                  <c:v>0.0163043478260869</c:v>
                </c:pt>
                <c:pt idx="1072">
                  <c:v>0.0162790697674418</c:v>
                </c:pt>
                <c:pt idx="1073">
                  <c:v>0.016260162601626</c:v>
                </c:pt>
                <c:pt idx="1074">
                  <c:v>0.0162187210379981</c:v>
                </c:pt>
                <c:pt idx="1075">
                  <c:v>0.0162162162162162</c:v>
                </c:pt>
                <c:pt idx="1076">
                  <c:v>0.0161616161616161</c:v>
                </c:pt>
                <c:pt idx="1077">
                  <c:v>0.0161290322580645</c:v>
                </c:pt>
                <c:pt idx="1078">
                  <c:v>0.0161290322580645</c:v>
                </c:pt>
                <c:pt idx="1079">
                  <c:v>0.0161290322580645</c:v>
                </c:pt>
                <c:pt idx="1080">
                  <c:v>0.0161290322580645</c:v>
                </c:pt>
                <c:pt idx="1081">
                  <c:v>0.0161290322580645</c:v>
                </c:pt>
                <c:pt idx="1082">
                  <c:v>0.016025641025641</c:v>
                </c:pt>
                <c:pt idx="1083">
                  <c:v>0.016</c:v>
                </c:pt>
                <c:pt idx="1084">
                  <c:v>0.0159817351598173</c:v>
                </c:pt>
                <c:pt idx="1085">
                  <c:v>0.0159786950732356</c:v>
                </c:pt>
                <c:pt idx="1086">
                  <c:v>0.0159495548961424</c:v>
                </c:pt>
                <c:pt idx="1087">
                  <c:v>0.0159433126660761</c:v>
                </c:pt>
                <c:pt idx="1088">
                  <c:v>0.0158730158730158</c:v>
                </c:pt>
                <c:pt idx="1089">
                  <c:v>0.0158730158730158</c:v>
                </c:pt>
                <c:pt idx="1090">
                  <c:v>0.0158730158730158</c:v>
                </c:pt>
                <c:pt idx="1091">
                  <c:v>0.0157938487115544</c:v>
                </c:pt>
                <c:pt idx="1092">
                  <c:v>0.0157894736842105</c:v>
                </c:pt>
                <c:pt idx="1093">
                  <c:v>0.0157799819657348</c:v>
                </c:pt>
                <c:pt idx="1094">
                  <c:v>0.0157170923379174</c:v>
                </c:pt>
                <c:pt idx="1095">
                  <c:v>0.0156472261735419</c:v>
                </c:pt>
                <c:pt idx="1096">
                  <c:v>0.015625</c:v>
                </c:pt>
                <c:pt idx="1097">
                  <c:v>0.015625</c:v>
                </c:pt>
                <c:pt idx="1098">
                  <c:v>0.015625</c:v>
                </c:pt>
                <c:pt idx="1099">
                  <c:v>0.0155440414507772</c:v>
                </c:pt>
                <c:pt idx="1100">
                  <c:v>0.0155038759689922</c:v>
                </c:pt>
                <c:pt idx="1101">
                  <c:v>0.0154639175257731</c:v>
                </c:pt>
                <c:pt idx="1102">
                  <c:v>0.0154241645244215</c:v>
                </c:pt>
                <c:pt idx="1103">
                  <c:v>0.0153846153846153</c:v>
                </c:pt>
                <c:pt idx="1104">
                  <c:v>0.0153846153846153</c:v>
                </c:pt>
                <c:pt idx="1105">
                  <c:v>0.0153846153846153</c:v>
                </c:pt>
                <c:pt idx="1106">
                  <c:v>0.0153714773697694</c:v>
                </c:pt>
                <c:pt idx="1107">
                  <c:v>0.0153609831029185</c:v>
                </c:pt>
                <c:pt idx="1108">
                  <c:v>0.0153452685421994</c:v>
                </c:pt>
                <c:pt idx="1109">
                  <c:v>0.0153061224489795</c:v>
                </c:pt>
                <c:pt idx="1110">
                  <c:v>0.015267175572519</c:v>
                </c:pt>
                <c:pt idx="1111">
                  <c:v>0.015267175572519</c:v>
                </c:pt>
                <c:pt idx="1112">
                  <c:v>0.015267175572519</c:v>
                </c:pt>
                <c:pt idx="1113">
                  <c:v>0.0152455238432901</c:v>
                </c:pt>
                <c:pt idx="1114">
                  <c:v>0.015228426395939</c:v>
                </c:pt>
                <c:pt idx="1115">
                  <c:v>0.0152027027027027</c:v>
                </c:pt>
                <c:pt idx="1116">
                  <c:v>0.0151515151515151</c:v>
                </c:pt>
                <c:pt idx="1117">
                  <c:v>0.0151515151515151</c:v>
                </c:pt>
                <c:pt idx="1118">
                  <c:v>0.0150753768844221</c:v>
                </c:pt>
                <c:pt idx="1119">
                  <c:v>0.015047879616963</c:v>
                </c:pt>
                <c:pt idx="1120">
                  <c:v>0.0150375939849624</c:v>
                </c:pt>
                <c:pt idx="1121">
                  <c:v>0.0150375939849624</c:v>
                </c:pt>
                <c:pt idx="1122">
                  <c:v>0.015015015015015</c:v>
                </c:pt>
                <c:pt idx="1123">
                  <c:v>0.0149402390438247</c:v>
                </c:pt>
                <c:pt idx="1124">
                  <c:v>0.0149253731343283</c:v>
                </c:pt>
                <c:pt idx="1125">
                  <c:v>0.0149253731343283</c:v>
                </c:pt>
                <c:pt idx="1126">
                  <c:v>0.0149253731343283</c:v>
                </c:pt>
                <c:pt idx="1127">
                  <c:v>0.0149253731343283</c:v>
                </c:pt>
                <c:pt idx="1128">
                  <c:v>0.0149051490514905</c:v>
                </c:pt>
                <c:pt idx="1129">
                  <c:v>0.0148936170212765</c:v>
                </c:pt>
                <c:pt idx="1130">
                  <c:v>0.0148406809253601</c:v>
                </c:pt>
                <c:pt idx="1131">
                  <c:v>0.0147965474722564</c:v>
                </c:pt>
                <c:pt idx="1132">
                  <c:v>0.014792899408284</c:v>
                </c:pt>
                <c:pt idx="1133">
                  <c:v>0.0147783251231527</c:v>
                </c:pt>
                <c:pt idx="1134">
                  <c:v>0.0147651006711409</c:v>
                </c:pt>
                <c:pt idx="1135">
                  <c:v>0.0147058823529411</c:v>
                </c:pt>
                <c:pt idx="1136">
                  <c:v>0.0147058823529411</c:v>
                </c:pt>
                <c:pt idx="1137">
                  <c:v>0.0146818923327895</c:v>
                </c:pt>
                <c:pt idx="1138">
                  <c:v>0.0146341463414634</c:v>
                </c:pt>
                <c:pt idx="1139">
                  <c:v>0.0146048109965635</c:v>
                </c:pt>
                <c:pt idx="1140">
                  <c:v>0.0145903479236812</c:v>
                </c:pt>
                <c:pt idx="1141">
                  <c:v>0.0145631067961165</c:v>
                </c:pt>
                <c:pt idx="1142">
                  <c:v>0.0145447300259015</c:v>
                </c:pt>
                <c:pt idx="1143">
                  <c:v>0.0144927536231884</c:v>
                </c:pt>
                <c:pt idx="1144">
                  <c:v>0.0144927536231884</c:v>
                </c:pt>
                <c:pt idx="1145">
                  <c:v>0.0144927536231884</c:v>
                </c:pt>
                <c:pt idx="1146">
                  <c:v>0.0143916266899258</c:v>
                </c:pt>
                <c:pt idx="1147">
                  <c:v>0.014388489208633</c:v>
                </c:pt>
                <c:pt idx="1148">
                  <c:v>0.014388489208633</c:v>
                </c:pt>
                <c:pt idx="1149">
                  <c:v>0.014388489208633</c:v>
                </c:pt>
                <c:pt idx="1150">
                  <c:v>0.0143540669856459</c:v>
                </c:pt>
                <c:pt idx="1151">
                  <c:v>0.0143467643467643</c:v>
                </c:pt>
                <c:pt idx="1152">
                  <c:v>0.0142857142857142</c:v>
                </c:pt>
                <c:pt idx="1153">
                  <c:v>0.0142857142857142</c:v>
                </c:pt>
                <c:pt idx="1154">
                  <c:v>0.0142857142857142</c:v>
                </c:pt>
                <c:pt idx="1155">
                  <c:v>0.0142768466790813</c:v>
                </c:pt>
                <c:pt idx="1156">
                  <c:v>0.0142180094786729</c:v>
                </c:pt>
                <c:pt idx="1157">
                  <c:v>0.0142180094786729</c:v>
                </c:pt>
                <c:pt idx="1158">
                  <c:v>0.0142006413192853</c:v>
                </c:pt>
                <c:pt idx="1159">
                  <c:v>0.0141843971631205</c:v>
                </c:pt>
                <c:pt idx="1160">
                  <c:v>0.0141643059490084</c:v>
                </c:pt>
                <c:pt idx="1161">
                  <c:v>0.0141439205955334</c:v>
                </c:pt>
                <c:pt idx="1162">
                  <c:v>0.0141369047619047</c:v>
                </c:pt>
                <c:pt idx="1163">
                  <c:v>0.0141342756183745</c:v>
                </c:pt>
                <c:pt idx="1164">
                  <c:v>0.0141242937853107</c:v>
                </c:pt>
                <c:pt idx="1165">
                  <c:v>0.0141176470588235</c:v>
                </c:pt>
                <c:pt idx="1166">
                  <c:v>0.0140845070422535</c:v>
                </c:pt>
                <c:pt idx="1167">
                  <c:v>0.0140845070422535</c:v>
                </c:pt>
                <c:pt idx="1168">
                  <c:v>0.0140845070422535</c:v>
                </c:pt>
                <c:pt idx="1169">
                  <c:v>0.0140845070422535</c:v>
                </c:pt>
                <c:pt idx="1170">
                  <c:v>0.0140845070422535</c:v>
                </c:pt>
                <c:pt idx="1171">
                  <c:v>0.0140350877192982</c:v>
                </c:pt>
                <c:pt idx="1172">
                  <c:v>0.0139860139860139</c:v>
                </c:pt>
                <c:pt idx="1173">
                  <c:v>0.0139186295503211</c:v>
                </c:pt>
                <c:pt idx="1174">
                  <c:v>0.0138888888888888</c:v>
                </c:pt>
                <c:pt idx="1175">
                  <c:v>0.0138888888888888</c:v>
                </c:pt>
                <c:pt idx="1176">
                  <c:v>0.0138888888888888</c:v>
                </c:pt>
                <c:pt idx="1177">
                  <c:v>0.0138888888888888</c:v>
                </c:pt>
                <c:pt idx="1178">
                  <c:v>0.0138888888888888</c:v>
                </c:pt>
                <c:pt idx="1179">
                  <c:v>0.0138888888888888</c:v>
                </c:pt>
                <c:pt idx="1180">
                  <c:v>0.0138888888888888</c:v>
                </c:pt>
                <c:pt idx="1181">
                  <c:v>0.0138568129330254</c:v>
                </c:pt>
                <c:pt idx="1182">
                  <c:v>0.0137867647058823</c:v>
                </c:pt>
                <c:pt idx="1183">
                  <c:v>0.0137545344619105</c:v>
                </c:pt>
                <c:pt idx="1184">
                  <c:v>0.0136986301369863</c:v>
                </c:pt>
                <c:pt idx="1185">
                  <c:v>0.0136986301369863</c:v>
                </c:pt>
                <c:pt idx="1186">
                  <c:v>0.0136986301369863</c:v>
                </c:pt>
                <c:pt idx="1187">
                  <c:v>0.0135869565217391</c:v>
                </c:pt>
                <c:pt idx="1188">
                  <c:v>0.0135593220338983</c:v>
                </c:pt>
                <c:pt idx="1189">
                  <c:v>0.013516959959194</c:v>
                </c:pt>
                <c:pt idx="1190">
                  <c:v>0.0135135135135135</c:v>
                </c:pt>
                <c:pt idx="1191">
                  <c:v>0.0135135135135135</c:v>
                </c:pt>
                <c:pt idx="1192">
                  <c:v>0.0134629768137621</c:v>
                </c:pt>
                <c:pt idx="1193">
                  <c:v>0.0134357005758157</c:v>
                </c:pt>
                <c:pt idx="1194">
                  <c:v>0.0134228187919463</c:v>
                </c:pt>
                <c:pt idx="1195">
                  <c:v>0.0133333333333333</c:v>
                </c:pt>
                <c:pt idx="1196">
                  <c:v>0.0133333333333333</c:v>
                </c:pt>
                <c:pt idx="1197">
                  <c:v>0.0133333333333333</c:v>
                </c:pt>
                <c:pt idx="1198">
                  <c:v>0.0133037694013303</c:v>
                </c:pt>
                <c:pt idx="1199">
                  <c:v>0.0132575757575757</c:v>
                </c:pt>
                <c:pt idx="1200">
                  <c:v>0.0132450331125827</c:v>
                </c:pt>
                <c:pt idx="1201">
                  <c:v>0.0132450331125827</c:v>
                </c:pt>
                <c:pt idx="1202">
                  <c:v>0.0132275132275132</c:v>
                </c:pt>
                <c:pt idx="1203">
                  <c:v>0.0131926121372031</c:v>
                </c:pt>
                <c:pt idx="1204">
                  <c:v>0.0131578947368421</c:v>
                </c:pt>
                <c:pt idx="1205">
                  <c:v>0.0130718954248366</c:v>
                </c:pt>
                <c:pt idx="1206">
                  <c:v>0.0130475302889096</c:v>
                </c:pt>
                <c:pt idx="1207">
                  <c:v>0.0130434782608695</c:v>
                </c:pt>
                <c:pt idx="1208">
                  <c:v>0.013029315960912</c:v>
                </c:pt>
                <c:pt idx="1209">
                  <c:v>0.0130010834236186</c:v>
                </c:pt>
                <c:pt idx="1210">
                  <c:v>0.0129870129870129</c:v>
                </c:pt>
                <c:pt idx="1211">
                  <c:v>0.0129870129870129</c:v>
                </c:pt>
                <c:pt idx="1212">
                  <c:v>0.0129870129870129</c:v>
                </c:pt>
                <c:pt idx="1213">
                  <c:v>0.0129764801297648</c:v>
                </c:pt>
                <c:pt idx="1214">
                  <c:v>0.0129205265724037</c:v>
                </c:pt>
                <c:pt idx="1215">
                  <c:v>0.0128755364806866</c:v>
                </c:pt>
                <c:pt idx="1216">
                  <c:v>0.0128205128205128</c:v>
                </c:pt>
                <c:pt idx="1217">
                  <c:v>0.0128205128205128</c:v>
                </c:pt>
                <c:pt idx="1218">
                  <c:v>0.0128205128205128</c:v>
                </c:pt>
                <c:pt idx="1219">
                  <c:v>0.0128205128205128</c:v>
                </c:pt>
                <c:pt idx="1220">
                  <c:v>0.0128205128205128</c:v>
                </c:pt>
                <c:pt idx="1221">
                  <c:v>0.0127986348122866</c:v>
                </c:pt>
                <c:pt idx="1222">
                  <c:v>0.0127659574468085</c:v>
                </c:pt>
                <c:pt idx="1223">
                  <c:v>0.0127659574468085</c:v>
                </c:pt>
                <c:pt idx="1224">
                  <c:v>0.0127659574468085</c:v>
                </c:pt>
                <c:pt idx="1225">
                  <c:v>0.0127405096203848</c:v>
                </c:pt>
                <c:pt idx="1226">
                  <c:v>0.0127388535031847</c:v>
                </c:pt>
                <c:pt idx="1227">
                  <c:v>0.0127388535031847</c:v>
                </c:pt>
                <c:pt idx="1228">
                  <c:v>0.0127118644067796</c:v>
                </c:pt>
                <c:pt idx="1229">
                  <c:v>0.0126582278481012</c:v>
                </c:pt>
                <c:pt idx="1230">
                  <c:v>0.0126582278481012</c:v>
                </c:pt>
                <c:pt idx="1231">
                  <c:v>0.0126050420168067</c:v>
                </c:pt>
                <c:pt idx="1232">
                  <c:v>0.0125</c:v>
                </c:pt>
                <c:pt idx="1233">
                  <c:v>0.0125</c:v>
                </c:pt>
                <c:pt idx="1234">
                  <c:v>0.0125</c:v>
                </c:pt>
                <c:pt idx="1235">
                  <c:v>0.0125</c:v>
                </c:pt>
                <c:pt idx="1236">
                  <c:v>0.0125</c:v>
                </c:pt>
                <c:pt idx="1237">
                  <c:v>0.0125</c:v>
                </c:pt>
                <c:pt idx="1238">
                  <c:v>0.0124688279301745</c:v>
                </c:pt>
                <c:pt idx="1239">
                  <c:v>0.0124688279301745</c:v>
                </c:pt>
                <c:pt idx="1240">
                  <c:v>0.0124010554089709</c:v>
                </c:pt>
                <c:pt idx="1241">
                  <c:v>0.0123893805309734</c:v>
                </c:pt>
                <c:pt idx="1242">
                  <c:v>0.0123711340206185</c:v>
                </c:pt>
                <c:pt idx="1243">
                  <c:v>0.0123456790123456</c:v>
                </c:pt>
                <c:pt idx="1244">
                  <c:v>0.0123456790123456</c:v>
                </c:pt>
                <c:pt idx="1245">
                  <c:v>0.0123203285420944</c:v>
                </c:pt>
                <c:pt idx="1246">
                  <c:v>0.0122574055158324</c:v>
                </c:pt>
                <c:pt idx="1247">
                  <c:v>0.0122324159021406</c:v>
                </c:pt>
                <c:pt idx="1248">
                  <c:v>0.0121951219512195</c:v>
                </c:pt>
                <c:pt idx="1249">
                  <c:v>0.0121951219512195</c:v>
                </c:pt>
                <c:pt idx="1250">
                  <c:v>0.0121951219512195</c:v>
                </c:pt>
                <c:pt idx="1251">
                  <c:v>0.0121951219512195</c:v>
                </c:pt>
                <c:pt idx="1252">
                  <c:v>0.0121951219512195</c:v>
                </c:pt>
                <c:pt idx="1253">
                  <c:v>0.0121212121212121</c:v>
                </c:pt>
                <c:pt idx="1254">
                  <c:v>0.0121212121212121</c:v>
                </c:pt>
                <c:pt idx="1255">
                  <c:v>0.0121212121212121</c:v>
                </c:pt>
                <c:pt idx="1256">
                  <c:v>0.0121212121212121</c:v>
                </c:pt>
                <c:pt idx="1257">
                  <c:v>0.0120481927710843</c:v>
                </c:pt>
                <c:pt idx="1258">
                  <c:v>0.0120481927710843</c:v>
                </c:pt>
                <c:pt idx="1259">
                  <c:v>0.0120481927710843</c:v>
                </c:pt>
                <c:pt idx="1260">
                  <c:v>0.0120048019207683</c:v>
                </c:pt>
                <c:pt idx="1261">
                  <c:v>0.012</c:v>
                </c:pt>
                <c:pt idx="1262">
                  <c:v>0.0119760479041916</c:v>
                </c:pt>
                <c:pt idx="1263">
                  <c:v>0.0119647355163727</c:v>
                </c:pt>
                <c:pt idx="1264">
                  <c:v>0.0118678108453532</c:v>
                </c:pt>
                <c:pt idx="1265">
                  <c:v>0.0118499012508229</c:v>
                </c:pt>
                <c:pt idx="1266">
                  <c:v>0.0118055555555555</c:v>
                </c:pt>
                <c:pt idx="1267">
                  <c:v>0.0117773019271948</c:v>
                </c:pt>
                <c:pt idx="1268">
                  <c:v>0.0117647058823529</c:v>
                </c:pt>
                <c:pt idx="1269">
                  <c:v>0.0117647058823529</c:v>
                </c:pt>
                <c:pt idx="1270">
                  <c:v>0.0117279124315871</c:v>
                </c:pt>
                <c:pt idx="1271">
                  <c:v>0.011686143572621</c:v>
                </c:pt>
                <c:pt idx="1272">
                  <c:v>0.0116666666666666</c:v>
                </c:pt>
                <c:pt idx="1273">
                  <c:v>0.0116295973251926</c:v>
                </c:pt>
                <c:pt idx="1274">
                  <c:v>0.0116279069767441</c:v>
                </c:pt>
                <c:pt idx="1275">
                  <c:v>0.0116279069767441</c:v>
                </c:pt>
                <c:pt idx="1276">
                  <c:v>0.0116279069767441</c:v>
                </c:pt>
                <c:pt idx="1277">
                  <c:v>0.0115735588693523</c:v>
                </c:pt>
                <c:pt idx="1278">
                  <c:v>0.0115207373271889</c:v>
                </c:pt>
                <c:pt idx="1279">
                  <c:v>0.0115069705687098</c:v>
                </c:pt>
                <c:pt idx="1280">
                  <c:v>0.0114942528735632</c:v>
                </c:pt>
                <c:pt idx="1281">
                  <c:v>0.0114735658042744</c:v>
                </c:pt>
                <c:pt idx="1282">
                  <c:v>0.0114213197969543</c:v>
                </c:pt>
                <c:pt idx="1283">
                  <c:v>0.0113636363636363</c:v>
                </c:pt>
                <c:pt idx="1284">
                  <c:v>0.0113636363636363</c:v>
                </c:pt>
                <c:pt idx="1285">
                  <c:v>0.0112994350282485</c:v>
                </c:pt>
                <c:pt idx="1286">
                  <c:v>0.0112359550561797</c:v>
                </c:pt>
                <c:pt idx="1287">
                  <c:v>0.0112359550561797</c:v>
                </c:pt>
                <c:pt idx="1288">
                  <c:v>0.0111982082866741</c:v>
                </c:pt>
                <c:pt idx="1289">
                  <c:v>0.0111731843575419</c:v>
                </c:pt>
                <c:pt idx="1290">
                  <c:v>0.0111731843575419</c:v>
                </c:pt>
                <c:pt idx="1291">
                  <c:v>0.011142061281337</c:v>
                </c:pt>
                <c:pt idx="1292">
                  <c:v>0.0111111111111111</c:v>
                </c:pt>
                <c:pt idx="1293">
                  <c:v>0.011049723756906</c:v>
                </c:pt>
                <c:pt idx="1294">
                  <c:v>0.011049723756906</c:v>
                </c:pt>
                <c:pt idx="1295">
                  <c:v>0.011049723756906</c:v>
                </c:pt>
                <c:pt idx="1296">
                  <c:v>0.0110410094637223</c:v>
                </c:pt>
                <c:pt idx="1297">
                  <c:v>0.0110294117647058</c:v>
                </c:pt>
                <c:pt idx="1298">
                  <c:v>0.0109890109890109</c:v>
                </c:pt>
                <c:pt idx="1299">
                  <c:v>0.0109890109890109</c:v>
                </c:pt>
                <c:pt idx="1300">
                  <c:v>0.0109739368998628</c:v>
                </c:pt>
                <c:pt idx="1301">
                  <c:v>0.0109090909090909</c:v>
                </c:pt>
                <c:pt idx="1302">
                  <c:v>0.0108803165182987</c:v>
                </c:pt>
                <c:pt idx="1303">
                  <c:v>0.0108695652173913</c:v>
                </c:pt>
                <c:pt idx="1304">
                  <c:v>0.0108695652173913</c:v>
                </c:pt>
                <c:pt idx="1305">
                  <c:v>0.0108695652173913</c:v>
                </c:pt>
                <c:pt idx="1306">
                  <c:v>0.0108695652173913</c:v>
                </c:pt>
                <c:pt idx="1307">
                  <c:v>0.0108499095840868</c:v>
                </c:pt>
                <c:pt idx="1308">
                  <c:v>0.0108108108108108</c:v>
                </c:pt>
                <c:pt idx="1309">
                  <c:v>0.0108108108108108</c:v>
                </c:pt>
                <c:pt idx="1310">
                  <c:v>0.0107913669064748</c:v>
                </c:pt>
                <c:pt idx="1311">
                  <c:v>0.0107849011384062</c:v>
                </c:pt>
                <c:pt idx="1312">
                  <c:v>0.0107715430861723</c:v>
                </c:pt>
                <c:pt idx="1313">
                  <c:v>0.010752688172043</c:v>
                </c:pt>
                <c:pt idx="1314">
                  <c:v>0.010752688172043</c:v>
                </c:pt>
                <c:pt idx="1315">
                  <c:v>0.010752688172043</c:v>
                </c:pt>
                <c:pt idx="1316">
                  <c:v>0.010752688172043</c:v>
                </c:pt>
                <c:pt idx="1317">
                  <c:v>0.010752688172043</c:v>
                </c:pt>
                <c:pt idx="1318">
                  <c:v>0.0107296137339055</c:v>
                </c:pt>
                <c:pt idx="1319">
                  <c:v>0.0106951871657754</c:v>
                </c:pt>
                <c:pt idx="1320">
                  <c:v>0.0106382978723404</c:v>
                </c:pt>
                <c:pt idx="1321">
                  <c:v>0.0106367687221503</c:v>
                </c:pt>
                <c:pt idx="1322">
                  <c:v>0.0106307583274273</c:v>
                </c:pt>
                <c:pt idx="1323">
                  <c:v>0.0106157112526539</c:v>
                </c:pt>
                <c:pt idx="1324">
                  <c:v>0.0105879702635728</c:v>
                </c:pt>
                <c:pt idx="1325">
                  <c:v>0.0105680317040951</c:v>
                </c:pt>
                <c:pt idx="1326">
                  <c:v>0.0105421686746987</c:v>
                </c:pt>
                <c:pt idx="1327">
                  <c:v>0.0105263157894736</c:v>
                </c:pt>
                <c:pt idx="1328">
                  <c:v>0.0105263157894736</c:v>
                </c:pt>
                <c:pt idx="1329">
                  <c:v>0.0105263157894736</c:v>
                </c:pt>
                <c:pt idx="1330">
                  <c:v>0.0105048147067405</c:v>
                </c:pt>
                <c:pt idx="1331">
                  <c:v>0.0104895104895104</c:v>
                </c:pt>
                <c:pt idx="1332">
                  <c:v>0.010482180293501</c:v>
                </c:pt>
                <c:pt idx="1333">
                  <c:v>0.0104740904079382</c:v>
                </c:pt>
                <c:pt idx="1334">
                  <c:v>0.0104712041884816</c:v>
                </c:pt>
                <c:pt idx="1335">
                  <c:v>0.0104166666666666</c:v>
                </c:pt>
                <c:pt idx="1336">
                  <c:v>0.0104166666666666</c:v>
                </c:pt>
                <c:pt idx="1337">
                  <c:v>0.0104166666666666</c:v>
                </c:pt>
                <c:pt idx="1338">
                  <c:v>0.0103806228373702</c:v>
                </c:pt>
                <c:pt idx="1339">
                  <c:v>0.0103626943005181</c:v>
                </c:pt>
                <c:pt idx="1340">
                  <c:v>0.0103270223752151</c:v>
                </c:pt>
                <c:pt idx="1341">
                  <c:v>0.010325245224574</c:v>
                </c:pt>
                <c:pt idx="1342">
                  <c:v>0.0103092783505154</c:v>
                </c:pt>
                <c:pt idx="1343">
                  <c:v>0.0103092783505154</c:v>
                </c:pt>
                <c:pt idx="1344">
                  <c:v>0.0103092783505154</c:v>
                </c:pt>
                <c:pt idx="1345">
                  <c:v>0.0103092783505154</c:v>
                </c:pt>
                <c:pt idx="1346">
                  <c:v>0.0103092783505154</c:v>
                </c:pt>
                <c:pt idx="1347">
                  <c:v>0.0102941176470588</c:v>
                </c:pt>
                <c:pt idx="1348">
                  <c:v>0.0102880658436214</c:v>
                </c:pt>
                <c:pt idx="1349">
                  <c:v>0.0102827763496143</c:v>
                </c:pt>
                <c:pt idx="1350">
                  <c:v>0.010178117048346</c:v>
                </c:pt>
                <c:pt idx="1351">
                  <c:v>0.0101651842439644</c:v>
                </c:pt>
                <c:pt idx="1352">
                  <c:v>0.0101522842639593</c:v>
                </c:pt>
                <c:pt idx="1353">
                  <c:v>0.0101010101010101</c:v>
                </c:pt>
                <c:pt idx="1354">
                  <c:v>0.0101010101010101</c:v>
                </c:pt>
                <c:pt idx="1355">
                  <c:v>0.0101010101010101</c:v>
                </c:pt>
                <c:pt idx="1356">
                  <c:v>0.0101010101010101</c:v>
                </c:pt>
                <c:pt idx="1357">
                  <c:v>0.0101010101010101</c:v>
                </c:pt>
                <c:pt idx="1358">
                  <c:v>0.0101010101010101</c:v>
                </c:pt>
                <c:pt idx="1359">
                  <c:v>0.0100671140939597</c:v>
                </c:pt>
                <c:pt idx="1360">
                  <c:v>0.0100612423447069</c:v>
                </c:pt>
                <c:pt idx="1361">
                  <c:v>0.0100502512562814</c:v>
                </c:pt>
                <c:pt idx="1362">
                  <c:v>0.0100376411543287</c:v>
                </c:pt>
                <c:pt idx="1363">
                  <c:v>0.0100346020761245</c:v>
                </c:pt>
                <c:pt idx="1364">
                  <c:v>0.01</c:v>
                </c:pt>
                <c:pt idx="1365">
                  <c:v>0.0099502487562189</c:v>
                </c:pt>
                <c:pt idx="1366">
                  <c:v>0.00994379593601383</c:v>
                </c:pt>
                <c:pt idx="1367">
                  <c:v>0.0099009900990099</c:v>
                </c:pt>
                <c:pt idx="1368">
                  <c:v>0.00985221674876847</c:v>
                </c:pt>
                <c:pt idx="1369">
                  <c:v>0.00981767180925666</c:v>
                </c:pt>
                <c:pt idx="1370">
                  <c:v>0.00980392156862745</c:v>
                </c:pt>
                <c:pt idx="1371">
                  <c:v>0.00980392156862745</c:v>
                </c:pt>
                <c:pt idx="1372">
                  <c:v>0.00980392156862745</c:v>
                </c:pt>
                <c:pt idx="1373">
                  <c:v>0.00975609756097561</c:v>
                </c:pt>
                <c:pt idx="1374">
                  <c:v>0.00973709834469328</c:v>
                </c:pt>
                <c:pt idx="1375">
                  <c:v>0.00968523002421307</c:v>
                </c:pt>
                <c:pt idx="1376">
                  <c:v>0.00967429861335053</c:v>
                </c:pt>
                <c:pt idx="1377">
                  <c:v>0.00966183574879227</c:v>
                </c:pt>
                <c:pt idx="1378">
                  <c:v>0.00963855421686747</c:v>
                </c:pt>
                <c:pt idx="1379">
                  <c:v>0.00963855421686747</c:v>
                </c:pt>
                <c:pt idx="1380">
                  <c:v>0.00963391136801541</c:v>
                </c:pt>
                <c:pt idx="1381">
                  <c:v>0.00961538461538461</c:v>
                </c:pt>
                <c:pt idx="1382">
                  <c:v>0.00961538461538461</c:v>
                </c:pt>
                <c:pt idx="1383">
                  <c:v>0.00959232613908872</c:v>
                </c:pt>
                <c:pt idx="1384">
                  <c:v>0.00954198473282442</c:v>
                </c:pt>
                <c:pt idx="1385">
                  <c:v>0.00952380952380952</c:v>
                </c:pt>
                <c:pt idx="1386">
                  <c:v>0.00952380952380952</c:v>
                </c:pt>
                <c:pt idx="1387">
                  <c:v>0.00947603121516165</c:v>
                </c:pt>
                <c:pt idx="1388">
                  <c:v>0.00947521865889212</c:v>
                </c:pt>
                <c:pt idx="1389">
                  <c:v>0.00946969696969697</c:v>
                </c:pt>
                <c:pt idx="1390">
                  <c:v>0.00946073793755913</c:v>
                </c:pt>
                <c:pt idx="1391">
                  <c:v>0.00943396226415094</c:v>
                </c:pt>
                <c:pt idx="1392">
                  <c:v>0.00943396226415094</c:v>
                </c:pt>
                <c:pt idx="1393">
                  <c:v>0.00943396226415094</c:v>
                </c:pt>
                <c:pt idx="1394">
                  <c:v>0.00943396226415094</c:v>
                </c:pt>
                <c:pt idx="1395">
                  <c:v>0.009427121102248</c:v>
                </c:pt>
                <c:pt idx="1396">
                  <c:v>0.0093984962406015</c:v>
                </c:pt>
                <c:pt idx="1397">
                  <c:v>0.00936768149882904</c:v>
                </c:pt>
                <c:pt idx="1398">
                  <c:v>0.00934579439252336</c:v>
                </c:pt>
                <c:pt idx="1399">
                  <c:v>0.00934579439252336</c:v>
                </c:pt>
                <c:pt idx="1400">
                  <c:v>0.0093167701863354</c:v>
                </c:pt>
                <c:pt idx="1401">
                  <c:v>0.00929978118161925</c:v>
                </c:pt>
                <c:pt idx="1402">
                  <c:v>0.00929121316697637</c:v>
                </c:pt>
                <c:pt idx="1403">
                  <c:v>0.00925925925925925</c:v>
                </c:pt>
                <c:pt idx="1404">
                  <c:v>0.00925925925925925</c:v>
                </c:pt>
                <c:pt idx="1405">
                  <c:v>0.00925925925925925</c:v>
                </c:pt>
                <c:pt idx="1406">
                  <c:v>0.00925925925925925</c:v>
                </c:pt>
                <c:pt idx="1407">
                  <c:v>0.00924295774647887</c:v>
                </c:pt>
                <c:pt idx="1408">
                  <c:v>0.00920951650038373</c:v>
                </c:pt>
                <c:pt idx="1409">
                  <c:v>0.00919540229885057</c:v>
                </c:pt>
                <c:pt idx="1410">
                  <c:v>0.00918273645546372</c:v>
                </c:pt>
                <c:pt idx="1411">
                  <c:v>0.0091743119266055</c:v>
                </c:pt>
                <c:pt idx="1412">
                  <c:v>0.0091743119266055</c:v>
                </c:pt>
                <c:pt idx="1413">
                  <c:v>0.00904977375565611</c:v>
                </c:pt>
                <c:pt idx="1414">
                  <c:v>0.009009009009009</c:v>
                </c:pt>
                <c:pt idx="1415">
                  <c:v>0.009009009009009</c:v>
                </c:pt>
                <c:pt idx="1416">
                  <c:v>0.00900532132623823</c:v>
                </c:pt>
                <c:pt idx="1417">
                  <c:v>0.00896860986547085</c:v>
                </c:pt>
                <c:pt idx="1418">
                  <c:v>0.00896860986547085</c:v>
                </c:pt>
                <c:pt idx="1419">
                  <c:v>0.00892857142857142</c:v>
                </c:pt>
                <c:pt idx="1420">
                  <c:v>0.00888888888888888</c:v>
                </c:pt>
                <c:pt idx="1421">
                  <c:v>0.00888324873096446</c:v>
                </c:pt>
                <c:pt idx="1422">
                  <c:v>0.00884955752212389</c:v>
                </c:pt>
                <c:pt idx="1423">
                  <c:v>0.00884955752212389</c:v>
                </c:pt>
                <c:pt idx="1424">
                  <c:v>0.00884955752212389</c:v>
                </c:pt>
                <c:pt idx="1425">
                  <c:v>0.00881953867028493</c:v>
                </c:pt>
                <c:pt idx="1426">
                  <c:v>0.00878734622144112</c:v>
                </c:pt>
                <c:pt idx="1427">
                  <c:v>0.0087719298245614</c:v>
                </c:pt>
                <c:pt idx="1428">
                  <c:v>0.0087527352297593</c:v>
                </c:pt>
                <c:pt idx="1429">
                  <c:v>0.00872093023255814</c:v>
                </c:pt>
                <c:pt idx="1430">
                  <c:v>0.00870827285921625</c:v>
                </c:pt>
                <c:pt idx="1431">
                  <c:v>0.00869565217391304</c:v>
                </c:pt>
                <c:pt idx="1432">
                  <c:v>0.00869565217391304</c:v>
                </c:pt>
                <c:pt idx="1433">
                  <c:v>0.00862068965517241</c:v>
                </c:pt>
                <c:pt idx="1434">
                  <c:v>0.00862068965517241</c:v>
                </c:pt>
                <c:pt idx="1435">
                  <c:v>0.00862068965517241</c:v>
                </c:pt>
                <c:pt idx="1436">
                  <c:v>0.00859598853868194</c:v>
                </c:pt>
                <c:pt idx="1437">
                  <c:v>0.00857142857142857</c:v>
                </c:pt>
                <c:pt idx="1438">
                  <c:v>0.00854700854700854</c:v>
                </c:pt>
                <c:pt idx="1439">
                  <c:v>0.00854700854700854</c:v>
                </c:pt>
                <c:pt idx="1440">
                  <c:v>0.00854700854700854</c:v>
                </c:pt>
                <c:pt idx="1441">
                  <c:v>0.00854700854700854</c:v>
                </c:pt>
                <c:pt idx="1442">
                  <c:v>0.00852272727272727</c:v>
                </c:pt>
                <c:pt idx="1443">
                  <c:v>0.00851063829787234</c:v>
                </c:pt>
                <c:pt idx="1444">
                  <c:v>0.00850776502363268</c:v>
                </c:pt>
                <c:pt idx="1445">
                  <c:v>0.00847457627118644</c:v>
                </c:pt>
                <c:pt idx="1446">
                  <c:v>0.00847457627118644</c:v>
                </c:pt>
                <c:pt idx="1447">
                  <c:v>0.00846997502443262</c:v>
                </c:pt>
                <c:pt idx="1448">
                  <c:v>0.00843881856540084</c:v>
                </c:pt>
                <c:pt idx="1449">
                  <c:v>0.00840336134453781</c:v>
                </c:pt>
                <c:pt idx="1450">
                  <c:v>0.00838064341713976</c:v>
                </c:pt>
                <c:pt idx="1451">
                  <c:v>0.0083752093802345</c:v>
                </c:pt>
                <c:pt idx="1452">
                  <c:v>0.00836820083682008</c:v>
                </c:pt>
                <c:pt idx="1453">
                  <c:v>0.00827966881324747</c:v>
                </c:pt>
                <c:pt idx="1454">
                  <c:v>0.00827205882352941</c:v>
                </c:pt>
                <c:pt idx="1455">
                  <c:v>0.00826446280991735</c:v>
                </c:pt>
                <c:pt idx="1456">
                  <c:v>0.00824499411071849</c:v>
                </c:pt>
                <c:pt idx="1457">
                  <c:v>0.00823723228995057</c:v>
                </c:pt>
                <c:pt idx="1458">
                  <c:v>0.00822368421052631</c:v>
                </c:pt>
                <c:pt idx="1459">
                  <c:v>0.00821917808219178</c:v>
                </c:pt>
                <c:pt idx="1460">
                  <c:v>0.00817160367722165</c:v>
                </c:pt>
                <c:pt idx="1461">
                  <c:v>0.00811618966253737</c:v>
                </c:pt>
                <c:pt idx="1462">
                  <c:v>0.00807754442649434</c:v>
                </c:pt>
                <c:pt idx="1463">
                  <c:v>0.00806451612903225</c:v>
                </c:pt>
                <c:pt idx="1464">
                  <c:v>0.00798403193612774</c:v>
                </c:pt>
                <c:pt idx="1465">
                  <c:v>0.00796812749003984</c:v>
                </c:pt>
                <c:pt idx="1466">
                  <c:v>0.00793650793650793</c:v>
                </c:pt>
                <c:pt idx="1467">
                  <c:v>0.00793650793650793</c:v>
                </c:pt>
                <c:pt idx="1468">
                  <c:v>0.00793650793650793</c:v>
                </c:pt>
                <c:pt idx="1469">
                  <c:v>0.00791284403669724</c:v>
                </c:pt>
                <c:pt idx="1470">
                  <c:v>0.00790662650602409</c:v>
                </c:pt>
                <c:pt idx="1471">
                  <c:v>0.00787401574803149</c:v>
                </c:pt>
                <c:pt idx="1472">
                  <c:v>0.00787401574803149</c:v>
                </c:pt>
                <c:pt idx="1473">
                  <c:v>0.00787401574803149</c:v>
                </c:pt>
                <c:pt idx="1474">
                  <c:v>0.00782778864970645</c:v>
                </c:pt>
                <c:pt idx="1475">
                  <c:v>0.0078125</c:v>
                </c:pt>
                <c:pt idx="1476">
                  <c:v>0.00777705767984445</c:v>
                </c:pt>
                <c:pt idx="1477">
                  <c:v>0.00773480662983425</c:v>
                </c:pt>
                <c:pt idx="1478">
                  <c:v>0.00769230769230769</c:v>
                </c:pt>
                <c:pt idx="1479">
                  <c:v>0.00767366720516962</c:v>
                </c:pt>
                <c:pt idx="1480">
                  <c:v>0.00766283524904214</c:v>
                </c:pt>
                <c:pt idx="1481">
                  <c:v>0.00766283524904214</c:v>
                </c:pt>
                <c:pt idx="1482">
                  <c:v>0.00763358778625954</c:v>
                </c:pt>
                <c:pt idx="1483">
                  <c:v>0.00763358778625954</c:v>
                </c:pt>
                <c:pt idx="1484">
                  <c:v>0.00763358778625954</c:v>
                </c:pt>
                <c:pt idx="1485">
                  <c:v>0.00760456273764258</c:v>
                </c:pt>
                <c:pt idx="1486">
                  <c:v>0.00753968253968254</c:v>
                </c:pt>
                <c:pt idx="1487">
                  <c:v>0.0075187969924812</c:v>
                </c:pt>
                <c:pt idx="1488">
                  <c:v>0.0075187969924812</c:v>
                </c:pt>
                <c:pt idx="1489">
                  <c:v>0.00751252086811352</c:v>
                </c:pt>
                <c:pt idx="1490">
                  <c:v>0.0075</c:v>
                </c:pt>
                <c:pt idx="1491">
                  <c:v>0.00749625187406296</c:v>
                </c:pt>
                <c:pt idx="1492">
                  <c:v>0.00746268656716417</c:v>
                </c:pt>
                <c:pt idx="1493">
                  <c:v>0.00746268656716417</c:v>
                </c:pt>
                <c:pt idx="1494">
                  <c:v>0.00745425796250282</c:v>
                </c:pt>
                <c:pt idx="1495">
                  <c:v>0.00742942050520059</c:v>
                </c:pt>
                <c:pt idx="1496">
                  <c:v>0.00742311770943796</c:v>
                </c:pt>
                <c:pt idx="1497">
                  <c:v>0.0074074074074074</c:v>
                </c:pt>
                <c:pt idx="1498">
                  <c:v>0.0074074074074074</c:v>
                </c:pt>
                <c:pt idx="1499">
                  <c:v>0.00739371534195933</c:v>
                </c:pt>
                <c:pt idx="1500">
                  <c:v>0.007380073800738</c:v>
                </c:pt>
                <c:pt idx="1501">
                  <c:v>0.007380073800738</c:v>
                </c:pt>
                <c:pt idx="1502">
                  <c:v>0.00737463126843657</c:v>
                </c:pt>
                <c:pt idx="1503">
                  <c:v>0.00735294117647058</c:v>
                </c:pt>
                <c:pt idx="1504">
                  <c:v>0.00732600732600732</c:v>
                </c:pt>
                <c:pt idx="1505">
                  <c:v>0.0072992700729927</c:v>
                </c:pt>
                <c:pt idx="1506">
                  <c:v>0.0072992700729927</c:v>
                </c:pt>
                <c:pt idx="1507">
                  <c:v>0.0072992700729927</c:v>
                </c:pt>
                <c:pt idx="1508">
                  <c:v>0.0072518129532383</c:v>
                </c:pt>
                <c:pt idx="1509">
                  <c:v>0.0072463768115942</c:v>
                </c:pt>
                <c:pt idx="1510">
                  <c:v>0.00722021660649819</c:v>
                </c:pt>
                <c:pt idx="1511">
                  <c:v>0.00719424460431654</c:v>
                </c:pt>
                <c:pt idx="1512">
                  <c:v>0.00718390804597701</c:v>
                </c:pt>
                <c:pt idx="1513">
                  <c:v>0.0071578947368421</c:v>
                </c:pt>
                <c:pt idx="1514">
                  <c:v>0.00714285714285714</c:v>
                </c:pt>
                <c:pt idx="1515">
                  <c:v>0.00709219858156028</c:v>
                </c:pt>
                <c:pt idx="1516">
                  <c:v>0.00709219858156028</c:v>
                </c:pt>
                <c:pt idx="1517">
                  <c:v>0.00709219858156028</c:v>
                </c:pt>
                <c:pt idx="1518">
                  <c:v>0.00707338638373121</c:v>
                </c:pt>
                <c:pt idx="1519">
                  <c:v>0.00706713780918727</c:v>
                </c:pt>
                <c:pt idx="1520">
                  <c:v>0.00704225352112676</c:v>
                </c:pt>
                <c:pt idx="1521">
                  <c:v>0.0070323488045007</c:v>
                </c:pt>
                <c:pt idx="1522">
                  <c:v>0.0070323488045007</c:v>
                </c:pt>
                <c:pt idx="1523">
                  <c:v>0.00702360391479562</c:v>
                </c:pt>
                <c:pt idx="1524">
                  <c:v>0.0069284064665127</c:v>
                </c:pt>
                <c:pt idx="1525">
                  <c:v>0.00691699604743083</c:v>
                </c:pt>
                <c:pt idx="1526">
                  <c:v>0.00687757909215955</c:v>
                </c:pt>
                <c:pt idx="1527">
                  <c:v>0.00687285223367697</c:v>
                </c:pt>
                <c:pt idx="1528">
                  <c:v>0.00684931506849315</c:v>
                </c:pt>
                <c:pt idx="1529">
                  <c:v>0.00684931506849315</c:v>
                </c:pt>
                <c:pt idx="1530">
                  <c:v>0.00684931506849315</c:v>
                </c:pt>
                <c:pt idx="1531">
                  <c:v>0.00683760683760683</c:v>
                </c:pt>
                <c:pt idx="1532">
                  <c:v>0.00680272108843537</c:v>
                </c:pt>
                <c:pt idx="1533">
                  <c:v>0.00678733031674208</c:v>
                </c:pt>
                <c:pt idx="1534">
                  <c:v>0.00678733031674208</c:v>
                </c:pt>
                <c:pt idx="1535">
                  <c:v>0.00678733031674208</c:v>
                </c:pt>
                <c:pt idx="1536">
                  <c:v>0.00675675675675675</c:v>
                </c:pt>
                <c:pt idx="1537">
                  <c:v>0.00671140939597315</c:v>
                </c:pt>
                <c:pt idx="1538">
                  <c:v>0.00671140939597315</c:v>
                </c:pt>
                <c:pt idx="1539">
                  <c:v>0.0066908812846492</c:v>
                </c:pt>
                <c:pt idx="1540">
                  <c:v>0.00663716814159292</c:v>
                </c:pt>
                <c:pt idx="1541">
                  <c:v>0.00662251655629139</c:v>
                </c:pt>
                <c:pt idx="1542">
                  <c:v>0.00659077291791491</c:v>
                </c:pt>
                <c:pt idx="1543">
                  <c:v>0.00657894736842105</c:v>
                </c:pt>
                <c:pt idx="1544">
                  <c:v>0.00657894736842105</c:v>
                </c:pt>
                <c:pt idx="1545">
                  <c:v>0.00654664484451718</c:v>
                </c:pt>
                <c:pt idx="1546">
                  <c:v>0.0065252854812398</c:v>
                </c:pt>
                <c:pt idx="1547">
                  <c:v>0.00646830530401035</c:v>
                </c:pt>
                <c:pt idx="1548">
                  <c:v>0.0064516129032258</c:v>
                </c:pt>
                <c:pt idx="1549">
                  <c:v>0.0064516129032258</c:v>
                </c:pt>
                <c:pt idx="1550">
                  <c:v>0.0064516129032258</c:v>
                </c:pt>
                <c:pt idx="1551">
                  <c:v>0.0064516129032258</c:v>
                </c:pt>
                <c:pt idx="1552">
                  <c:v>0.00643086816720257</c:v>
                </c:pt>
                <c:pt idx="1553">
                  <c:v>0.00643086816720257</c:v>
                </c:pt>
                <c:pt idx="1554">
                  <c:v>0.00643086816720257</c:v>
                </c:pt>
                <c:pt idx="1555">
                  <c:v>0.00642673521850899</c:v>
                </c:pt>
                <c:pt idx="1556">
                  <c:v>0.00641025641025641</c:v>
                </c:pt>
                <c:pt idx="1557">
                  <c:v>0.0064</c:v>
                </c:pt>
                <c:pt idx="1558">
                  <c:v>0.00639931740614334</c:v>
                </c:pt>
                <c:pt idx="1559">
                  <c:v>0.00632911392405063</c:v>
                </c:pt>
                <c:pt idx="1560">
                  <c:v>0.00632911392405063</c:v>
                </c:pt>
                <c:pt idx="1561">
                  <c:v>0.00632911392405063</c:v>
                </c:pt>
                <c:pt idx="1562">
                  <c:v>0.00632111251580278</c:v>
                </c:pt>
                <c:pt idx="1563">
                  <c:v>0.00630914826498422</c:v>
                </c:pt>
                <c:pt idx="1564">
                  <c:v>0.00630252100840336</c:v>
                </c:pt>
                <c:pt idx="1565">
                  <c:v>0.00629811056682995</c:v>
                </c:pt>
                <c:pt idx="1566">
                  <c:v>0.0062266500622665</c:v>
                </c:pt>
                <c:pt idx="1567">
                  <c:v>0.00619834710743801</c:v>
                </c:pt>
                <c:pt idx="1568">
                  <c:v>0.00617283950617283</c:v>
                </c:pt>
                <c:pt idx="1569">
                  <c:v>0.00617283950617283</c:v>
                </c:pt>
                <c:pt idx="1570">
                  <c:v>0.00615384615384615</c:v>
                </c:pt>
                <c:pt idx="1571">
                  <c:v>0.00613496932515337</c:v>
                </c:pt>
                <c:pt idx="1572">
                  <c:v>0.00613496932515337</c:v>
                </c:pt>
                <c:pt idx="1573">
                  <c:v>0.00613496932515337</c:v>
                </c:pt>
                <c:pt idx="1574">
                  <c:v>0.00606060606060606</c:v>
                </c:pt>
                <c:pt idx="1575">
                  <c:v>0.00605393505778756</c:v>
                </c:pt>
                <c:pt idx="1576">
                  <c:v>0.00603318250377073</c:v>
                </c:pt>
                <c:pt idx="1577">
                  <c:v>0.00601307189542483</c:v>
                </c:pt>
                <c:pt idx="1578">
                  <c:v>0.00601202404809619</c:v>
                </c:pt>
                <c:pt idx="1579">
                  <c:v>0.0059931506849315</c:v>
                </c:pt>
                <c:pt idx="1580">
                  <c:v>0.00598259608411892</c:v>
                </c:pt>
                <c:pt idx="1581">
                  <c:v>0.0059612518628912</c:v>
                </c:pt>
                <c:pt idx="1582">
                  <c:v>0.00594353640416047</c:v>
                </c:pt>
                <c:pt idx="1583">
                  <c:v>0.00592885375494071</c:v>
                </c:pt>
                <c:pt idx="1584">
                  <c:v>0.00592592592592592</c:v>
                </c:pt>
                <c:pt idx="1585">
                  <c:v>0.00592592592592592</c:v>
                </c:pt>
                <c:pt idx="1586">
                  <c:v>0.00591985428051001</c:v>
                </c:pt>
                <c:pt idx="1587">
                  <c:v>0.0059171597633136</c:v>
                </c:pt>
                <c:pt idx="1588">
                  <c:v>0.0059171597633136</c:v>
                </c:pt>
                <c:pt idx="1589">
                  <c:v>0.0059171597633136</c:v>
                </c:pt>
                <c:pt idx="1590">
                  <c:v>0.0059040590405904</c:v>
                </c:pt>
                <c:pt idx="1591">
                  <c:v>0.00584795321637426</c:v>
                </c:pt>
                <c:pt idx="1592">
                  <c:v>0.00584795321637426</c:v>
                </c:pt>
                <c:pt idx="1593">
                  <c:v>0.00581395348837209</c:v>
                </c:pt>
                <c:pt idx="1594">
                  <c:v>0.00578034682080924</c:v>
                </c:pt>
                <c:pt idx="1595">
                  <c:v>0.00575916230366492</c:v>
                </c:pt>
                <c:pt idx="1596">
                  <c:v>0.00575539568345323</c:v>
                </c:pt>
                <c:pt idx="1597">
                  <c:v>0.00568990042674253</c:v>
                </c:pt>
                <c:pt idx="1598">
                  <c:v>0.00568181818181818</c:v>
                </c:pt>
                <c:pt idx="1599">
                  <c:v>0.00568181818181818</c:v>
                </c:pt>
                <c:pt idx="1600">
                  <c:v>0.00568181818181818</c:v>
                </c:pt>
                <c:pt idx="1601">
                  <c:v>0.00567644276253547</c:v>
                </c:pt>
                <c:pt idx="1602">
                  <c:v>0.00567107750472589</c:v>
                </c:pt>
                <c:pt idx="1603">
                  <c:v>0.0056657223796034</c:v>
                </c:pt>
                <c:pt idx="1604">
                  <c:v>0.00563524590163934</c:v>
                </c:pt>
                <c:pt idx="1605">
                  <c:v>0.00562429696287964</c:v>
                </c:pt>
                <c:pt idx="1606">
                  <c:v>0.00558659217877095</c:v>
                </c:pt>
                <c:pt idx="1607">
                  <c:v>0.00558659217877095</c:v>
                </c:pt>
                <c:pt idx="1608">
                  <c:v>0.00557854957710995</c:v>
                </c:pt>
                <c:pt idx="1609">
                  <c:v>0.00555555555555555</c:v>
                </c:pt>
                <c:pt idx="1610">
                  <c:v>0.00555555555555555</c:v>
                </c:pt>
                <c:pt idx="1611">
                  <c:v>0.00554016620498615</c:v>
                </c:pt>
                <c:pt idx="1612">
                  <c:v>0.00552486187845303</c:v>
                </c:pt>
                <c:pt idx="1613">
                  <c:v>0.00552486187845303</c:v>
                </c:pt>
                <c:pt idx="1614">
                  <c:v>0.00551808706315144</c:v>
                </c:pt>
                <c:pt idx="1615">
                  <c:v>0.00549450549450549</c:v>
                </c:pt>
                <c:pt idx="1616">
                  <c:v>0.00549450549450549</c:v>
                </c:pt>
                <c:pt idx="1617">
                  <c:v>0.00546448087431694</c:v>
                </c:pt>
                <c:pt idx="1618">
                  <c:v>0.00543900543900543</c:v>
                </c:pt>
                <c:pt idx="1619">
                  <c:v>0.00542941757156959</c:v>
                </c:pt>
                <c:pt idx="1620">
                  <c:v>0.0054127198917456</c:v>
                </c:pt>
                <c:pt idx="1621">
                  <c:v>0.00538767861325837</c:v>
                </c:pt>
                <c:pt idx="1622">
                  <c:v>0.0053763440860215</c:v>
                </c:pt>
                <c:pt idx="1623">
                  <c:v>0.00531914893617021</c:v>
                </c:pt>
                <c:pt idx="1624">
                  <c:v>0.00530035335689046</c:v>
                </c:pt>
                <c:pt idx="1625">
                  <c:v>0.00523560209424083</c:v>
                </c:pt>
                <c:pt idx="1626">
                  <c:v>0.00520833333333333</c:v>
                </c:pt>
                <c:pt idx="1627">
                  <c:v>0.00519480519480519</c:v>
                </c:pt>
                <c:pt idx="1628">
                  <c:v>0.00518134715025906</c:v>
                </c:pt>
                <c:pt idx="1629">
                  <c:v>0.00517722023098367</c:v>
                </c:pt>
                <c:pt idx="1630">
                  <c:v>0.00516055045871559</c:v>
                </c:pt>
                <c:pt idx="1631">
                  <c:v>0.00515463917525773</c:v>
                </c:pt>
                <c:pt idx="1632">
                  <c:v>0.00515463917525773</c:v>
                </c:pt>
                <c:pt idx="1633">
                  <c:v>0.00513318534961154</c:v>
                </c:pt>
                <c:pt idx="1634">
                  <c:v>0.00512820512820512</c:v>
                </c:pt>
                <c:pt idx="1635">
                  <c:v>0.00512820512820512</c:v>
                </c:pt>
                <c:pt idx="1636">
                  <c:v>0.00512820512820512</c:v>
                </c:pt>
                <c:pt idx="1637">
                  <c:v>0.00507614213197969</c:v>
                </c:pt>
                <c:pt idx="1638">
                  <c:v>0.00506970849176172</c:v>
                </c:pt>
                <c:pt idx="1639">
                  <c:v>0.00506756756756756</c:v>
                </c:pt>
                <c:pt idx="1640">
                  <c:v>0.00504854368932038</c:v>
                </c:pt>
                <c:pt idx="1641">
                  <c:v>0.0050251256281407</c:v>
                </c:pt>
                <c:pt idx="1642">
                  <c:v>0.0050251256281407</c:v>
                </c:pt>
                <c:pt idx="1643">
                  <c:v>0.00498753117206982</c:v>
                </c:pt>
                <c:pt idx="1644">
                  <c:v>0.00495185694635488</c:v>
                </c:pt>
                <c:pt idx="1645">
                  <c:v>0.00495020331192173</c:v>
                </c:pt>
                <c:pt idx="1646">
                  <c:v>0.00492610837438423</c:v>
                </c:pt>
                <c:pt idx="1647">
                  <c:v>0.00491400491400491</c:v>
                </c:pt>
                <c:pt idx="1648">
                  <c:v>0.00490196078431372</c:v>
                </c:pt>
                <c:pt idx="1649">
                  <c:v>0.00490196078431372</c:v>
                </c:pt>
                <c:pt idx="1650">
                  <c:v>0.00490196078431372</c:v>
                </c:pt>
                <c:pt idx="1651">
                  <c:v>0.00488997555012224</c:v>
                </c:pt>
                <c:pt idx="1652">
                  <c:v>0.00483091787439613</c:v>
                </c:pt>
                <c:pt idx="1653">
                  <c:v>0.0048076923076923</c:v>
                </c:pt>
                <c:pt idx="1654">
                  <c:v>0.0048076923076923</c:v>
                </c:pt>
                <c:pt idx="1655">
                  <c:v>0.00478468899521531</c:v>
                </c:pt>
                <c:pt idx="1656">
                  <c:v>0.00477326968973747</c:v>
                </c:pt>
                <c:pt idx="1657">
                  <c:v>0.00476190476190476</c:v>
                </c:pt>
                <c:pt idx="1658">
                  <c:v>0.00470219435736677</c:v>
                </c:pt>
                <c:pt idx="1659">
                  <c:v>0.00470219435736677</c:v>
                </c:pt>
                <c:pt idx="1660">
                  <c:v>0.00469851213782302</c:v>
                </c:pt>
                <c:pt idx="1661">
                  <c:v>0.00467289719626168</c:v>
                </c:pt>
                <c:pt idx="1662">
                  <c:v>0.00467289719626168</c:v>
                </c:pt>
                <c:pt idx="1663">
                  <c:v>0.00465735196274118</c:v>
                </c:pt>
                <c:pt idx="1664">
                  <c:v>0.00464900046490004</c:v>
                </c:pt>
                <c:pt idx="1665">
                  <c:v>0.00463678516228748</c:v>
                </c:pt>
                <c:pt idx="1666">
                  <c:v>0.00462962962962962</c:v>
                </c:pt>
                <c:pt idx="1667">
                  <c:v>0.00459770114942528</c:v>
                </c:pt>
                <c:pt idx="1668">
                  <c:v>0.0045662100456621</c:v>
                </c:pt>
                <c:pt idx="1669">
                  <c:v>0.00455729166666666</c:v>
                </c:pt>
                <c:pt idx="1670">
                  <c:v>0.00454086781029263</c:v>
                </c:pt>
                <c:pt idx="1671">
                  <c:v>0.0045333750195404</c:v>
                </c:pt>
                <c:pt idx="1672">
                  <c:v>0.00451807228915662</c:v>
                </c:pt>
                <c:pt idx="1673">
                  <c:v>0.00448430493273542</c:v>
                </c:pt>
                <c:pt idx="1674">
                  <c:v>0.00447427293064876</c:v>
                </c:pt>
                <c:pt idx="1675">
                  <c:v>0.00446428571428571</c:v>
                </c:pt>
                <c:pt idx="1676">
                  <c:v>0.00445009535918626</c:v>
                </c:pt>
                <c:pt idx="1677">
                  <c:v>0.00442477876106194</c:v>
                </c:pt>
                <c:pt idx="1678">
                  <c:v>0.00441988950276243</c:v>
                </c:pt>
                <c:pt idx="1679">
                  <c:v>0.00441501103752759</c:v>
                </c:pt>
                <c:pt idx="1680">
                  <c:v>0.00440528634361233</c:v>
                </c:pt>
                <c:pt idx="1681">
                  <c:v>0.0043645251396648</c:v>
                </c:pt>
                <c:pt idx="1682">
                  <c:v>0.00436363636363636</c:v>
                </c:pt>
                <c:pt idx="1683">
                  <c:v>0.00434546442151004</c:v>
                </c:pt>
                <c:pt idx="1684">
                  <c:v>0.00433553251649387</c:v>
                </c:pt>
                <c:pt idx="1685">
                  <c:v>0.00432900432900432</c:v>
                </c:pt>
                <c:pt idx="1686">
                  <c:v>0.00432432432432432</c:v>
                </c:pt>
                <c:pt idx="1687">
                  <c:v>0.00429184549356223</c:v>
                </c:pt>
                <c:pt idx="1688">
                  <c:v>0.00427350427350427</c:v>
                </c:pt>
                <c:pt idx="1689">
                  <c:v>0.00427107061503416</c:v>
                </c:pt>
                <c:pt idx="1690">
                  <c:v>0.00426803243704652</c:v>
                </c:pt>
                <c:pt idx="1691">
                  <c:v>0.00426257459505541</c:v>
                </c:pt>
                <c:pt idx="1692">
                  <c:v>0.00426136363636363</c:v>
                </c:pt>
                <c:pt idx="1693">
                  <c:v>0.00425963488843813</c:v>
                </c:pt>
                <c:pt idx="1694">
                  <c:v>0.00425763203188694</c:v>
                </c:pt>
                <c:pt idx="1695">
                  <c:v>0.00425531914893617</c:v>
                </c:pt>
                <c:pt idx="1696">
                  <c:v>0.00425531914893617</c:v>
                </c:pt>
                <c:pt idx="1697">
                  <c:v>0.00425330812854442</c:v>
                </c:pt>
                <c:pt idx="1698">
                  <c:v>0.00424929178470255</c:v>
                </c:pt>
                <c:pt idx="1699">
                  <c:v>0.00423728813559322</c:v>
                </c:pt>
                <c:pt idx="1700">
                  <c:v>0.00423728813559322</c:v>
                </c:pt>
                <c:pt idx="1701">
                  <c:v>0.00422535211267605</c:v>
                </c:pt>
                <c:pt idx="1702">
                  <c:v>0.00421940928270042</c:v>
                </c:pt>
                <c:pt idx="1703">
                  <c:v>0.00421940928270042</c:v>
                </c:pt>
                <c:pt idx="1704">
                  <c:v>0.00420831141504471</c:v>
                </c:pt>
                <c:pt idx="1705">
                  <c:v>0.0042016806722689</c:v>
                </c:pt>
                <c:pt idx="1706">
                  <c:v>0.00419139116511255</c:v>
                </c:pt>
                <c:pt idx="1707">
                  <c:v>0.00418410041841004</c:v>
                </c:pt>
                <c:pt idx="1708">
                  <c:v>0.00417469492614001</c:v>
                </c:pt>
                <c:pt idx="1709">
                  <c:v>0.00414937759336099</c:v>
                </c:pt>
                <c:pt idx="1710">
                  <c:v>0.00413223140495867</c:v>
                </c:pt>
                <c:pt idx="1711">
                  <c:v>0.00413223140495867</c:v>
                </c:pt>
                <c:pt idx="1712">
                  <c:v>0.00411039342337052</c:v>
                </c:pt>
                <c:pt idx="1713">
                  <c:v>0.00409500409500409</c:v>
                </c:pt>
                <c:pt idx="1714">
                  <c:v>0.00409117475160724</c:v>
                </c:pt>
                <c:pt idx="1715">
                  <c:v>0.0040650406504065</c:v>
                </c:pt>
                <c:pt idx="1716">
                  <c:v>0.0040650406504065</c:v>
                </c:pt>
                <c:pt idx="1717">
                  <c:v>0.0040290088638195</c:v>
                </c:pt>
                <c:pt idx="1718">
                  <c:v>0.00402576489533011</c:v>
                </c:pt>
                <c:pt idx="1719">
                  <c:v>0.00398406374501992</c:v>
                </c:pt>
                <c:pt idx="1720">
                  <c:v>0.00398406374501992</c:v>
                </c:pt>
                <c:pt idx="1721">
                  <c:v>0.00395256916996047</c:v>
                </c:pt>
                <c:pt idx="1722">
                  <c:v>0.00394689630426982</c:v>
                </c:pt>
                <c:pt idx="1723">
                  <c:v>0.00392772977219167</c:v>
                </c:pt>
                <c:pt idx="1724">
                  <c:v>0.00392156862745098</c:v>
                </c:pt>
                <c:pt idx="1725">
                  <c:v>0.00392156862745098</c:v>
                </c:pt>
                <c:pt idx="1726">
                  <c:v>0.00392156862745098</c:v>
                </c:pt>
                <c:pt idx="1727">
                  <c:v>0.00387596899224806</c:v>
                </c:pt>
                <c:pt idx="1728">
                  <c:v>0.00385604113110539</c:v>
                </c:pt>
                <c:pt idx="1729">
                  <c:v>0.00384615384615384</c:v>
                </c:pt>
                <c:pt idx="1730">
                  <c:v>0.00383141762452107</c:v>
                </c:pt>
                <c:pt idx="1731">
                  <c:v>0.00379506641366223</c:v>
                </c:pt>
                <c:pt idx="1732">
                  <c:v>0.00378787878787878</c:v>
                </c:pt>
                <c:pt idx="1733">
                  <c:v>0.00378787878787878</c:v>
                </c:pt>
                <c:pt idx="1734">
                  <c:v>0.00377358490566037</c:v>
                </c:pt>
                <c:pt idx="1735">
                  <c:v>0.00366300366300366</c:v>
                </c:pt>
                <c:pt idx="1736">
                  <c:v>0.00364077669902912</c:v>
                </c:pt>
                <c:pt idx="1737">
                  <c:v>0.00361990950226244</c:v>
                </c:pt>
                <c:pt idx="1738">
                  <c:v>0.003613369467028</c:v>
                </c:pt>
                <c:pt idx="1739">
                  <c:v>0.00360252176523566</c:v>
                </c:pt>
                <c:pt idx="1740">
                  <c:v>0.00358851674641148</c:v>
                </c:pt>
                <c:pt idx="1741">
                  <c:v>0.00353356890459363</c:v>
                </c:pt>
                <c:pt idx="1742">
                  <c:v>0.00351047088730177</c:v>
                </c:pt>
                <c:pt idx="1743">
                  <c:v>0.00350618195238973</c:v>
                </c:pt>
                <c:pt idx="1744">
                  <c:v>0.00347490347490347</c:v>
                </c:pt>
                <c:pt idx="1745">
                  <c:v>0.00347222222222222</c:v>
                </c:pt>
                <c:pt idx="1746">
                  <c:v>0.00346020761245674</c:v>
                </c:pt>
                <c:pt idx="1747">
                  <c:v>0.00344827586206896</c:v>
                </c:pt>
                <c:pt idx="1748">
                  <c:v>0.00343642611683848</c:v>
                </c:pt>
                <c:pt idx="1749">
                  <c:v>0.00341248400398123</c:v>
                </c:pt>
                <c:pt idx="1750">
                  <c:v>0.00340136054421768</c:v>
                </c:pt>
                <c:pt idx="1751">
                  <c:v>0.00339558573853989</c:v>
                </c:pt>
                <c:pt idx="1752">
                  <c:v>0.00336862367661212</c:v>
                </c:pt>
                <c:pt idx="1753">
                  <c:v>0.00334768053562888</c:v>
                </c:pt>
                <c:pt idx="1754">
                  <c:v>0.00332225913621262</c:v>
                </c:pt>
                <c:pt idx="1755">
                  <c:v>0.00331308669243511</c:v>
                </c:pt>
                <c:pt idx="1756">
                  <c:v>0.00331125827814569</c:v>
                </c:pt>
                <c:pt idx="1757">
                  <c:v>0.00331125827814569</c:v>
                </c:pt>
                <c:pt idx="1758">
                  <c:v>0.00330578512396694</c:v>
                </c:pt>
                <c:pt idx="1759">
                  <c:v>0.00326797385620915</c:v>
                </c:pt>
                <c:pt idx="1760">
                  <c:v>0.00325732899022801</c:v>
                </c:pt>
                <c:pt idx="1761">
                  <c:v>0.00325732899022801</c:v>
                </c:pt>
                <c:pt idx="1762">
                  <c:v>0.00324090745408714</c:v>
                </c:pt>
                <c:pt idx="1763">
                  <c:v>0.00323624595469255</c:v>
                </c:pt>
                <c:pt idx="1764">
                  <c:v>0.00322003577817531</c:v>
                </c:pt>
                <c:pt idx="1765">
                  <c:v>0.00321027287319422</c:v>
                </c:pt>
                <c:pt idx="1766">
                  <c:v>0.00319488817891373</c:v>
                </c:pt>
                <c:pt idx="1767">
                  <c:v>0.00318471337579617</c:v>
                </c:pt>
                <c:pt idx="1768">
                  <c:v>0.00316455696202531</c:v>
                </c:pt>
                <c:pt idx="1769">
                  <c:v>0.00316455696202531</c:v>
                </c:pt>
                <c:pt idx="1770">
                  <c:v>0.00316122233930453</c:v>
                </c:pt>
                <c:pt idx="1771">
                  <c:v>0.00312744331508991</c:v>
                </c:pt>
                <c:pt idx="1772">
                  <c:v>0.00310336595846264</c:v>
                </c:pt>
                <c:pt idx="1773">
                  <c:v>0.00309180275883938</c:v>
                </c:pt>
                <c:pt idx="1774">
                  <c:v>0.00307881773399014</c:v>
                </c:pt>
                <c:pt idx="1775">
                  <c:v>0.00306748466257668</c:v>
                </c:pt>
                <c:pt idx="1776">
                  <c:v>0.00305810397553516</c:v>
                </c:pt>
                <c:pt idx="1777">
                  <c:v>0.00303490136570561</c:v>
                </c:pt>
                <c:pt idx="1778">
                  <c:v>0.0029940119760479</c:v>
                </c:pt>
                <c:pt idx="1779">
                  <c:v>0.00298507462686567</c:v>
                </c:pt>
                <c:pt idx="1780">
                  <c:v>0.0029681597409606</c:v>
                </c:pt>
                <c:pt idx="1781">
                  <c:v>0.00294261893084845</c:v>
                </c:pt>
                <c:pt idx="1782">
                  <c:v>0.00294117647058823</c:v>
                </c:pt>
                <c:pt idx="1783">
                  <c:v>0.00294117647058823</c:v>
                </c:pt>
                <c:pt idx="1784">
                  <c:v>0.0029120559114735</c:v>
                </c:pt>
                <c:pt idx="1785">
                  <c:v>0.00289855072463768</c:v>
                </c:pt>
                <c:pt idx="1786">
                  <c:v>0.00286532951289398</c:v>
                </c:pt>
                <c:pt idx="1787">
                  <c:v>0.00282685512367491</c:v>
                </c:pt>
                <c:pt idx="1788">
                  <c:v>0.00282485875706214</c:v>
                </c:pt>
                <c:pt idx="1789">
                  <c:v>0.0028137310073157</c:v>
                </c:pt>
                <c:pt idx="1790">
                  <c:v>0.00280504908835904</c:v>
                </c:pt>
                <c:pt idx="1791">
                  <c:v>0.00280112044817927</c:v>
                </c:pt>
                <c:pt idx="1792">
                  <c:v>0.00278773397052966</c:v>
                </c:pt>
                <c:pt idx="1793">
                  <c:v>0.00277777777777777</c:v>
                </c:pt>
                <c:pt idx="1794">
                  <c:v>0.00276949296974861</c:v>
                </c:pt>
                <c:pt idx="1795">
                  <c:v>0.00276352151598894</c:v>
                </c:pt>
                <c:pt idx="1796">
                  <c:v>0.00275482093663911</c:v>
                </c:pt>
                <c:pt idx="1797">
                  <c:v>0.00273117440499414</c:v>
                </c:pt>
                <c:pt idx="1798">
                  <c:v>0.002710027100271</c:v>
                </c:pt>
                <c:pt idx="1799">
                  <c:v>0.00265193370165745</c:v>
                </c:pt>
                <c:pt idx="1800">
                  <c:v>0.00263852242744063</c:v>
                </c:pt>
                <c:pt idx="1801">
                  <c:v>0.00263852242744063</c:v>
                </c:pt>
                <c:pt idx="1802">
                  <c:v>0.00263157894736842</c:v>
                </c:pt>
                <c:pt idx="1803">
                  <c:v>0.00262620367668514</c:v>
                </c:pt>
                <c:pt idx="1804">
                  <c:v>0.00260416666666666</c:v>
                </c:pt>
                <c:pt idx="1805">
                  <c:v>0.00259740259740259</c:v>
                </c:pt>
                <c:pt idx="1806">
                  <c:v>0.00259403372243839</c:v>
                </c:pt>
                <c:pt idx="1807">
                  <c:v>0.00259067357512953</c:v>
                </c:pt>
                <c:pt idx="1808">
                  <c:v>0.00253807106598984</c:v>
                </c:pt>
                <c:pt idx="1809">
                  <c:v>0.00247524752475247</c:v>
                </c:pt>
                <c:pt idx="1810">
                  <c:v>0.00247142415817114</c:v>
                </c:pt>
                <c:pt idx="1811">
                  <c:v>0.00244498777506112</c:v>
                </c:pt>
                <c:pt idx="1812">
                  <c:v>0.00243111831442463</c:v>
                </c:pt>
                <c:pt idx="1813">
                  <c:v>0.00234741784037558</c:v>
                </c:pt>
                <c:pt idx="1814">
                  <c:v>0.00232018561484918</c:v>
                </c:pt>
                <c:pt idx="1815">
                  <c:v>0.00231884057971014</c:v>
                </c:pt>
                <c:pt idx="1816">
                  <c:v>0.00226830848995463</c:v>
                </c:pt>
                <c:pt idx="1817">
                  <c:v>0.00226244343891402</c:v>
                </c:pt>
                <c:pt idx="1818">
                  <c:v>0.00218340611353711</c:v>
                </c:pt>
                <c:pt idx="1819">
                  <c:v>0.00215982721382289</c:v>
                </c:pt>
                <c:pt idx="1820">
                  <c:v>0.00203252032520325</c:v>
                </c:pt>
                <c:pt idx="1821">
                  <c:v>0.00202224469160768</c:v>
                </c:pt>
                <c:pt idx="1822">
                  <c:v>0.00201409869083585</c:v>
                </c:pt>
                <c:pt idx="1823">
                  <c:v>0.002</c:v>
                </c:pt>
                <c:pt idx="1824">
                  <c:v>0.0019782393669634</c:v>
                </c:pt>
                <c:pt idx="1825">
                  <c:v>0.0018348623853211</c:v>
                </c:pt>
                <c:pt idx="1826">
                  <c:v>0.0017921146953405</c:v>
                </c:pt>
                <c:pt idx="1827">
                  <c:v>0.00176991150442477</c:v>
                </c:pt>
                <c:pt idx="1828">
                  <c:v>0.00175438596491228</c:v>
                </c:pt>
                <c:pt idx="1829">
                  <c:v>0.00170765027322404</c:v>
                </c:pt>
                <c:pt idx="1830">
                  <c:v>0.00163844893500819</c:v>
                </c:pt>
                <c:pt idx="1831">
                  <c:v>0.00159066808059384</c:v>
                </c:pt>
                <c:pt idx="1832">
                  <c:v>0.00156739811912225</c:v>
                </c:pt>
                <c:pt idx="1833">
                  <c:v>0.00148257968865826</c:v>
                </c:pt>
                <c:pt idx="1834">
                  <c:v>0.00148038490007401</c:v>
                </c:pt>
                <c:pt idx="1835">
                  <c:v>0.00141743444365698</c:v>
                </c:pt>
                <c:pt idx="1836">
                  <c:v>0.00139275766016713</c:v>
                </c:pt>
                <c:pt idx="1837">
                  <c:v>0.00133084908171413</c:v>
                </c:pt>
                <c:pt idx="1838">
                  <c:v>0.00130616509926854</c:v>
                </c:pt>
                <c:pt idx="1839">
                  <c:v>0.00127356087620988</c:v>
                </c:pt>
                <c:pt idx="1840">
                  <c:v>0.00116686114352392</c:v>
                </c:pt>
                <c:pt idx="1841">
                  <c:v>0.00105042016806722</c:v>
                </c:pt>
                <c:pt idx="1842">
                  <c:v>0.00102092904543134</c:v>
                </c:pt>
                <c:pt idx="1843" c:formatCode="0.00E+00">
                  <c:v>0.000998003992015968</c:v>
                </c:pt>
                <c:pt idx="1844" c:formatCode="0.00E+00">
                  <c:v>0.000946969696969697</c:v>
                </c:pt>
                <c:pt idx="1845" c:formatCode="0.00E+00">
                  <c:v>0.000538502961766289</c:v>
                </c:pt>
                <c:pt idx="1846" c:formatCode="0.00E+00">
                  <c:v>0.000476644423260247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0564352"/>
        <c:axId val="676758400"/>
      </c:scatterChart>
      <c:valAx>
        <c:axId val="970564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76758400"/>
        <c:crosses val="autoZero"/>
        <c:crossBetween val="midCat"/>
      </c:valAx>
      <c:valAx>
        <c:axId val="67675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705643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搜索词：口红</a:t>
            </a:r>
          </a:p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altLang="en-US"/>
              <a:t>商品置信度分布</a:t>
            </a:r>
            <a:r>
              <a:t>      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marker"/>
        <c:varyColors val="0"/>
        <c:ser>
          <c:idx val="0"/>
          <c:order val="0"/>
          <c:tx>
            <c:strRef>
              <c:f>[搜索词分类.xlsx]口红!$C$1</c:f>
              <c:strCache>
                <c:ptCount val="1"/>
                <c:pt idx="0">
                  <c:v>expo_click_rate      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yVal>
            <c:numRef>
              <c:f>[搜索词分类.xlsx]口红!$C$2:$C$2177</c:f>
              <c:numCache>
                <c:formatCode>General</c:formatCode>
                <c:ptCount val="2176"/>
                <c:pt idx="0">
                  <c:v>1.8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0.5</c:v>
                </c:pt>
                <c:pt idx="5">
                  <c:v>0.461538461538461</c:v>
                </c:pt>
                <c:pt idx="6">
                  <c:v>0.4</c:v>
                </c:pt>
                <c:pt idx="7">
                  <c:v>0.310407949790795</c:v>
                </c:pt>
                <c:pt idx="8">
                  <c:v>0.266410194758355</c:v>
                </c:pt>
                <c:pt idx="9">
                  <c:v>0.25072886297376</c:v>
                </c:pt>
                <c:pt idx="10">
                  <c:v>0.25</c:v>
                </c:pt>
                <c:pt idx="11">
                  <c:v>0.21727237202032</c:v>
                </c:pt>
                <c:pt idx="12">
                  <c:v>0.186746987951807</c:v>
                </c:pt>
                <c:pt idx="13">
                  <c:v>0.186440677966101</c:v>
                </c:pt>
                <c:pt idx="14">
                  <c:v>0.181802778719078</c:v>
                </c:pt>
                <c:pt idx="15">
                  <c:v>0.179487179487179</c:v>
                </c:pt>
                <c:pt idx="16">
                  <c:v>0.178787878787878</c:v>
                </c:pt>
                <c:pt idx="17">
                  <c:v>0.177948909038214</c:v>
                </c:pt>
                <c:pt idx="18">
                  <c:v>0.166666666666666</c:v>
                </c:pt>
                <c:pt idx="19">
                  <c:v>0.165425531914893</c:v>
                </c:pt>
                <c:pt idx="20">
                  <c:v>0.165131079027355</c:v>
                </c:pt>
                <c:pt idx="21">
                  <c:v>0.164343413255391</c:v>
                </c:pt>
                <c:pt idx="22">
                  <c:v>0.16313579094727</c:v>
                </c:pt>
                <c:pt idx="23">
                  <c:v>0.161942856727843</c:v>
                </c:pt>
                <c:pt idx="24">
                  <c:v>0.154947368421052</c:v>
                </c:pt>
                <c:pt idx="25">
                  <c:v>0.153858048554198</c:v>
                </c:pt>
                <c:pt idx="26">
                  <c:v>0.153784154820424</c:v>
                </c:pt>
                <c:pt idx="27">
                  <c:v>0.153568796974013</c:v>
                </c:pt>
                <c:pt idx="28">
                  <c:v>0.152317880794702</c:v>
                </c:pt>
                <c:pt idx="29">
                  <c:v>0.144920428156485</c:v>
                </c:pt>
                <c:pt idx="30">
                  <c:v>0.142394822006472</c:v>
                </c:pt>
                <c:pt idx="31">
                  <c:v>0.141961733010776</c:v>
                </c:pt>
                <c:pt idx="32">
                  <c:v>0.138646735454121</c:v>
                </c:pt>
                <c:pt idx="33">
                  <c:v>0.137868569199041</c:v>
                </c:pt>
                <c:pt idx="34">
                  <c:v>0.137176509477456</c:v>
                </c:pt>
                <c:pt idx="35">
                  <c:v>0.136667938057822</c:v>
                </c:pt>
                <c:pt idx="36">
                  <c:v>0.135511442218975</c:v>
                </c:pt>
                <c:pt idx="37">
                  <c:v>0.135116359847169</c:v>
                </c:pt>
                <c:pt idx="38">
                  <c:v>0.134889522451888</c:v>
                </c:pt>
                <c:pt idx="39">
                  <c:v>0.134819367046855</c:v>
                </c:pt>
                <c:pt idx="40">
                  <c:v>0.133817427385892</c:v>
                </c:pt>
                <c:pt idx="41">
                  <c:v>0.133471629189699</c:v>
                </c:pt>
                <c:pt idx="42">
                  <c:v>0.131426586382584</c:v>
                </c:pt>
                <c:pt idx="43">
                  <c:v>0.131147818291001</c:v>
                </c:pt>
                <c:pt idx="44">
                  <c:v>0.131001179259878</c:v>
                </c:pt>
                <c:pt idx="45">
                  <c:v>0.129242729228847</c:v>
                </c:pt>
                <c:pt idx="46">
                  <c:v>0.128595568511386</c:v>
                </c:pt>
                <c:pt idx="47">
                  <c:v>0.127243680105253</c:v>
                </c:pt>
                <c:pt idx="48">
                  <c:v>0.126849650366974</c:v>
                </c:pt>
                <c:pt idx="49">
                  <c:v>0.126735575924958</c:v>
                </c:pt>
                <c:pt idx="50">
                  <c:v>0.126282179821381</c:v>
                </c:pt>
                <c:pt idx="51">
                  <c:v>0.125712160672775</c:v>
                </c:pt>
                <c:pt idx="52">
                  <c:v>0.12528708633469</c:v>
                </c:pt>
                <c:pt idx="53">
                  <c:v>0.125051984415216</c:v>
                </c:pt>
                <c:pt idx="54">
                  <c:v>0.124349049309223</c:v>
                </c:pt>
                <c:pt idx="55">
                  <c:v>0.12323487964108</c:v>
                </c:pt>
                <c:pt idx="56">
                  <c:v>0.122030878859857</c:v>
                </c:pt>
                <c:pt idx="57">
                  <c:v>0.121850382702944</c:v>
                </c:pt>
                <c:pt idx="58">
                  <c:v>0.120748942299036</c:v>
                </c:pt>
                <c:pt idx="59">
                  <c:v>0.120575221238938</c:v>
                </c:pt>
                <c:pt idx="60">
                  <c:v>0.120558681944538</c:v>
                </c:pt>
                <c:pt idx="61">
                  <c:v>0.120199692780337</c:v>
                </c:pt>
                <c:pt idx="62">
                  <c:v>0.11951894848002</c:v>
                </c:pt>
                <c:pt idx="63">
                  <c:v>0.117374541877548</c:v>
                </c:pt>
                <c:pt idx="64">
                  <c:v>0.117013649070876</c:v>
                </c:pt>
                <c:pt idx="65">
                  <c:v>0.115796831314072</c:v>
                </c:pt>
                <c:pt idx="66">
                  <c:v>0.114556272521578</c:v>
                </c:pt>
                <c:pt idx="67">
                  <c:v>0.114452884417983</c:v>
                </c:pt>
                <c:pt idx="68">
                  <c:v>0.114281516309138</c:v>
                </c:pt>
                <c:pt idx="69">
                  <c:v>0.113375537297601</c:v>
                </c:pt>
                <c:pt idx="70">
                  <c:v>0.112849826703222</c:v>
                </c:pt>
                <c:pt idx="71">
                  <c:v>0.112003182525044</c:v>
                </c:pt>
                <c:pt idx="72">
                  <c:v>0.111656616864634</c:v>
                </c:pt>
                <c:pt idx="73">
                  <c:v>0.111442480006419</c:v>
                </c:pt>
                <c:pt idx="74">
                  <c:v>0.111256289118591</c:v>
                </c:pt>
                <c:pt idx="75">
                  <c:v>0.111111111111111</c:v>
                </c:pt>
                <c:pt idx="76">
                  <c:v>0.111111111111111</c:v>
                </c:pt>
                <c:pt idx="77">
                  <c:v>0.111111111111111</c:v>
                </c:pt>
                <c:pt idx="78">
                  <c:v>0.11046410568399</c:v>
                </c:pt>
                <c:pt idx="79">
                  <c:v>0.109446332099878</c:v>
                </c:pt>
                <c:pt idx="80">
                  <c:v>0.109017781541066</c:v>
                </c:pt>
                <c:pt idx="81">
                  <c:v>0.108566433566433</c:v>
                </c:pt>
                <c:pt idx="82">
                  <c:v>0.107486932341367</c:v>
                </c:pt>
                <c:pt idx="83">
                  <c:v>0.107335092348284</c:v>
                </c:pt>
                <c:pt idx="84">
                  <c:v>0.107088917947041</c:v>
                </c:pt>
                <c:pt idx="85">
                  <c:v>0.105484835558408</c:v>
                </c:pt>
                <c:pt idx="86">
                  <c:v>0.105466322305579</c:v>
                </c:pt>
                <c:pt idx="87">
                  <c:v>0.105263157894736</c:v>
                </c:pt>
                <c:pt idx="88">
                  <c:v>0.104972375690607</c:v>
                </c:pt>
                <c:pt idx="89">
                  <c:v>0.104405578924064</c:v>
                </c:pt>
                <c:pt idx="90">
                  <c:v>0.104206384157515</c:v>
                </c:pt>
                <c:pt idx="91">
                  <c:v>0.102049867827265</c:v>
                </c:pt>
                <c:pt idx="92">
                  <c:v>0.100813356164383</c:v>
                </c:pt>
                <c:pt idx="93">
                  <c:v>0.100568038842801</c:v>
                </c:pt>
                <c:pt idx="94">
                  <c:v>0.100437291587628</c:v>
                </c:pt>
                <c:pt idx="95">
                  <c:v>0.100383359363907</c:v>
                </c:pt>
                <c:pt idx="96">
                  <c:v>0.09975267150451</c:v>
                </c:pt>
                <c:pt idx="97">
                  <c:v>0.0996920890573188</c:v>
                </c:pt>
                <c:pt idx="98">
                  <c:v>0.0992978936810431</c:v>
                </c:pt>
                <c:pt idx="99">
                  <c:v>0.099241430936575</c:v>
                </c:pt>
                <c:pt idx="100">
                  <c:v>0.0988942546144605</c:v>
                </c:pt>
                <c:pt idx="101">
                  <c:v>0.0976077965295935</c:v>
                </c:pt>
                <c:pt idx="102">
                  <c:v>0.0973146045857184</c:v>
                </c:pt>
                <c:pt idx="103">
                  <c:v>0.0971311276295972</c:v>
                </c:pt>
                <c:pt idx="104">
                  <c:v>0.096873313652668</c:v>
                </c:pt>
                <c:pt idx="105">
                  <c:v>0.0967721357489155</c:v>
                </c:pt>
                <c:pt idx="106">
                  <c:v>0.09668687204185</c:v>
                </c:pt>
                <c:pt idx="107">
                  <c:v>0.0965904259136424</c:v>
                </c:pt>
                <c:pt idx="108">
                  <c:v>0.0964959568733153</c:v>
                </c:pt>
                <c:pt idx="109">
                  <c:v>0.0960433503059746</c:v>
                </c:pt>
                <c:pt idx="110">
                  <c:v>0.0960073148430356</c:v>
                </c:pt>
                <c:pt idx="111">
                  <c:v>0.0957446808510638</c:v>
                </c:pt>
                <c:pt idx="112">
                  <c:v>0.0954198594568554</c:v>
                </c:pt>
                <c:pt idx="113">
                  <c:v>0.0953846153846153</c:v>
                </c:pt>
                <c:pt idx="114">
                  <c:v>0.0952133194588969</c:v>
                </c:pt>
                <c:pt idx="115">
                  <c:v>0.0948076031525266</c:v>
                </c:pt>
                <c:pt idx="116">
                  <c:v>0.0928672459082643</c:v>
                </c:pt>
                <c:pt idx="117">
                  <c:v>0.0922909880564603</c:v>
                </c:pt>
                <c:pt idx="118">
                  <c:v>0.0910486060116007</c:v>
                </c:pt>
                <c:pt idx="119">
                  <c:v>0.0893322443899972</c:v>
                </c:pt>
                <c:pt idx="120">
                  <c:v>0.0893289792478668</c:v>
                </c:pt>
                <c:pt idx="121">
                  <c:v>0.0890873973925639</c:v>
                </c:pt>
                <c:pt idx="122">
                  <c:v>0.0883724810054429</c:v>
                </c:pt>
                <c:pt idx="123">
                  <c:v>0.0881127843639859</c:v>
                </c:pt>
                <c:pt idx="124">
                  <c:v>0.0872594558725945</c:v>
                </c:pt>
                <c:pt idx="125">
                  <c:v>0.0871385581577914</c:v>
                </c:pt>
                <c:pt idx="126">
                  <c:v>0.0867984627635633</c:v>
                </c:pt>
                <c:pt idx="127">
                  <c:v>0.085972850678733</c:v>
                </c:pt>
                <c:pt idx="128">
                  <c:v>0.0858505564387917</c:v>
                </c:pt>
                <c:pt idx="129">
                  <c:v>0.0857396823899324</c:v>
                </c:pt>
                <c:pt idx="130">
                  <c:v>0.0853764620721737</c:v>
                </c:pt>
                <c:pt idx="131">
                  <c:v>0.0853004569359427</c:v>
                </c:pt>
                <c:pt idx="132">
                  <c:v>0.0851788978911254</c:v>
                </c:pt>
                <c:pt idx="133">
                  <c:v>0.0840693273125705</c:v>
                </c:pt>
                <c:pt idx="134">
                  <c:v>0.0840616858559542</c:v>
                </c:pt>
                <c:pt idx="135">
                  <c:v>0.0839549277892398</c:v>
                </c:pt>
                <c:pt idx="136">
                  <c:v>0.0834761526564394</c:v>
                </c:pt>
                <c:pt idx="137">
                  <c:v>0.0833333333333333</c:v>
                </c:pt>
                <c:pt idx="138">
                  <c:v>0.0830980067100848</c:v>
                </c:pt>
                <c:pt idx="139">
                  <c:v>0.0825135246296839</c:v>
                </c:pt>
                <c:pt idx="140">
                  <c:v>0.0822327752550637</c:v>
                </c:pt>
                <c:pt idx="141">
                  <c:v>0.0819584107284343</c:v>
                </c:pt>
                <c:pt idx="142">
                  <c:v>0.0817187778371637</c:v>
                </c:pt>
                <c:pt idx="143">
                  <c:v>0.0816612830971636</c:v>
                </c:pt>
                <c:pt idx="144">
                  <c:v>0.0816016218955904</c:v>
                </c:pt>
                <c:pt idx="145">
                  <c:v>0.081081081081081</c:v>
                </c:pt>
                <c:pt idx="146">
                  <c:v>0.0800655518031272</c:v>
                </c:pt>
                <c:pt idx="147">
                  <c:v>0.0800369741482382</c:v>
                </c:pt>
                <c:pt idx="148">
                  <c:v>0.0798689928010895</c:v>
                </c:pt>
                <c:pt idx="149">
                  <c:v>0.0797951173161687</c:v>
                </c:pt>
                <c:pt idx="150">
                  <c:v>0.0795712464633274</c:v>
                </c:pt>
                <c:pt idx="151">
                  <c:v>0.0795260138572021</c:v>
                </c:pt>
                <c:pt idx="152">
                  <c:v>0.0790123456790123</c:v>
                </c:pt>
                <c:pt idx="153">
                  <c:v>0.0786522239263803</c:v>
                </c:pt>
                <c:pt idx="154">
                  <c:v>0.0785633762725886</c:v>
                </c:pt>
                <c:pt idx="155">
                  <c:v>0.0785180978074379</c:v>
                </c:pt>
                <c:pt idx="156">
                  <c:v>0.0780099925535078</c:v>
                </c:pt>
                <c:pt idx="157">
                  <c:v>0.0770592230278999</c:v>
                </c:pt>
                <c:pt idx="158">
                  <c:v>0.0769230769230769</c:v>
                </c:pt>
                <c:pt idx="159">
                  <c:v>0.0769230769230769</c:v>
                </c:pt>
                <c:pt idx="160">
                  <c:v>0.0763723150357995</c:v>
                </c:pt>
                <c:pt idx="161">
                  <c:v>0.0759997361883615</c:v>
                </c:pt>
                <c:pt idx="162">
                  <c:v>0.0759366716813525</c:v>
                </c:pt>
                <c:pt idx="163">
                  <c:v>0.0756180319922443</c:v>
                </c:pt>
                <c:pt idx="164">
                  <c:v>0.0750702302939045</c:v>
                </c:pt>
                <c:pt idx="165">
                  <c:v>0.0750427300101784</c:v>
                </c:pt>
                <c:pt idx="166">
                  <c:v>0.0742721019611478</c:v>
                </c:pt>
                <c:pt idx="167">
                  <c:v>0.0740529504813928</c:v>
                </c:pt>
                <c:pt idx="168">
                  <c:v>0.0740390776883559</c:v>
                </c:pt>
                <c:pt idx="169">
                  <c:v>0.0739008530013475</c:v>
                </c:pt>
                <c:pt idx="170">
                  <c:v>0.0738932291666666</c:v>
                </c:pt>
                <c:pt idx="171">
                  <c:v>0.0738430979564081</c:v>
                </c:pt>
                <c:pt idx="172">
                  <c:v>0.0732361241768579</c:v>
                </c:pt>
                <c:pt idx="173">
                  <c:v>0.0728973667239596</c:v>
                </c:pt>
                <c:pt idx="174">
                  <c:v>0.0723460445760473</c:v>
                </c:pt>
                <c:pt idx="175">
                  <c:v>0.07224444266407</c:v>
                </c:pt>
                <c:pt idx="176">
                  <c:v>0.0719856028794241</c:v>
                </c:pt>
                <c:pt idx="177">
                  <c:v>0.0714725952014087</c:v>
                </c:pt>
                <c:pt idx="178">
                  <c:v>0.0713798779724095</c:v>
                </c:pt>
                <c:pt idx="179">
                  <c:v>0.0712451861360718</c:v>
                </c:pt>
                <c:pt idx="180">
                  <c:v>0.0711175103836273</c:v>
                </c:pt>
                <c:pt idx="181">
                  <c:v>0.0709849157054126</c:v>
                </c:pt>
                <c:pt idx="182">
                  <c:v>0.0705600827835985</c:v>
                </c:pt>
                <c:pt idx="183">
                  <c:v>0.0705079581290408</c:v>
                </c:pt>
                <c:pt idx="184">
                  <c:v>0.0697513949089294</c:v>
                </c:pt>
                <c:pt idx="185">
                  <c:v>0.0694686883653288</c:v>
                </c:pt>
                <c:pt idx="186">
                  <c:v>0.0693844924060751</c:v>
                </c:pt>
                <c:pt idx="187">
                  <c:v>0.068960173562684</c:v>
                </c:pt>
                <c:pt idx="188">
                  <c:v>0.0688352948228665</c:v>
                </c:pt>
                <c:pt idx="189">
                  <c:v>0.068641664542442</c:v>
                </c:pt>
                <c:pt idx="190">
                  <c:v>0.0686113958619127</c:v>
                </c:pt>
                <c:pt idx="191">
                  <c:v>0.0684395776300351</c:v>
                </c:pt>
                <c:pt idx="192">
                  <c:v>0.0683893313939749</c:v>
                </c:pt>
                <c:pt idx="193">
                  <c:v>0.0682793832649835</c:v>
                </c:pt>
                <c:pt idx="194">
                  <c:v>0.0682508318578015</c:v>
                </c:pt>
                <c:pt idx="195">
                  <c:v>0.0680145152928978</c:v>
                </c:pt>
                <c:pt idx="196">
                  <c:v>0.0679602700896458</c:v>
                </c:pt>
                <c:pt idx="197">
                  <c:v>0.0679416042482023</c:v>
                </c:pt>
                <c:pt idx="198">
                  <c:v>0.067724087052748</c:v>
                </c:pt>
                <c:pt idx="199">
                  <c:v>0.067585010689363</c:v>
                </c:pt>
                <c:pt idx="200">
                  <c:v>0.0675378545698379</c:v>
                </c:pt>
                <c:pt idx="201">
                  <c:v>0.0674539210876725</c:v>
                </c:pt>
                <c:pt idx="202">
                  <c:v>0.0674311667846413</c:v>
                </c:pt>
                <c:pt idx="203">
                  <c:v>0.067088031691225</c:v>
                </c:pt>
                <c:pt idx="204">
                  <c:v>0.0664409928808884</c:v>
                </c:pt>
                <c:pt idx="205">
                  <c:v>0.0661613325846902</c:v>
                </c:pt>
                <c:pt idx="206">
                  <c:v>0.0661586778561499</c:v>
                </c:pt>
                <c:pt idx="207">
                  <c:v>0.0660377358490566</c:v>
                </c:pt>
                <c:pt idx="208">
                  <c:v>0.0654701898864899</c:v>
                </c:pt>
                <c:pt idx="209">
                  <c:v>0.0652574227907003</c:v>
                </c:pt>
                <c:pt idx="210">
                  <c:v>0.0651266054300113</c:v>
                </c:pt>
                <c:pt idx="211">
                  <c:v>0.0650882810129247</c:v>
                </c:pt>
                <c:pt idx="212">
                  <c:v>0.0650736887732986</c:v>
                </c:pt>
                <c:pt idx="213">
                  <c:v>0.0650455927051671</c:v>
                </c:pt>
                <c:pt idx="214">
                  <c:v>0.0650231881155718</c:v>
                </c:pt>
                <c:pt idx="215">
                  <c:v>0.0647999662390276</c:v>
                </c:pt>
                <c:pt idx="216">
                  <c:v>0.0647756138865368</c:v>
                </c:pt>
                <c:pt idx="217">
                  <c:v>0.0644992134242265</c:v>
                </c:pt>
                <c:pt idx="218">
                  <c:v>0.0642663125897268</c:v>
                </c:pt>
                <c:pt idx="219">
                  <c:v>0.0642114272375962</c:v>
                </c:pt>
                <c:pt idx="220">
                  <c:v>0.064128256513026</c:v>
                </c:pt>
                <c:pt idx="221">
                  <c:v>0.0637077515859179</c:v>
                </c:pt>
                <c:pt idx="222">
                  <c:v>0.0634350236184192</c:v>
                </c:pt>
                <c:pt idx="223">
                  <c:v>0.0632321451064365</c:v>
                </c:pt>
                <c:pt idx="224">
                  <c:v>0.0632143240055752</c:v>
                </c:pt>
                <c:pt idx="225">
                  <c:v>0.0630708069195229</c:v>
                </c:pt>
                <c:pt idx="226">
                  <c:v>0.0627643733767123</c:v>
                </c:pt>
                <c:pt idx="227">
                  <c:v>0.0625</c:v>
                </c:pt>
                <c:pt idx="228">
                  <c:v>0.061986547204424</c:v>
                </c:pt>
                <c:pt idx="229">
                  <c:v>0.061910276709335</c:v>
                </c:pt>
                <c:pt idx="230">
                  <c:v>0.0617863094870687</c:v>
                </c:pt>
                <c:pt idx="231">
                  <c:v>0.0616962866637769</c:v>
                </c:pt>
                <c:pt idx="232">
                  <c:v>0.061583129584352</c:v>
                </c:pt>
                <c:pt idx="233">
                  <c:v>0.0609314812653204</c:v>
                </c:pt>
                <c:pt idx="234">
                  <c:v>0.0607980880648899</c:v>
                </c:pt>
                <c:pt idx="235">
                  <c:v>0.0599294773023586</c:v>
                </c:pt>
                <c:pt idx="236">
                  <c:v>0.0597599016920313</c:v>
                </c:pt>
                <c:pt idx="237">
                  <c:v>0.0595404241313724</c:v>
                </c:pt>
                <c:pt idx="238">
                  <c:v>0.0595247659364088</c:v>
                </c:pt>
                <c:pt idx="239">
                  <c:v>0.0593160228614861</c:v>
                </c:pt>
                <c:pt idx="240">
                  <c:v>0.0592985357785669</c:v>
                </c:pt>
                <c:pt idx="241">
                  <c:v>0.0591787439613526</c:v>
                </c:pt>
                <c:pt idx="242">
                  <c:v>0.0591787439613526</c:v>
                </c:pt>
                <c:pt idx="243">
                  <c:v>0.0591007264873355</c:v>
                </c:pt>
                <c:pt idx="244">
                  <c:v>0.0589914367269267</c:v>
                </c:pt>
                <c:pt idx="245">
                  <c:v>0.058686850458381</c:v>
                </c:pt>
                <c:pt idx="246">
                  <c:v>0.0586029361043</c:v>
                </c:pt>
                <c:pt idx="247">
                  <c:v>0.0584734978422042</c:v>
                </c:pt>
                <c:pt idx="248">
                  <c:v>0.0583671165834471</c:v>
                </c:pt>
                <c:pt idx="249">
                  <c:v>0.0581391979783804</c:v>
                </c:pt>
                <c:pt idx="250">
                  <c:v>0.0580389197872677</c:v>
                </c:pt>
                <c:pt idx="251">
                  <c:v>0.0578933780818381</c:v>
                </c:pt>
                <c:pt idx="252">
                  <c:v>0.0577678450494378</c:v>
                </c:pt>
                <c:pt idx="253">
                  <c:v>0.0576131687242798</c:v>
                </c:pt>
                <c:pt idx="254">
                  <c:v>0.0575950500588788</c:v>
                </c:pt>
                <c:pt idx="255">
                  <c:v>0.057522327065684</c:v>
                </c:pt>
                <c:pt idx="256">
                  <c:v>0.0574041999447934</c:v>
                </c:pt>
                <c:pt idx="257">
                  <c:v>0.0572978783148499</c:v>
                </c:pt>
                <c:pt idx="258">
                  <c:v>0.0571370475803172</c:v>
                </c:pt>
                <c:pt idx="259">
                  <c:v>0.0569495033532533</c:v>
                </c:pt>
                <c:pt idx="260">
                  <c:v>0.0566627388698191</c:v>
                </c:pt>
                <c:pt idx="261">
                  <c:v>0.056562729573096</c:v>
                </c:pt>
                <c:pt idx="262">
                  <c:v>0.0564516129032258</c:v>
                </c:pt>
                <c:pt idx="263">
                  <c:v>0.0562366273030928</c:v>
                </c:pt>
                <c:pt idx="264">
                  <c:v>0.0562183327395453</c:v>
                </c:pt>
                <c:pt idx="265">
                  <c:v>0.0561043123543123</c:v>
                </c:pt>
                <c:pt idx="266">
                  <c:v>0.0561009817671809</c:v>
                </c:pt>
                <c:pt idx="267">
                  <c:v>0.0557765816366331</c:v>
                </c:pt>
                <c:pt idx="268">
                  <c:v>0.0555555555555555</c:v>
                </c:pt>
                <c:pt idx="269">
                  <c:v>0.05530253741054</c:v>
                </c:pt>
                <c:pt idx="270">
                  <c:v>0.0552695150185122</c:v>
                </c:pt>
                <c:pt idx="271">
                  <c:v>0.055099946457255</c:v>
                </c:pt>
                <c:pt idx="272">
                  <c:v>0.0550928051419951</c:v>
                </c:pt>
                <c:pt idx="273">
                  <c:v>0.0548406275171646</c:v>
                </c:pt>
                <c:pt idx="274">
                  <c:v>0.054613489122365</c:v>
                </c:pt>
                <c:pt idx="275">
                  <c:v>0.0545208173805984</c:v>
                </c:pt>
                <c:pt idx="276">
                  <c:v>0.0544972183750961</c:v>
                </c:pt>
                <c:pt idx="277">
                  <c:v>0.0544190075698685</c:v>
                </c:pt>
                <c:pt idx="278">
                  <c:v>0.0542826007991282</c:v>
                </c:pt>
                <c:pt idx="279">
                  <c:v>0.0542562336630298</c:v>
                </c:pt>
                <c:pt idx="280">
                  <c:v>0.0542220291324234</c:v>
                </c:pt>
                <c:pt idx="281">
                  <c:v>0.0542120032672778</c:v>
                </c:pt>
                <c:pt idx="282">
                  <c:v>0.0541765446190768</c:v>
                </c:pt>
                <c:pt idx="283">
                  <c:v>0.0540208014916631</c:v>
                </c:pt>
                <c:pt idx="284">
                  <c:v>0.0536448761704734</c:v>
                </c:pt>
                <c:pt idx="285">
                  <c:v>0.0536225764998156</c:v>
                </c:pt>
                <c:pt idx="286">
                  <c:v>0.0535770473983809</c:v>
                </c:pt>
                <c:pt idx="287">
                  <c:v>0.0534509600415153</c:v>
                </c:pt>
                <c:pt idx="288">
                  <c:v>0.0533468865296287</c:v>
                </c:pt>
                <c:pt idx="289">
                  <c:v>0.0532599334672993</c:v>
                </c:pt>
                <c:pt idx="290">
                  <c:v>0.0531736023539302</c:v>
                </c:pt>
                <c:pt idx="291">
                  <c:v>0.0531175368043231</c:v>
                </c:pt>
                <c:pt idx="292">
                  <c:v>0.0530385761931466</c:v>
                </c:pt>
                <c:pt idx="293">
                  <c:v>0.0529047496950343</c:v>
                </c:pt>
                <c:pt idx="294">
                  <c:v>0.0526315789473684</c:v>
                </c:pt>
                <c:pt idx="295">
                  <c:v>0.0525518703619566</c:v>
                </c:pt>
                <c:pt idx="296">
                  <c:v>0.0524269660112254</c:v>
                </c:pt>
                <c:pt idx="297">
                  <c:v>0.052426034154733</c:v>
                </c:pt>
                <c:pt idx="298">
                  <c:v>0.0523677052105455</c:v>
                </c:pt>
                <c:pt idx="299">
                  <c:v>0.0523097826086956</c:v>
                </c:pt>
                <c:pt idx="300">
                  <c:v>0.0521436030977472</c:v>
                </c:pt>
                <c:pt idx="301">
                  <c:v>0.0520361171734328</c:v>
                </c:pt>
                <c:pt idx="302">
                  <c:v>0.0519829202543505</c:v>
                </c:pt>
                <c:pt idx="303">
                  <c:v>0.0518114759605693</c:v>
                </c:pt>
                <c:pt idx="304">
                  <c:v>0.0517036181203273</c:v>
                </c:pt>
                <c:pt idx="305">
                  <c:v>0.051702395964691</c:v>
                </c:pt>
                <c:pt idx="306">
                  <c:v>0.0517015798877337</c:v>
                </c:pt>
                <c:pt idx="307">
                  <c:v>0.0515694098788487</c:v>
                </c:pt>
                <c:pt idx="308">
                  <c:v>0.051470562796024</c:v>
                </c:pt>
                <c:pt idx="309">
                  <c:v>0.0514474492546482</c:v>
                </c:pt>
                <c:pt idx="310">
                  <c:v>0.0513657618613138</c:v>
                </c:pt>
                <c:pt idx="311">
                  <c:v>0.0512820512820512</c:v>
                </c:pt>
                <c:pt idx="312">
                  <c:v>0.0511396246330441</c:v>
                </c:pt>
                <c:pt idx="313">
                  <c:v>0.0510981697171381</c:v>
                </c:pt>
                <c:pt idx="314">
                  <c:v>0.0510805500982318</c:v>
                </c:pt>
                <c:pt idx="315">
                  <c:v>0.0510451133887498</c:v>
                </c:pt>
                <c:pt idx="316">
                  <c:v>0.0509892820751041</c:v>
                </c:pt>
                <c:pt idx="317">
                  <c:v>0.0508094965958529</c:v>
                </c:pt>
                <c:pt idx="318">
                  <c:v>0.0506447831184056</c:v>
                </c:pt>
                <c:pt idx="319">
                  <c:v>0.0506057353166692</c:v>
                </c:pt>
                <c:pt idx="320">
                  <c:v>0.050578868189305</c:v>
                </c:pt>
                <c:pt idx="321">
                  <c:v>0.0505103969754253</c:v>
                </c:pt>
                <c:pt idx="322">
                  <c:v>0.0505102040816326</c:v>
                </c:pt>
                <c:pt idx="323">
                  <c:v>0.0505075210957563</c:v>
                </c:pt>
                <c:pt idx="324">
                  <c:v>0.0504429125465169</c:v>
                </c:pt>
                <c:pt idx="325">
                  <c:v>0.0503200936187788</c:v>
                </c:pt>
                <c:pt idx="326">
                  <c:v>0.0502593239654745</c:v>
                </c:pt>
                <c:pt idx="327">
                  <c:v>0.0501256321363824</c:v>
                </c:pt>
                <c:pt idx="328">
                  <c:v>0.0501156515034695</c:v>
                </c:pt>
                <c:pt idx="329">
                  <c:v>0.0499408616781011</c:v>
                </c:pt>
                <c:pt idx="330">
                  <c:v>0.0498338870431893</c:v>
                </c:pt>
                <c:pt idx="331">
                  <c:v>0.0497735233942469</c:v>
                </c:pt>
                <c:pt idx="332">
                  <c:v>0.0495782410145213</c:v>
                </c:pt>
                <c:pt idx="333">
                  <c:v>0.0493738594172802</c:v>
                </c:pt>
                <c:pt idx="334">
                  <c:v>0.0492842535787321</c:v>
                </c:pt>
                <c:pt idx="335">
                  <c:v>0.049159235291379</c:v>
                </c:pt>
                <c:pt idx="336">
                  <c:v>0.0490862407491315</c:v>
                </c:pt>
                <c:pt idx="337">
                  <c:v>0.0490575552314884</c:v>
                </c:pt>
                <c:pt idx="338">
                  <c:v>0.0489621813580423</c:v>
                </c:pt>
                <c:pt idx="339">
                  <c:v>0.0489615740235257</c:v>
                </c:pt>
                <c:pt idx="340">
                  <c:v>0.0489510489510489</c:v>
                </c:pt>
                <c:pt idx="341">
                  <c:v>0.0489459132538448</c:v>
                </c:pt>
                <c:pt idx="342">
                  <c:v>0.0486253124289934</c:v>
                </c:pt>
                <c:pt idx="343">
                  <c:v>0.0485912617394855</c:v>
                </c:pt>
                <c:pt idx="344">
                  <c:v>0.0484784432250366</c:v>
                </c:pt>
                <c:pt idx="345">
                  <c:v>0.0484546782501729</c:v>
                </c:pt>
                <c:pt idx="346">
                  <c:v>0.0484037558685446</c:v>
                </c:pt>
                <c:pt idx="347">
                  <c:v>0.0483892425096049</c:v>
                </c:pt>
                <c:pt idx="348">
                  <c:v>0.0483490566037735</c:v>
                </c:pt>
                <c:pt idx="349">
                  <c:v>0.048242343541944</c:v>
                </c:pt>
                <c:pt idx="350">
                  <c:v>0.0481853749024126</c:v>
                </c:pt>
                <c:pt idx="351">
                  <c:v>0.0480314156065525</c:v>
                </c:pt>
                <c:pt idx="352">
                  <c:v>0.048</c:v>
                </c:pt>
                <c:pt idx="353">
                  <c:v>0.0477904419116176</c:v>
                </c:pt>
                <c:pt idx="354">
                  <c:v>0.0477875313507703</c:v>
                </c:pt>
                <c:pt idx="355">
                  <c:v>0.0477120520368447</c:v>
                </c:pt>
                <c:pt idx="356">
                  <c:v>0.0476843707508935</c:v>
                </c:pt>
                <c:pt idx="357">
                  <c:v>0.0476704300220349</c:v>
                </c:pt>
                <c:pt idx="358">
                  <c:v>0.0474927694099087</c:v>
                </c:pt>
                <c:pt idx="359">
                  <c:v>0.0474810474810474</c:v>
                </c:pt>
                <c:pt idx="360">
                  <c:v>0.0474619426837856</c:v>
                </c:pt>
                <c:pt idx="361">
                  <c:v>0.0472103004291845</c:v>
                </c:pt>
                <c:pt idx="362">
                  <c:v>0.0470995575829188</c:v>
                </c:pt>
                <c:pt idx="363">
                  <c:v>0.0467498501607366</c:v>
                </c:pt>
                <c:pt idx="364">
                  <c:v>0.0466096019288051</c:v>
                </c:pt>
                <c:pt idx="365">
                  <c:v>0.0465116279069767</c:v>
                </c:pt>
                <c:pt idx="366">
                  <c:v>0.0463435374149659</c:v>
                </c:pt>
                <c:pt idx="367">
                  <c:v>0.046340518910546</c:v>
                </c:pt>
                <c:pt idx="368">
                  <c:v>0.0462535181349901</c:v>
                </c:pt>
                <c:pt idx="369">
                  <c:v>0.0462157584402022</c:v>
                </c:pt>
                <c:pt idx="370">
                  <c:v>0.0460663167890425</c:v>
                </c:pt>
                <c:pt idx="371">
                  <c:v>0.046017500879461</c:v>
                </c:pt>
                <c:pt idx="372">
                  <c:v>0.0459183673469387</c:v>
                </c:pt>
                <c:pt idx="373">
                  <c:v>0.0457480724880308</c:v>
                </c:pt>
                <c:pt idx="374">
                  <c:v>0.0457399931511564</c:v>
                </c:pt>
                <c:pt idx="375">
                  <c:v>0.0456578456951174</c:v>
                </c:pt>
                <c:pt idx="376">
                  <c:v>0.045501551189245</c:v>
                </c:pt>
                <c:pt idx="377">
                  <c:v>0.045396947514906</c:v>
                </c:pt>
                <c:pt idx="378">
                  <c:v>0.0453555661615559</c:v>
                </c:pt>
                <c:pt idx="379">
                  <c:v>0.0453166222893805</c:v>
                </c:pt>
                <c:pt idx="380">
                  <c:v>0.0452372443386945</c:v>
                </c:pt>
                <c:pt idx="381">
                  <c:v>0.0452310666694385</c:v>
                </c:pt>
                <c:pt idx="382">
                  <c:v>0.0451582957820024</c:v>
                </c:pt>
                <c:pt idx="383">
                  <c:v>0.045096533005582</c:v>
                </c:pt>
                <c:pt idx="384">
                  <c:v>0.0450051167683623</c:v>
                </c:pt>
                <c:pt idx="385">
                  <c:v>0.0448962304108428</c:v>
                </c:pt>
                <c:pt idx="386">
                  <c:v>0.0448821111120888</c:v>
                </c:pt>
                <c:pt idx="387">
                  <c:v>0.0447949479718734</c:v>
                </c:pt>
                <c:pt idx="388">
                  <c:v>0.0446340156540376</c:v>
                </c:pt>
                <c:pt idx="389">
                  <c:v>0.0445544554455445</c:v>
                </c:pt>
                <c:pt idx="390">
                  <c:v>0.0444879686625629</c:v>
                </c:pt>
                <c:pt idx="391">
                  <c:v>0.0444444444444444</c:v>
                </c:pt>
                <c:pt idx="392">
                  <c:v>0.0442912829783628</c:v>
                </c:pt>
                <c:pt idx="393">
                  <c:v>0.0442448619758664</c:v>
                </c:pt>
                <c:pt idx="394">
                  <c:v>0.0441468168411611</c:v>
                </c:pt>
                <c:pt idx="395">
                  <c:v>0.0441176470588235</c:v>
                </c:pt>
                <c:pt idx="396">
                  <c:v>0.0438965724594107</c:v>
                </c:pt>
                <c:pt idx="397">
                  <c:v>0.0437134341538801</c:v>
                </c:pt>
                <c:pt idx="398">
                  <c:v>0.0436599923339478</c:v>
                </c:pt>
                <c:pt idx="399">
                  <c:v>0.0435045767905485</c:v>
                </c:pt>
                <c:pt idx="400">
                  <c:v>0.0434782608695652</c:v>
                </c:pt>
                <c:pt idx="401">
                  <c:v>0.0434782608695652</c:v>
                </c:pt>
                <c:pt idx="402">
                  <c:v>0.0434696569920844</c:v>
                </c:pt>
                <c:pt idx="403">
                  <c:v>0.0433109305830718</c:v>
                </c:pt>
                <c:pt idx="404">
                  <c:v>0.0432746649442919</c:v>
                </c:pt>
                <c:pt idx="405">
                  <c:v>0.0431989527798293</c:v>
                </c:pt>
                <c:pt idx="406">
                  <c:v>0.0429336225900136</c:v>
                </c:pt>
                <c:pt idx="407">
                  <c:v>0.0428792782866193</c:v>
                </c:pt>
                <c:pt idx="408">
                  <c:v>0.0428464845276583</c:v>
                </c:pt>
                <c:pt idx="409">
                  <c:v>0.0428104277134333</c:v>
                </c:pt>
                <c:pt idx="410">
                  <c:v>0.0427725710646315</c:v>
                </c:pt>
                <c:pt idx="411">
                  <c:v>0.0427412566005969</c:v>
                </c:pt>
                <c:pt idx="412">
                  <c:v>0.0427086383601756</c:v>
                </c:pt>
                <c:pt idx="413">
                  <c:v>0.0426215691616154</c:v>
                </c:pt>
                <c:pt idx="414">
                  <c:v>0.0425806451612903</c:v>
                </c:pt>
                <c:pt idx="415">
                  <c:v>0.0425649530127142</c:v>
                </c:pt>
                <c:pt idx="416">
                  <c:v>0.0425489677077818</c:v>
                </c:pt>
                <c:pt idx="417">
                  <c:v>0.0424923174737734</c:v>
                </c:pt>
                <c:pt idx="418">
                  <c:v>0.0423384805029794</c:v>
                </c:pt>
                <c:pt idx="419">
                  <c:v>0.0422764227642276</c:v>
                </c:pt>
                <c:pt idx="420">
                  <c:v>0.042244716085181</c:v>
                </c:pt>
                <c:pt idx="421">
                  <c:v>0.0422123565894269</c:v>
                </c:pt>
                <c:pt idx="422">
                  <c:v>0.0419381916827186</c:v>
                </c:pt>
                <c:pt idx="423">
                  <c:v>0.041913970604105</c:v>
                </c:pt>
                <c:pt idx="424">
                  <c:v>0.0419016921837228</c:v>
                </c:pt>
                <c:pt idx="425">
                  <c:v>0.0418877408545099</c:v>
                </c:pt>
                <c:pt idx="426">
                  <c:v>0.0417879613109212</c:v>
                </c:pt>
                <c:pt idx="427">
                  <c:v>0.0417702635504724</c:v>
                </c:pt>
                <c:pt idx="428">
                  <c:v>0.0417458115462597</c:v>
                </c:pt>
                <c:pt idx="429">
                  <c:v>0.041691075419576</c:v>
                </c:pt>
                <c:pt idx="430">
                  <c:v>0.0416322796215415</c:v>
                </c:pt>
                <c:pt idx="431">
                  <c:v>0.0416298000353919</c:v>
                </c:pt>
                <c:pt idx="432">
                  <c:v>0.0414857725034045</c:v>
                </c:pt>
                <c:pt idx="433">
                  <c:v>0.0414807365973226</c:v>
                </c:pt>
                <c:pt idx="434">
                  <c:v>0.0414431984397854</c:v>
                </c:pt>
                <c:pt idx="435">
                  <c:v>0.0413533834586466</c:v>
                </c:pt>
                <c:pt idx="436">
                  <c:v>0.0413527870323261</c:v>
                </c:pt>
                <c:pt idx="437">
                  <c:v>0.0412326808342783</c:v>
                </c:pt>
                <c:pt idx="438">
                  <c:v>0.0411985018726591</c:v>
                </c:pt>
                <c:pt idx="439">
                  <c:v>0.0411274596702712</c:v>
                </c:pt>
                <c:pt idx="440">
                  <c:v>0.0410654068025813</c:v>
                </c:pt>
                <c:pt idx="441">
                  <c:v>0.0409882530784492</c:v>
                </c:pt>
                <c:pt idx="442">
                  <c:v>0.0408648112280433</c:v>
                </c:pt>
                <c:pt idx="443">
                  <c:v>0.0408097848236323</c:v>
                </c:pt>
                <c:pt idx="444">
                  <c:v>0.0407809252622449</c:v>
                </c:pt>
                <c:pt idx="445">
                  <c:v>0.0407659283461874</c:v>
                </c:pt>
                <c:pt idx="446">
                  <c:v>0.0407239819004524</c:v>
                </c:pt>
                <c:pt idx="447">
                  <c:v>0.0407011137856472</c:v>
                </c:pt>
                <c:pt idx="448">
                  <c:v>0.0406442140453118</c:v>
                </c:pt>
                <c:pt idx="449">
                  <c:v>0.0406415733647613</c:v>
                </c:pt>
                <c:pt idx="450">
                  <c:v>0.040543943591035</c:v>
                </c:pt>
                <c:pt idx="451">
                  <c:v>0.0405129771421148</c:v>
                </c:pt>
                <c:pt idx="452">
                  <c:v>0.0403618921343056</c:v>
                </c:pt>
                <c:pt idx="453">
                  <c:v>0.040290088638195</c:v>
                </c:pt>
                <c:pt idx="454">
                  <c:v>0.0402131782945736</c:v>
                </c:pt>
                <c:pt idx="455">
                  <c:v>0.0401162906253783</c:v>
                </c:pt>
                <c:pt idx="456">
                  <c:v>0.0400682065975303</c:v>
                </c:pt>
                <c:pt idx="457">
                  <c:v>0.0400628554887653</c:v>
                </c:pt>
                <c:pt idx="458">
                  <c:v>0.0400542768117398</c:v>
                </c:pt>
                <c:pt idx="459">
                  <c:v>0.0400094497224144</c:v>
                </c:pt>
                <c:pt idx="460">
                  <c:v>0.04</c:v>
                </c:pt>
                <c:pt idx="461">
                  <c:v>0.0399632862181099</c:v>
                </c:pt>
                <c:pt idx="462">
                  <c:v>0.0399113082039911</c:v>
                </c:pt>
                <c:pt idx="463">
                  <c:v>0.0397659819789042</c:v>
                </c:pt>
                <c:pt idx="464">
                  <c:v>0.0397227659139376</c:v>
                </c:pt>
                <c:pt idx="465">
                  <c:v>0.0395256916996047</c:v>
                </c:pt>
                <c:pt idx="466">
                  <c:v>0.0395045429332329</c:v>
                </c:pt>
                <c:pt idx="467">
                  <c:v>0.0394590108664643</c:v>
                </c:pt>
                <c:pt idx="468">
                  <c:v>0.039168947590793</c:v>
                </c:pt>
                <c:pt idx="469">
                  <c:v>0.0391608391608391</c:v>
                </c:pt>
                <c:pt idx="470">
                  <c:v>0.0390797983917958</c:v>
                </c:pt>
                <c:pt idx="471">
                  <c:v>0.0390406834168358</c:v>
                </c:pt>
                <c:pt idx="472">
                  <c:v>0.0390065741417092</c:v>
                </c:pt>
                <c:pt idx="473">
                  <c:v>0.0389614748802121</c:v>
                </c:pt>
                <c:pt idx="474">
                  <c:v>0.0388871435054281</c:v>
                </c:pt>
                <c:pt idx="475">
                  <c:v>0.03886925795053</c:v>
                </c:pt>
                <c:pt idx="476">
                  <c:v>0.0388562319418152</c:v>
                </c:pt>
                <c:pt idx="477">
                  <c:v>0.0388071895424836</c:v>
                </c:pt>
                <c:pt idx="478">
                  <c:v>0.0388059701492537</c:v>
                </c:pt>
                <c:pt idx="479">
                  <c:v>0.0387749196631181</c:v>
                </c:pt>
                <c:pt idx="480">
                  <c:v>0.0386354938265786</c:v>
                </c:pt>
                <c:pt idx="481">
                  <c:v>0.0386079390973355</c:v>
                </c:pt>
                <c:pt idx="482">
                  <c:v>0.0385956416464891</c:v>
                </c:pt>
                <c:pt idx="483">
                  <c:v>0.038519170148816</c:v>
                </c:pt>
                <c:pt idx="484">
                  <c:v>0.0384629588595908</c:v>
                </c:pt>
                <c:pt idx="485">
                  <c:v>0.0384575237470362</c:v>
                </c:pt>
                <c:pt idx="486">
                  <c:v>0.0384353218192766</c:v>
                </c:pt>
                <c:pt idx="487">
                  <c:v>0.0384116273033999</c:v>
                </c:pt>
                <c:pt idx="488">
                  <c:v>0.0384107231094714</c:v>
                </c:pt>
                <c:pt idx="489">
                  <c:v>0.0382879604018052</c:v>
                </c:pt>
                <c:pt idx="490">
                  <c:v>0.0382147613090674</c:v>
                </c:pt>
                <c:pt idx="491">
                  <c:v>0.0382133639231431</c:v>
                </c:pt>
                <c:pt idx="492">
                  <c:v>0.0381624596243569</c:v>
                </c:pt>
                <c:pt idx="493">
                  <c:v>0.0381164138807273</c:v>
                </c:pt>
                <c:pt idx="494">
                  <c:v>0.0380906077195119</c:v>
                </c:pt>
                <c:pt idx="495">
                  <c:v>0.0380487804878048</c:v>
                </c:pt>
                <c:pt idx="496">
                  <c:v>0.0380084256048913</c:v>
                </c:pt>
                <c:pt idx="497">
                  <c:v>0.0379633921309697</c:v>
                </c:pt>
                <c:pt idx="498">
                  <c:v>0.0379400035892499</c:v>
                </c:pt>
                <c:pt idx="499">
                  <c:v>0.0378478544446558</c:v>
                </c:pt>
                <c:pt idx="500">
                  <c:v>0.0377971085518255</c:v>
                </c:pt>
                <c:pt idx="501">
                  <c:v>0.0376892742105421</c:v>
                </c:pt>
                <c:pt idx="502">
                  <c:v>0.0374180153824375</c:v>
                </c:pt>
                <c:pt idx="503">
                  <c:v>0.0374055929781588</c:v>
                </c:pt>
                <c:pt idx="504">
                  <c:v>0.0371545500528808</c:v>
                </c:pt>
                <c:pt idx="505">
                  <c:v>0.0371125081292</c:v>
                </c:pt>
                <c:pt idx="506">
                  <c:v>0.0370874962155616</c:v>
                </c:pt>
                <c:pt idx="507">
                  <c:v>0.0369480381781654</c:v>
                </c:pt>
                <c:pt idx="508">
                  <c:v>0.0369276153575202</c:v>
                </c:pt>
                <c:pt idx="509">
                  <c:v>0.0368979601335862</c:v>
                </c:pt>
                <c:pt idx="510">
                  <c:v>0.0368646832910769</c:v>
                </c:pt>
                <c:pt idx="511">
                  <c:v>0.0368459837877671</c:v>
                </c:pt>
                <c:pt idx="512">
                  <c:v>0.0368324125230202</c:v>
                </c:pt>
                <c:pt idx="513">
                  <c:v>0.0368099916926867</c:v>
                </c:pt>
                <c:pt idx="514">
                  <c:v>0.0367166351331683</c:v>
                </c:pt>
                <c:pt idx="515">
                  <c:v>0.0366621682411156</c:v>
                </c:pt>
                <c:pt idx="516">
                  <c:v>0.0363957030623697</c:v>
                </c:pt>
                <c:pt idx="517">
                  <c:v>0.0363857434718235</c:v>
                </c:pt>
                <c:pt idx="518">
                  <c:v>0.0362976113621691</c:v>
                </c:pt>
                <c:pt idx="519">
                  <c:v>0.0362972017230222</c:v>
                </c:pt>
                <c:pt idx="520">
                  <c:v>0.036191974822974</c:v>
                </c:pt>
                <c:pt idx="521">
                  <c:v>0.0361711513012792</c:v>
                </c:pt>
                <c:pt idx="522">
                  <c:v>0.0361156817357838</c:v>
                </c:pt>
                <c:pt idx="523">
                  <c:v>0.0360357061602054</c:v>
                </c:pt>
                <c:pt idx="524">
                  <c:v>0.0359896680378838</c:v>
                </c:pt>
                <c:pt idx="525">
                  <c:v>0.0359848484848484</c:v>
                </c:pt>
                <c:pt idx="526">
                  <c:v>0.0358845671267252</c:v>
                </c:pt>
                <c:pt idx="527">
                  <c:v>0.0357383955949214</c:v>
                </c:pt>
                <c:pt idx="528">
                  <c:v>0.0356399915092337</c:v>
                </c:pt>
                <c:pt idx="529">
                  <c:v>0.0356151034539317</c:v>
                </c:pt>
                <c:pt idx="530">
                  <c:v>0.0356141797197032</c:v>
                </c:pt>
                <c:pt idx="531">
                  <c:v>0.0355626116292915</c:v>
                </c:pt>
                <c:pt idx="532">
                  <c:v>0.0355362946912242</c:v>
                </c:pt>
                <c:pt idx="533">
                  <c:v>0.035511975353629</c:v>
                </c:pt>
                <c:pt idx="534">
                  <c:v>0.0355109682619033</c:v>
                </c:pt>
                <c:pt idx="535">
                  <c:v>0.0354915224457524</c:v>
                </c:pt>
                <c:pt idx="536">
                  <c:v>0.0354877421566946</c:v>
                </c:pt>
                <c:pt idx="537">
                  <c:v>0.0353326723948006</c:v>
                </c:pt>
                <c:pt idx="538">
                  <c:v>0.0352941176470588</c:v>
                </c:pt>
                <c:pt idx="539">
                  <c:v>0.0352744729701523</c:v>
                </c:pt>
                <c:pt idx="540">
                  <c:v>0.0352733686067019</c:v>
                </c:pt>
                <c:pt idx="541">
                  <c:v>0.0352653889658234</c:v>
                </c:pt>
                <c:pt idx="542">
                  <c:v>0.0352373249437973</c:v>
                </c:pt>
                <c:pt idx="543">
                  <c:v>0.0352112676056338</c:v>
                </c:pt>
                <c:pt idx="544">
                  <c:v>0.0351316193847164</c:v>
                </c:pt>
                <c:pt idx="545">
                  <c:v>0.0350618623150811</c:v>
                </c:pt>
                <c:pt idx="546">
                  <c:v>0.0350025121420197</c:v>
                </c:pt>
                <c:pt idx="547">
                  <c:v>0.0349206730986046</c:v>
                </c:pt>
                <c:pt idx="548">
                  <c:v>0.0349112426035502</c:v>
                </c:pt>
                <c:pt idx="549">
                  <c:v>0.0348376880443388</c:v>
                </c:pt>
                <c:pt idx="550">
                  <c:v>0.0347500567193526</c:v>
                </c:pt>
                <c:pt idx="551">
                  <c:v>0.034692417739628</c:v>
                </c:pt>
                <c:pt idx="552">
                  <c:v>0.0346333160660105</c:v>
                </c:pt>
                <c:pt idx="553">
                  <c:v>0.0345452441124698</c:v>
                </c:pt>
                <c:pt idx="554">
                  <c:v>0.0345410174582316</c:v>
                </c:pt>
                <c:pt idx="555">
                  <c:v>0.0345207320373671</c:v>
                </c:pt>
                <c:pt idx="556">
                  <c:v>0.0344213649851632</c:v>
                </c:pt>
                <c:pt idx="557">
                  <c:v>0.0343511450381679</c:v>
                </c:pt>
                <c:pt idx="558">
                  <c:v>0.034330494275342</c:v>
                </c:pt>
                <c:pt idx="559">
                  <c:v>0.0342985211598069</c:v>
                </c:pt>
                <c:pt idx="560">
                  <c:v>0.0342774508826169</c:v>
                </c:pt>
                <c:pt idx="561">
                  <c:v>0.0341788455192821</c:v>
                </c:pt>
                <c:pt idx="562">
                  <c:v>0.034106680476437</c:v>
                </c:pt>
                <c:pt idx="563">
                  <c:v>0.0339949938878863</c:v>
                </c:pt>
                <c:pt idx="564">
                  <c:v>0.0339574836237795</c:v>
                </c:pt>
                <c:pt idx="565">
                  <c:v>0.0339180147774744</c:v>
                </c:pt>
                <c:pt idx="566">
                  <c:v>0.0339174621747491</c:v>
                </c:pt>
                <c:pt idx="567">
                  <c:v>0.0339148144868502</c:v>
                </c:pt>
                <c:pt idx="568">
                  <c:v>0.0338628045554229</c:v>
                </c:pt>
                <c:pt idx="569">
                  <c:v>0.033848111799114</c:v>
                </c:pt>
                <c:pt idx="570">
                  <c:v>0.0338351847725753</c:v>
                </c:pt>
                <c:pt idx="571">
                  <c:v>0.0335913243036493</c:v>
                </c:pt>
                <c:pt idx="572">
                  <c:v>0.0335651404912167</c:v>
                </c:pt>
                <c:pt idx="573">
                  <c:v>0.0335559982811828</c:v>
                </c:pt>
                <c:pt idx="574">
                  <c:v>0.0334637114298131</c:v>
                </c:pt>
                <c:pt idx="575">
                  <c:v>0.0334592183735197</c:v>
                </c:pt>
                <c:pt idx="576">
                  <c:v>0.0334576044355224</c:v>
                </c:pt>
                <c:pt idx="577">
                  <c:v>0.0334073770970947</c:v>
                </c:pt>
                <c:pt idx="578">
                  <c:v>0.0333775153632967</c:v>
                </c:pt>
                <c:pt idx="579">
                  <c:v>0.0333333333333333</c:v>
                </c:pt>
                <c:pt idx="580">
                  <c:v>0.0329951014695591</c:v>
                </c:pt>
                <c:pt idx="581">
                  <c:v>0.0329829372333942</c:v>
                </c:pt>
                <c:pt idx="582">
                  <c:v>0.0329746961546124</c:v>
                </c:pt>
                <c:pt idx="583">
                  <c:v>0.0329611908559277</c:v>
                </c:pt>
                <c:pt idx="584">
                  <c:v>0.0329072852037796</c:v>
                </c:pt>
                <c:pt idx="585">
                  <c:v>0.0329017897329721</c:v>
                </c:pt>
                <c:pt idx="586">
                  <c:v>0.0328663225534604</c:v>
                </c:pt>
                <c:pt idx="587">
                  <c:v>0.0328436418078038</c:v>
                </c:pt>
                <c:pt idx="588">
                  <c:v>0.0328115335204834</c:v>
                </c:pt>
                <c:pt idx="589">
                  <c:v>0.0327906377864888</c:v>
                </c:pt>
                <c:pt idx="590">
                  <c:v>0.0327696086942736</c:v>
                </c:pt>
                <c:pt idx="591">
                  <c:v>0.0327120067170445</c:v>
                </c:pt>
                <c:pt idx="592">
                  <c:v>0.0326935023638297</c:v>
                </c:pt>
                <c:pt idx="593">
                  <c:v>0.0326826111904674</c:v>
                </c:pt>
                <c:pt idx="594">
                  <c:v>0.0326464221359552</c:v>
                </c:pt>
                <c:pt idx="595">
                  <c:v>0.0326300736095872</c:v>
                </c:pt>
                <c:pt idx="596">
                  <c:v>0.0325962736109506</c:v>
                </c:pt>
                <c:pt idx="597">
                  <c:v>0.0324799687316787</c:v>
                </c:pt>
                <c:pt idx="598">
                  <c:v>0.0323876728110599</c:v>
                </c:pt>
                <c:pt idx="599">
                  <c:v>0.0323750105387404</c:v>
                </c:pt>
                <c:pt idx="600">
                  <c:v>0.0323655862267961</c:v>
                </c:pt>
                <c:pt idx="601">
                  <c:v>0.0323571091166745</c:v>
                </c:pt>
                <c:pt idx="602">
                  <c:v>0.0323153588444249</c:v>
                </c:pt>
                <c:pt idx="603">
                  <c:v>0.0322446432286249</c:v>
                </c:pt>
                <c:pt idx="604">
                  <c:v>0.0322164948453608</c:v>
                </c:pt>
                <c:pt idx="605">
                  <c:v>0.0322153666569391</c:v>
                </c:pt>
                <c:pt idx="606">
                  <c:v>0.0321653793051979</c:v>
                </c:pt>
                <c:pt idx="607">
                  <c:v>0.0321354526606772</c:v>
                </c:pt>
                <c:pt idx="608">
                  <c:v>0.0320515292937864</c:v>
                </c:pt>
                <c:pt idx="609">
                  <c:v>0.032007292365375</c:v>
                </c:pt>
                <c:pt idx="610">
                  <c:v>0.031999226604795</c:v>
                </c:pt>
                <c:pt idx="611">
                  <c:v>0.0319164583026915</c:v>
                </c:pt>
                <c:pt idx="612">
                  <c:v>0.0318906605922551</c:v>
                </c:pt>
                <c:pt idx="613">
                  <c:v>0.0318054671235718</c:v>
                </c:pt>
                <c:pt idx="614">
                  <c:v>0.0318054615467746</c:v>
                </c:pt>
                <c:pt idx="615">
                  <c:v>0.0317884729649435</c:v>
                </c:pt>
                <c:pt idx="616">
                  <c:v>0.0317489444739001</c:v>
                </c:pt>
                <c:pt idx="617">
                  <c:v>0.0317100792751981</c:v>
                </c:pt>
                <c:pt idx="618">
                  <c:v>0.0315877606941695</c:v>
                </c:pt>
                <c:pt idx="619">
                  <c:v>0.0315478459778879</c:v>
                </c:pt>
                <c:pt idx="620">
                  <c:v>0.0314026972441201</c:v>
                </c:pt>
                <c:pt idx="621">
                  <c:v>0.0313717128642501</c:v>
                </c:pt>
                <c:pt idx="622">
                  <c:v>0.0312061711079943</c:v>
                </c:pt>
                <c:pt idx="623">
                  <c:v>0.0311793944871215</c:v>
                </c:pt>
                <c:pt idx="624">
                  <c:v>0.0311739253199429</c:v>
                </c:pt>
                <c:pt idx="625">
                  <c:v>0.0311617660747344</c:v>
                </c:pt>
                <c:pt idx="626">
                  <c:v>0.0311591863093316</c:v>
                </c:pt>
                <c:pt idx="627">
                  <c:v>0.0311406778688994</c:v>
                </c:pt>
                <c:pt idx="628">
                  <c:v>0.0311374996086942</c:v>
                </c:pt>
                <c:pt idx="629">
                  <c:v>0.0311100049776007</c:v>
                </c:pt>
                <c:pt idx="630">
                  <c:v>0.0310461558492285</c:v>
                </c:pt>
                <c:pt idx="631">
                  <c:v>0.0308880308880308</c:v>
                </c:pt>
                <c:pt idx="632">
                  <c:v>0.0308490702032578</c:v>
                </c:pt>
                <c:pt idx="633">
                  <c:v>0.0308114557371908</c:v>
                </c:pt>
                <c:pt idx="634">
                  <c:v>0.0307769764738377</c:v>
                </c:pt>
                <c:pt idx="635">
                  <c:v>0.0307037333202292</c:v>
                </c:pt>
                <c:pt idx="636">
                  <c:v>0.0306133734433409</c:v>
                </c:pt>
                <c:pt idx="637">
                  <c:v>0.0305698214722426</c:v>
                </c:pt>
                <c:pt idx="638">
                  <c:v>0.0305532617671346</c:v>
                </c:pt>
                <c:pt idx="639">
                  <c:v>0.0305343511450381</c:v>
                </c:pt>
                <c:pt idx="640">
                  <c:v>0.0305033006155253</c:v>
                </c:pt>
                <c:pt idx="641">
                  <c:v>0.0304518664047151</c:v>
                </c:pt>
                <c:pt idx="642">
                  <c:v>0.030446873521181</c:v>
                </c:pt>
                <c:pt idx="643">
                  <c:v>0.0303643724696356</c:v>
                </c:pt>
                <c:pt idx="644">
                  <c:v>0.030356486585814</c:v>
                </c:pt>
                <c:pt idx="645">
                  <c:v>0.0303370786516853</c:v>
                </c:pt>
                <c:pt idx="646">
                  <c:v>0.0303169499310978</c:v>
                </c:pt>
                <c:pt idx="647">
                  <c:v>0.0303030303030303</c:v>
                </c:pt>
                <c:pt idx="648">
                  <c:v>0.0302702702702702</c:v>
                </c:pt>
                <c:pt idx="649">
                  <c:v>0.0302262676570349</c:v>
                </c:pt>
                <c:pt idx="650">
                  <c:v>0.0301904285910891</c:v>
                </c:pt>
                <c:pt idx="651">
                  <c:v>0.0301538461538461</c:v>
                </c:pt>
                <c:pt idx="652">
                  <c:v>0.0301181273343177</c:v>
                </c:pt>
                <c:pt idx="653">
                  <c:v>0.0301074102202451</c:v>
                </c:pt>
                <c:pt idx="654">
                  <c:v>0.0300673924313115</c:v>
                </c:pt>
                <c:pt idx="655">
                  <c:v>0.0300650006198969</c:v>
                </c:pt>
                <c:pt idx="656">
                  <c:v>0.0298820903865786</c:v>
                </c:pt>
                <c:pt idx="657">
                  <c:v>0.0297531793510558</c:v>
                </c:pt>
                <c:pt idx="658">
                  <c:v>0.0297239915074309</c:v>
                </c:pt>
                <c:pt idx="659">
                  <c:v>0.0296623990866835</c:v>
                </c:pt>
                <c:pt idx="660">
                  <c:v>0.0296469319917347</c:v>
                </c:pt>
                <c:pt idx="661">
                  <c:v>0.0296468683598097</c:v>
                </c:pt>
                <c:pt idx="662">
                  <c:v>0.0295395308427454</c:v>
                </c:pt>
                <c:pt idx="663">
                  <c:v>0.0295390321441186</c:v>
                </c:pt>
                <c:pt idx="664">
                  <c:v>0.0295175857258242</c:v>
                </c:pt>
                <c:pt idx="665">
                  <c:v>0.0294370353767417</c:v>
                </c:pt>
                <c:pt idx="666">
                  <c:v>0.0294298742016319</c:v>
                </c:pt>
                <c:pt idx="667">
                  <c:v>0.0294281901047829</c:v>
                </c:pt>
                <c:pt idx="668">
                  <c:v>0.0293635842411335</c:v>
                </c:pt>
                <c:pt idx="669">
                  <c:v>0.0293502613890963</c:v>
                </c:pt>
                <c:pt idx="670">
                  <c:v>0.029311702122762</c:v>
                </c:pt>
                <c:pt idx="671">
                  <c:v>0.0293078918737969</c:v>
                </c:pt>
                <c:pt idx="672">
                  <c:v>0.0292861292417045</c:v>
                </c:pt>
                <c:pt idx="673">
                  <c:v>0.0292802272966431</c:v>
                </c:pt>
                <c:pt idx="674">
                  <c:v>0.0292107427469442</c:v>
                </c:pt>
                <c:pt idx="675">
                  <c:v>0.0291829040734205</c:v>
                </c:pt>
                <c:pt idx="676">
                  <c:v>0.0289039039039039</c:v>
                </c:pt>
                <c:pt idx="677">
                  <c:v>0.0288312693498452</c:v>
                </c:pt>
                <c:pt idx="678">
                  <c:v>0.0287935502447451</c:v>
                </c:pt>
                <c:pt idx="679">
                  <c:v>0.0286551120236729</c:v>
                </c:pt>
                <c:pt idx="680">
                  <c:v>0.0286068705446486</c:v>
                </c:pt>
                <c:pt idx="681">
                  <c:v>0.0285736114294445</c:v>
                </c:pt>
                <c:pt idx="682">
                  <c:v>0.0285714285714285</c:v>
                </c:pt>
                <c:pt idx="683">
                  <c:v>0.0285633749882551</c:v>
                </c:pt>
                <c:pt idx="684">
                  <c:v>0.0285188592456301</c:v>
                </c:pt>
                <c:pt idx="685">
                  <c:v>0.0285118219749652</c:v>
                </c:pt>
                <c:pt idx="686">
                  <c:v>0.0285056348347929</c:v>
                </c:pt>
                <c:pt idx="687">
                  <c:v>0.0284583731409528</c:v>
                </c:pt>
                <c:pt idx="688">
                  <c:v>0.0284108895220006</c:v>
                </c:pt>
                <c:pt idx="689">
                  <c:v>0.0283208911008413</c:v>
                </c:pt>
                <c:pt idx="690">
                  <c:v>0.0282637954239569</c:v>
                </c:pt>
                <c:pt idx="691">
                  <c:v>0.0281379985319305</c:v>
                </c:pt>
                <c:pt idx="692">
                  <c:v>0.0281251294619398</c:v>
                </c:pt>
                <c:pt idx="693">
                  <c:v>0.0281157996826391</c:v>
                </c:pt>
                <c:pt idx="694">
                  <c:v>0.0280835213779647</c:v>
                </c:pt>
                <c:pt idx="695">
                  <c:v>0.0279944336584106</c:v>
                </c:pt>
                <c:pt idx="696">
                  <c:v>0.0279870828848223</c:v>
                </c:pt>
                <c:pt idx="697">
                  <c:v>0.0279609762027778</c:v>
                </c:pt>
                <c:pt idx="698">
                  <c:v>0.0279586297432986</c:v>
                </c:pt>
                <c:pt idx="699">
                  <c:v>0.0279485746226942</c:v>
                </c:pt>
                <c:pt idx="700">
                  <c:v>0.0279169649248389</c:v>
                </c:pt>
                <c:pt idx="701">
                  <c:v>0.0278380332610267</c:v>
                </c:pt>
                <c:pt idx="702">
                  <c:v>0.0277777777777777</c:v>
                </c:pt>
                <c:pt idx="703">
                  <c:v>0.027689680409856</c:v>
                </c:pt>
                <c:pt idx="704">
                  <c:v>0.0276442307692307</c:v>
                </c:pt>
                <c:pt idx="705">
                  <c:v>0.0276389874258457</c:v>
                </c:pt>
                <c:pt idx="706">
                  <c:v>0.0276046487709554</c:v>
                </c:pt>
                <c:pt idx="707">
                  <c:v>0.027543418486052</c:v>
                </c:pt>
                <c:pt idx="708">
                  <c:v>0.0275133446486114</c:v>
                </c:pt>
                <c:pt idx="709">
                  <c:v>0.0274087720999385</c:v>
                </c:pt>
                <c:pt idx="710">
                  <c:v>0.0273797848257147</c:v>
                </c:pt>
                <c:pt idx="711">
                  <c:v>0.0273686373912447</c:v>
                </c:pt>
                <c:pt idx="712">
                  <c:v>0.0272824862359968</c:v>
                </c:pt>
                <c:pt idx="713">
                  <c:v>0.0272727272727272</c:v>
                </c:pt>
                <c:pt idx="714">
                  <c:v>0.0272657337318761</c:v>
                </c:pt>
                <c:pt idx="715">
                  <c:v>0.0271966527196652</c:v>
                </c:pt>
                <c:pt idx="716">
                  <c:v>0.0271950271950271</c:v>
                </c:pt>
                <c:pt idx="717">
                  <c:v>0.0271503371741518</c:v>
                </c:pt>
                <c:pt idx="718">
                  <c:v>0.0271165874139926</c:v>
                </c:pt>
                <c:pt idx="719">
                  <c:v>0.0270020469842421</c:v>
                </c:pt>
                <c:pt idx="720">
                  <c:v>0.0269261530258597</c:v>
                </c:pt>
                <c:pt idx="721">
                  <c:v>0.0269226207274526</c:v>
                </c:pt>
                <c:pt idx="722">
                  <c:v>0.0269129576847182</c:v>
                </c:pt>
                <c:pt idx="723">
                  <c:v>0.0269023558290031</c:v>
                </c:pt>
                <c:pt idx="724">
                  <c:v>0.0268792240623226</c:v>
                </c:pt>
                <c:pt idx="725">
                  <c:v>0.0267864511489171</c:v>
                </c:pt>
                <c:pt idx="726">
                  <c:v>0.0267463759351728</c:v>
                </c:pt>
                <c:pt idx="727">
                  <c:v>0.0267085624509033</c:v>
                </c:pt>
                <c:pt idx="728">
                  <c:v>0.0266886420093189</c:v>
                </c:pt>
                <c:pt idx="729">
                  <c:v>0.0266428538587093</c:v>
                </c:pt>
                <c:pt idx="730">
                  <c:v>0.0266131972293109</c:v>
                </c:pt>
                <c:pt idx="731">
                  <c:v>0.0265658661433428</c:v>
                </c:pt>
                <c:pt idx="732">
                  <c:v>0.0265396651335878</c:v>
                </c:pt>
                <c:pt idx="733">
                  <c:v>0.0265312807075008</c:v>
                </c:pt>
                <c:pt idx="734">
                  <c:v>0.0265092879256965</c:v>
                </c:pt>
                <c:pt idx="735">
                  <c:v>0.0264900662251655</c:v>
                </c:pt>
                <c:pt idx="736">
                  <c:v>0.0264532298488155</c:v>
                </c:pt>
                <c:pt idx="737">
                  <c:v>0.0264370899690266</c:v>
                </c:pt>
                <c:pt idx="738">
                  <c:v>0.0263928311364075</c:v>
                </c:pt>
                <c:pt idx="739">
                  <c:v>0.0263157894736842</c:v>
                </c:pt>
                <c:pt idx="740">
                  <c:v>0.0260736196319018</c:v>
                </c:pt>
                <c:pt idx="741">
                  <c:v>0.0260416666666666</c:v>
                </c:pt>
                <c:pt idx="742">
                  <c:v>0.0260206237536417</c:v>
                </c:pt>
                <c:pt idx="743">
                  <c:v>0.0260027262588293</c:v>
                </c:pt>
                <c:pt idx="744">
                  <c:v>0.0259740259740259</c:v>
                </c:pt>
                <c:pt idx="745">
                  <c:v>0.0258969855550378</c:v>
                </c:pt>
                <c:pt idx="746">
                  <c:v>0.0258611351819757</c:v>
                </c:pt>
                <c:pt idx="747">
                  <c:v>0.0257513496092176</c:v>
                </c:pt>
                <c:pt idx="748">
                  <c:v>0.025737831278228</c:v>
                </c:pt>
                <c:pt idx="749">
                  <c:v>0.0256972082175445</c:v>
                </c:pt>
                <c:pt idx="750">
                  <c:v>0.0256949834099894</c:v>
                </c:pt>
                <c:pt idx="751">
                  <c:v>0.025676720804331</c:v>
                </c:pt>
                <c:pt idx="752">
                  <c:v>0.02555028664449</c:v>
                </c:pt>
                <c:pt idx="753">
                  <c:v>0.0254569584813656</c:v>
                </c:pt>
                <c:pt idx="754">
                  <c:v>0.0254509018036072</c:v>
                </c:pt>
                <c:pt idx="755">
                  <c:v>0.0254450277352289</c:v>
                </c:pt>
                <c:pt idx="756">
                  <c:v>0.025430067314884</c:v>
                </c:pt>
                <c:pt idx="757">
                  <c:v>0.0254214893504571</c:v>
                </c:pt>
                <c:pt idx="758">
                  <c:v>0.0254151299920406</c:v>
                </c:pt>
                <c:pt idx="759">
                  <c:v>0.0254058680018904</c:v>
                </c:pt>
                <c:pt idx="760">
                  <c:v>0.0253835117536695</c:v>
                </c:pt>
                <c:pt idx="761">
                  <c:v>0.02536313690073</c:v>
                </c:pt>
                <c:pt idx="762">
                  <c:v>0.0253623188405797</c:v>
                </c:pt>
                <c:pt idx="763">
                  <c:v>0.0253565205021515</c:v>
                </c:pt>
                <c:pt idx="764">
                  <c:v>0.0252886975415442</c:v>
                </c:pt>
                <c:pt idx="765">
                  <c:v>0.0252559726962457</c:v>
                </c:pt>
                <c:pt idx="766">
                  <c:v>0.0251951513612997</c:v>
                </c:pt>
                <c:pt idx="767">
                  <c:v>0.0251679439871321</c:v>
                </c:pt>
                <c:pt idx="768">
                  <c:v>0.0251359206273645</c:v>
                </c:pt>
                <c:pt idx="769">
                  <c:v>0.0250449702504497</c:v>
                </c:pt>
                <c:pt idx="770">
                  <c:v>0.0250404825770405</c:v>
                </c:pt>
                <c:pt idx="771">
                  <c:v>0.0250214073439782</c:v>
                </c:pt>
                <c:pt idx="772">
                  <c:v>0.0250060990485484</c:v>
                </c:pt>
                <c:pt idx="773">
                  <c:v>0.0249052024874867</c:v>
                </c:pt>
                <c:pt idx="774">
                  <c:v>0.0248962655601659</c:v>
                </c:pt>
                <c:pt idx="775">
                  <c:v>0.0248759822694952</c:v>
                </c:pt>
                <c:pt idx="776">
                  <c:v>0.0248</c:v>
                </c:pt>
                <c:pt idx="777">
                  <c:v>0.0247750785057892</c:v>
                </c:pt>
                <c:pt idx="778">
                  <c:v>0.0247407562585105</c:v>
                </c:pt>
                <c:pt idx="779">
                  <c:v>0.0246815286624203</c:v>
                </c:pt>
                <c:pt idx="780">
                  <c:v>0.0246575342465753</c:v>
                </c:pt>
                <c:pt idx="781">
                  <c:v>0.0246313299065853</c:v>
                </c:pt>
                <c:pt idx="782">
                  <c:v>0.0246305418719211</c:v>
                </c:pt>
                <c:pt idx="783">
                  <c:v>0.0245891259075814</c:v>
                </c:pt>
                <c:pt idx="784">
                  <c:v>0.0245627294320881</c:v>
                </c:pt>
                <c:pt idx="785">
                  <c:v>0.0245476317189994</c:v>
                </c:pt>
                <c:pt idx="786">
                  <c:v>0.0245398773006134</c:v>
                </c:pt>
                <c:pt idx="787">
                  <c:v>0.0245213773112976</c:v>
                </c:pt>
                <c:pt idx="788">
                  <c:v>0.0245098039215686</c:v>
                </c:pt>
                <c:pt idx="789">
                  <c:v>0.0244822474350882</c:v>
                </c:pt>
                <c:pt idx="790">
                  <c:v>0.0244405984312369</c:v>
                </c:pt>
                <c:pt idx="791">
                  <c:v>0.0243737305348679</c:v>
                </c:pt>
                <c:pt idx="792">
                  <c:v>0.0243622344352391</c:v>
                </c:pt>
                <c:pt idx="793">
                  <c:v>0.0243576910243576</c:v>
                </c:pt>
                <c:pt idx="794">
                  <c:v>0.0243200836820083</c:v>
                </c:pt>
                <c:pt idx="795">
                  <c:v>0.0242849856800972</c:v>
                </c:pt>
                <c:pt idx="796">
                  <c:v>0.0242735042735042</c:v>
                </c:pt>
                <c:pt idx="797">
                  <c:v>0.0242239873809926</c:v>
                </c:pt>
                <c:pt idx="798">
                  <c:v>0.0242122910655566</c:v>
                </c:pt>
                <c:pt idx="799">
                  <c:v>0.0241273100616016</c:v>
                </c:pt>
                <c:pt idx="800">
                  <c:v>0.0241013920631622</c:v>
                </c:pt>
                <c:pt idx="801">
                  <c:v>0.0240686211752656</c:v>
                </c:pt>
                <c:pt idx="802">
                  <c:v>0.0240069493800837</c:v>
                </c:pt>
                <c:pt idx="803">
                  <c:v>0.023981603153745</c:v>
                </c:pt>
                <c:pt idx="804">
                  <c:v>0.0239547291298467</c:v>
                </c:pt>
                <c:pt idx="805">
                  <c:v>0.0239374694675134</c:v>
                </c:pt>
                <c:pt idx="806">
                  <c:v>0.0239208138575749</c:v>
                </c:pt>
                <c:pt idx="807">
                  <c:v>0.0238970588235294</c:v>
                </c:pt>
                <c:pt idx="808">
                  <c:v>0.0236392150862563</c:v>
                </c:pt>
                <c:pt idx="809">
                  <c:v>0.0235419822231615</c:v>
                </c:pt>
                <c:pt idx="810">
                  <c:v>0.0235040038144922</c:v>
                </c:pt>
                <c:pt idx="811">
                  <c:v>0.0234665484720888</c:v>
                </c:pt>
                <c:pt idx="812">
                  <c:v>0.0234633411685222</c:v>
                </c:pt>
                <c:pt idx="813">
                  <c:v>0.0234604105571847</c:v>
                </c:pt>
                <c:pt idx="814">
                  <c:v>0.0234088274509624</c:v>
                </c:pt>
                <c:pt idx="815">
                  <c:v>0.0234005096503991</c:v>
                </c:pt>
                <c:pt idx="816">
                  <c:v>0.0233798195242001</c:v>
                </c:pt>
                <c:pt idx="817">
                  <c:v>0.0233609880855841</c:v>
                </c:pt>
                <c:pt idx="818">
                  <c:v>0.0233598236844587</c:v>
                </c:pt>
                <c:pt idx="819">
                  <c:v>0.0233336664334965</c:v>
                </c:pt>
                <c:pt idx="820">
                  <c:v>0.0232911392405063</c:v>
                </c:pt>
                <c:pt idx="821">
                  <c:v>0.0232801074466497</c:v>
                </c:pt>
                <c:pt idx="822">
                  <c:v>0.0232723899391862</c:v>
                </c:pt>
                <c:pt idx="823">
                  <c:v>0.0232507320484244</c:v>
                </c:pt>
                <c:pt idx="824">
                  <c:v>0.0232433233322221</c:v>
                </c:pt>
                <c:pt idx="825">
                  <c:v>0.0232342294960245</c:v>
                </c:pt>
                <c:pt idx="826">
                  <c:v>0.0232316554915478</c:v>
                </c:pt>
                <c:pt idx="827">
                  <c:v>0.0232035254968972</c:v>
                </c:pt>
                <c:pt idx="828">
                  <c:v>0.0232022379463551</c:v>
                </c:pt>
                <c:pt idx="829">
                  <c:v>0.023181456567971</c:v>
                </c:pt>
                <c:pt idx="830">
                  <c:v>0.0231542158147662</c:v>
                </c:pt>
                <c:pt idx="831">
                  <c:v>0.0231082230049799</c:v>
                </c:pt>
                <c:pt idx="832">
                  <c:v>0.0230915557025887</c:v>
                </c:pt>
                <c:pt idx="833">
                  <c:v>0.0230887634684453</c:v>
                </c:pt>
                <c:pt idx="834">
                  <c:v>0.0230680507497116</c:v>
                </c:pt>
                <c:pt idx="835">
                  <c:v>0.0230589283725075</c:v>
                </c:pt>
                <c:pt idx="836">
                  <c:v>0.0230116552305002</c:v>
                </c:pt>
                <c:pt idx="837">
                  <c:v>0.0229231074201698</c:v>
                </c:pt>
                <c:pt idx="838">
                  <c:v>0.022848200312989</c:v>
                </c:pt>
                <c:pt idx="839">
                  <c:v>0.0228360754966158</c:v>
                </c:pt>
                <c:pt idx="840">
                  <c:v>0.0228119874757715</c:v>
                </c:pt>
                <c:pt idx="841">
                  <c:v>0.0227164935808324</c:v>
                </c:pt>
                <c:pt idx="842">
                  <c:v>0.0227056019070321</c:v>
                </c:pt>
                <c:pt idx="843">
                  <c:v>0.0227045486009629</c:v>
                </c:pt>
                <c:pt idx="844">
                  <c:v>0.0227033726284665</c:v>
                </c:pt>
                <c:pt idx="845">
                  <c:v>0.022680412371134</c:v>
                </c:pt>
                <c:pt idx="846">
                  <c:v>0.0225967953190603</c:v>
                </c:pt>
                <c:pt idx="847">
                  <c:v>0.0225314777998674</c:v>
                </c:pt>
                <c:pt idx="848">
                  <c:v>0.0224743265766976</c:v>
                </c:pt>
                <c:pt idx="849">
                  <c:v>0.0224101368395471</c:v>
                </c:pt>
                <c:pt idx="850">
                  <c:v>0.0223901461305527</c:v>
                </c:pt>
                <c:pt idx="851">
                  <c:v>0.0223367697594501</c:v>
                </c:pt>
                <c:pt idx="852">
                  <c:v>0.0223293414284723</c:v>
                </c:pt>
                <c:pt idx="853">
                  <c:v>0.0223214285714285</c:v>
                </c:pt>
                <c:pt idx="854">
                  <c:v>0.0223198594024604</c:v>
                </c:pt>
                <c:pt idx="855">
                  <c:v>0.0223015737256243</c:v>
                </c:pt>
                <c:pt idx="856">
                  <c:v>0.0221978886490968</c:v>
                </c:pt>
                <c:pt idx="857">
                  <c:v>0.0221948906570738</c:v>
                </c:pt>
                <c:pt idx="858">
                  <c:v>0.0221125098201287</c:v>
                </c:pt>
                <c:pt idx="859">
                  <c:v>0.0220857446557222</c:v>
                </c:pt>
                <c:pt idx="860">
                  <c:v>0.0220737615252383</c:v>
                </c:pt>
                <c:pt idx="861">
                  <c:v>0.022052129803664</c:v>
                </c:pt>
                <c:pt idx="862">
                  <c:v>0.022017614091273</c:v>
                </c:pt>
                <c:pt idx="863">
                  <c:v>0.0220039292730844</c:v>
                </c:pt>
                <c:pt idx="864">
                  <c:v>0.0219945315872787</c:v>
                </c:pt>
                <c:pt idx="865">
                  <c:v>0.0219799857040743</c:v>
                </c:pt>
                <c:pt idx="866">
                  <c:v>0.0219716681121711</c:v>
                </c:pt>
                <c:pt idx="867">
                  <c:v>0.0219712885154061</c:v>
                </c:pt>
                <c:pt idx="868">
                  <c:v>0.0219656199383457</c:v>
                </c:pt>
                <c:pt idx="869">
                  <c:v>0.0219463968564629</c:v>
                </c:pt>
                <c:pt idx="870">
                  <c:v>0.021945866861741</c:v>
                </c:pt>
                <c:pt idx="871">
                  <c:v>0.0219077456892772</c:v>
                </c:pt>
                <c:pt idx="872">
                  <c:v>0.0218978102189781</c:v>
                </c:pt>
                <c:pt idx="873">
                  <c:v>0.0218682925311848</c:v>
                </c:pt>
                <c:pt idx="874">
                  <c:v>0.0218420094648707</c:v>
                </c:pt>
                <c:pt idx="875">
                  <c:v>0.0218340611353711</c:v>
                </c:pt>
                <c:pt idx="876">
                  <c:v>0.0217985755998084</c:v>
                </c:pt>
                <c:pt idx="877">
                  <c:v>0.021797122202462</c:v>
                </c:pt>
                <c:pt idx="878">
                  <c:v>0.0217821337049858</c:v>
                </c:pt>
                <c:pt idx="879">
                  <c:v>0.021780303030303</c:v>
                </c:pt>
                <c:pt idx="880">
                  <c:v>0.0217785843920145</c:v>
                </c:pt>
                <c:pt idx="881">
                  <c:v>0.0217428323041487</c:v>
                </c:pt>
                <c:pt idx="882">
                  <c:v>0.0216763005780346</c:v>
                </c:pt>
                <c:pt idx="883">
                  <c:v>0.021670236802723</c:v>
                </c:pt>
                <c:pt idx="884">
                  <c:v>0.0216549944710652</c:v>
                </c:pt>
                <c:pt idx="885">
                  <c:v>0.0216143840856924</c:v>
                </c:pt>
                <c:pt idx="886">
                  <c:v>0.0215776245031564</c:v>
                </c:pt>
                <c:pt idx="887">
                  <c:v>0.0215732974353664</c:v>
                </c:pt>
                <c:pt idx="888">
                  <c:v>0.0214660324429808</c:v>
                </c:pt>
                <c:pt idx="889">
                  <c:v>0.0214605067064083</c:v>
                </c:pt>
                <c:pt idx="890">
                  <c:v>0.0214111922141119</c:v>
                </c:pt>
                <c:pt idx="891">
                  <c:v>0.0213528231584981</c:v>
                </c:pt>
                <c:pt idx="892">
                  <c:v>0.0213095606988773</c:v>
                </c:pt>
                <c:pt idx="893">
                  <c:v>0.0212324958293311</c:v>
                </c:pt>
                <c:pt idx="894">
                  <c:v>0.0211737180736985</c:v>
                </c:pt>
                <c:pt idx="895">
                  <c:v>0.0211426726920593</c:v>
                </c:pt>
                <c:pt idx="896">
                  <c:v>0.0211267605633802</c:v>
                </c:pt>
                <c:pt idx="897">
                  <c:v>0.0210420841683366</c:v>
                </c:pt>
                <c:pt idx="898">
                  <c:v>0.0209365510628096</c:v>
                </c:pt>
                <c:pt idx="899">
                  <c:v>0.0209138840070298</c:v>
                </c:pt>
                <c:pt idx="900">
                  <c:v>0.020907840440165</c:v>
                </c:pt>
                <c:pt idx="901">
                  <c:v>0.0209039001258105</c:v>
                </c:pt>
                <c:pt idx="902">
                  <c:v>0.0208771008403361</c:v>
                </c:pt>
                <c:pt idx="903">
                  <c:v>0.0208516242317822</c:v>
                </c:pt>
                <c:pt idx="904">
                  <c:v>0.0208446491124493</c:v>
                </c:pt>
                <c:pt idx="905">
                  <c:v>0.0207852193995381</c:v>
                </c:pt>
                <c:pt idx="906">
                  <c:v>0.0207491242252762</c:v>
                </c:pt>
                <c:pt idx="907">
                  <c:v>0.0207403142617248</c:v>
                </c:pt>
                <c:pt idx="908">
                  <c:v>0.0207285401199107</c:v>
                </c:pt>
                <c:pt idx="909">
                  <c:v>0.0207284572105419</c:v>
                </c:pt>
                <c:pt idx="910">
                  <c:v>0.0206536301916331</c:v>
                </c:pt>
                <c:pt idx="911">
                  <c:v>0.0206378986866791</c:v>
                </c:pt>
                <c:pt idx="912">
                  <c:v>0.0205944408769837</c:v>
                </c:pt>
                <c:pt idx="913">
                  <c:v>0.0205770521136211</c:v>
                </c:pt>
                <c:pt idx="914">
                  <c:v>0.0205605981264909</c:v>
                </c:pt>
                <c:pt idx="915">
                  <c:v>0.0204376005067979</c:v>
                </c:pt>
                <c:pt idx="916">
                  <c:v>0.0204264608427864</c:v>
                </c:pt>
                <c:pt idx="917">
                  <c:v>0.0203116768502717</c:v>
                </c:pt>
                <c:pt idx="918">
                  <c:v>0.0202938394229632</c:v>
                </c:pt>
                <c:pt idx="919">
                  <c:v>0.020242914979757</c:v>
                </c:pt>
                <c:pt idx="920">
                  <c:v>0.0202403917495177</c:v>
                </c:pt>
                <c:pt idx="921">
                  <c:v>0.0201305767138193</c:v>
                </c:pt>
                <c:pt idx="922">
                  <c:v>0.0200602824469706</c:v>
                </c:pt>
                <c:pt idx="923">
                  <c:v>0.0200503999123479</c:v>
                </c:pt>
                <c:pt idx="924">
                  <c:v>0.0200472985264689</c:v>
                </c:pt>
                <c:pt idx="925">
                  <c:v>0.0200198778929433</c:v>
                </c:pt>
                <c:pt idx="926">
                  <c:v>0.0200112262444648</c:v>
                </c:pt>
                <c:pt idx="927">
                  <c:v>0.02</c:v>
                </c:pt>
                <c:pt idx="928">
                  <c:v>0.019943471484798</c:v>
                </c:pt>
                <c:pt idx="929">
                  <c:v>0.0199427386711422</c:v>
                </c:pt>
                <c:pt idx="930">
                  <c:v>0.0198850856745593</c:v>
                </c:pt>
                <c:pt idx="931">
                  <c:v>0.0198311494151789</c:v>
                </c:pt>
                <c:pt idx="932">
                  <c:v>0.0198250728862973</c:v>
                </c:pt>
                <c:pt idx="933">
                  <c:v>0.0197401478716531</c:v>
                </c:pt>
                <c:pt idx="934">
                  <c:v>0.0197074078473294</c:v>
                </c:pt>
                <c:pt idx="935">
                  <c:v>0.0196168582375478</c:v>
                </c:pt>
                <c:pt idx="936">
                  <c:v>0.0195903829029385</c:v>
                </c:pt>
                <c:pt idx="937">
                  <c:v>0.0195837275307474</c:v>
                </c:pt>
                <c:pt idx="938">
                  <c:v>0.0195768544481264</c:v>
                </c:pt>
                <c:pt idx="939">
                  <c:v>0.0195426195426195</c:v>
                </c:pt>
                <c:pt idx="940">
                  <c:v>0.0194594594594594</c:v>
                </c:pt>
                <c:pt idx="941">
                  <c:v>0.0194230769230769</c:v>
                </c:pt>
                <c:pt idx="942">
                  <c:v>0.0194174757281553</c:v>
                </c:pt>
                <c:pt idx="943">
                  <c:v>0.0193958664546899</c:v>
                </c:pt>
                <c:pt idx="944">
                  <c:v>0.0193856248135997</c:v>
                </c:pt>
                <c:pt idx="945">
                  <c:v>0.0193853630646083</c:v>
                </c:pt>
                <c:pt idx="946">
                  <c:v>0.0193477973276888</c:v>
                </c:pt>
                <c:pt idx="947">
                  <c:v>0.0192926045016077</c:v>
                </c:pt>
                <c:pt idx="948">
                  <c:v>0.0192633015006821</c:v>
                </c:pt>
                <c:pt idx="949">
                  <c:v>0.0192405063291139</c:v>
                </c:pt>
                <c:pt idx="950">
                  <c:v>0.0191983832940383</c:v>
                </c:pt>
                <c:pt idx="951">
                  <c:v>0.0191961882509248</c:v>
                </c:pt>
                <c:pt idx="952">
                  <c:v>0.0191938809763583</c:v>
                </c:pt>
                <c:pt idx="953">
                  <c:v>0.0191660952754105</c:v>
                </c:pt>
                <c:pt idx="954">
                  <c:v>0.019149228365921</c:v>
                </c:pt>
                <c:pt idx="955">
                  <c:v>0.0191270230505149</c:v>
                </c:pt>
                <c:pt idx="956">
                  <c:v>0.0190491548827317</c:v>
                </c:pt>
                <c:pt idx="957">
                  <c:v>0.019041769041769</c:v>
                </c:pt>
                <c:pt idx="958">
                  <c:v>0.0189851570590265</c:v>
                </c:pt>
                <c:pt idx="959">
                  <c:v>0.0189804772234273</c:v>
                </c:pt>
                <c:pt idx="960">
                  <c:v>0.018970189701897</c:v>
                </c:pt>
                <c:pt idx="961">
                  <c:v>0.0189430802308475</c:v>
                </c:pt>
                <c:pt idx="962">
                  <c:v>0.0189428107523002</c:v>
                </c:pt>
                <c:pt idx="963">
                  <c:v>0.0189145035396623</c:v>
                </c:pt>
                <c:pt idx="964">
                  <c:v>0.0188487446417636</c:v>
                </c:pt>
                <c:pt idx="965">
                  <c:v>0.0188179167771004</c:v>
                </c:pt>
                <c:pt idx="966">
                  <c:v>0.0188063711379773</c:v>
                </c:pt>
                <c:pt idx="967">
                  <c:v>0.0188052339521819</c:v>
                </c:pt>
                <c:pt idx="968">
                  <c:v>0.0187793427230046</c:v>
                </c:pt>
                <c:pt idx="969">
                  <c:v>0.0186784638153341</c:v>
                </c:pt>
                <c:pt idx="970">
                  <c:v>0.0186721991701244</c:v>
                </c:pt>
                <c:pt idx="971">
                  <c:v>0.01865726140181</c:v>
                </c:pt>
                <c:pt idx="972">
                  <c:v>0.0186558777253315</c:v>
                </c:pt>
                <c:pt idx="973">
                  <c:v>0.0186225895316804</c:v>
                </c:pt>
                <c:pt idx="974">
                  <c:v>0.0186143250128539</c:v>
                </c:pt>
                <c:pt idx="975">
                  <c:v>0.0185567010309278</c:v>
                </c:pt>
                <c:pt idx="976">
                  <c:v>0.018483443276076</c:v>
                </c:pt>
                <c:pt idx="977">
                  <c:v>0.0184779204509865</c:v>
                </c:pt>
                <c:pt idx="978">
                  <c:v>0.0184432884437746</c:v>
                </c:pt>
                <c:pt idx="979">
                  <c:v>0.0184333116116874</c:v>
                </c:pt>
                <c:pt idx="980">
                  <c:v>0.0184143020640119</c:v>
                </c:pt>
                <c:pt idx="981">
                  <c:v>0.0184008029441284</c:v>
                </c:pt>
                <c:pt idx="982">
                  <c:v>0.0183424670022994</c:v>
                </c:pt>
                <c:pt idx="983">
                  <c:v>0.0183066361556064</c:v>
                </c:pt>
                <c:pt idx="984">
                  <c:v>0.0182119205298013</c:v>
                </c:pt>
                <c:pt idx="985">
                  <c:v>0.0182066923415699</c:v>
                </c:pt>
                <c:pt idx="986">
                  <c:v>0.0181858752649782</c:v>
                </c:pt>
                <c:pt idx="987">
                  <c:v>0.0181818181818181</c:v>
                </c:pt>
                <c:pt idx="988">
                  <c:v>0.0181659958664201</c:v>
                </c:pt>
                <c:pt idx="989">
                  <c:v>0.0181572121348821</c:v>
                </c:pt>
                <c:pt idx="990">
                  <c:v>0.018129073042125</c:v>
                </c:pt>
                <c:pt idx="991">
                  <c:v>0.0181163829824225</c:v>
                </c:pt>
                <c:pt idx="992">
                  <c:v>0.0180765614949448</c:v>
                </c:pt>
                <c:pt idx="993">
                  <c:v>0.0180537564766839</c:v>
                </c:pt>
                <c:pt idx="994">
                  <c:v>0.0180527383367139</c:v>
                </c:pt>
                <c:pt idx="995">
                  <c:v>0.0180439727065959</c:v>
                </c:pt>
                <c:pt idx="996">
                  <c:v>0.0180387012135126</c:v>
                </c:pt>
                <c:pt idx="997">
                  <c:v>0.0180257510729613</c:v>
                </c:pt>
                <c:pt idx="998">
                  <c:v>0.0179501756805875</c:v>
                </c:pt>
                <c:pt idx="999">
                  <c:v>0.0179487179487179</c:v>
                </c:pt>
                <c:pt idx="1000">
                  <c:v>0.0179324894514767</c:v>
                </c:pt>
                <c:pt idx="1001">
                  <c:v>0.0179096840220033</c:v>
                </c:pt>
                <c:pt idx="1002">
                  <c:v>0.0178997613365155</c:v>
                </c:pt>
                <c:pt idx="1003">
                  <c:v>0.0178568614576493</c:v>
                </c:pt>
                <c:pt idx="1004">
                  <c:v>0.0178284378196697</c:v>
                </c:pt>
                <c:pt idx="1005">
                  <c:v>0.0178247734138972</c:v>
                </c:pt>
                <c:pt idx="1006">
                  <c:v>0.0177864603785439</c:v>
                </c:pt>
                <c:pt idx="1007">
                  <c:v>0.0177845917976236</c:v>
                </c:pt>
                <c:pt idx="1008">
                  <c:v>0.017782168436651</c:v>
                </c:pt>
                <c:pt idx="1009">
                  <c:v>0.0177715963529593</c:v>
                </c:pt>
                <c:pt idx="1010">
                  <c:v>0.0177536231884057</c:v>
                </c:pt>
                <c:pt idx="1011">
                  <c:v>0.0177053824362606</c:v>
                </c:pt>
                <c:pt idx="1012">
                  <c:v>0.0176991150442477</c:v>
                </c:pt>
                <c:pt idx="1013">
                  <c:v>0.0176972025453235</c:v>
                </c:pt>
                <c:pt idx="1014">
                  <c:v>0.0176881941587823</c:v>
                </c:pt>
                <c:pt idx="1015">
                  <c:v>0.0176544766708701</c:v>
                </c:pt>
                <c:pt idx="1016">
                  <c:v>0.0176303600776931</c:v>
                </c:pt>
                <c:pt idx="1017">
                  <c:v>0.0176063823835472</c:v>
                </c:pt>
                <c:pt idx="1018">
                  <c:v>0.0176017601760176</c:v>
                </c:pt>
                <c:pt idx="1019">
                  <c:v>0.0175351247748764</c:v>
                </c:pt>
                <c:pt idx="1020">
                  <c:v>0.0175040787545281</c:v>
                </c:pt>
                <c:pt idx="1021">
                  <c:v>0.017479074347612</c:v>
                </c:pt>
                <c:pt idx="1022">
                  <c:v>0.0174724511069194</c:v>
                </c:pt>
                <c:pt idx="1023">
                  <c:v>0.0174718450689401</c:v>
                </c:pt>
                <c:pt idx="1024">
                  <c:v>0.0174535899423344</c:v>
                </c:pt>
                <c:pt idx="1025">
                  <c:v>0.017447199265381</c:v>
                </c:pt>
                <c:pt idx="1026">
                  <c:v>0.0174141777378217</c:v>
                </c:pt>
                <c:pt idx="1027">
                  <c:v>0.0173977366610947</c:v>
                </c:pt>
                <c:pt idx="1028">
                  <c:v>0.0173924163949101</c:v>
                </c:pt>
                <c:pt idx="1029">
                  <c:v>0.0173889539598162</c:v>
                </c:pt>
                <c:pt idx="1030">
                  <c:v>0.0173775160183806</c:v>
                </c:pt>
                <c:pt idx="1031">
                  <c:v>0.0173694892812655</c:v>
                </c:pt>
                <c:pt idx="1032">
                  <c:v>0.0172725742657578</c:v>
                </c:pt>
                <c:pt idx="1033">
                  <c:v>0.0172121896162528</c:v>
                </c:pt>
                <c:pt idx="1034">
                  <c:v>0.017208413001912</c:v>
                </c:pt>
                <c:pt idx="1035">
                  <c:v>0.0171819262782401</c:v>
                </c:pt>
                <c:pt idx="1036">
                  <c:v>0.0171790235081374</c:v>
                </c:pt>
                <c:pt idx="1037">
                  <c:v>0.0171677117914668</c:v>
                </c:pt>
                <c:pt idx="1038">
                  <c:v>0.0171673819742489</c:v>
                </c:pt>
                <c:pt idx="1039">
                  <c:v>0.0171554841301727</c:v>
                </c:pt>
                <c:pt idx="1040">
                  <c:v>0.0170389131936449</c:v>
                </c:pt>
                <c:pt idx="1041">
                  <c:v>0.0170278637770897</c:v>
                </c:pt>
                <c:pt idx="1042">
                  <c:v>0.017001673068313</c:v>
                </c:pt>
                <c:pt idx="1043">
                  <c:v>0.0169908889436099</c:v>
                </c:pt>
                <c:pt idx="1044">
                  <c:v>0.0169725257239843</c:v>
                </c:pt>
                <c:pt idx="1045">
                  <c:v>0.0169713620135213</c:v>
                </c:pt>
                <c:pt idx="1046">
                  <c:v>0.0169579134558387</c:v>
                </c:pt>
                <c:pt idx="1047">
                  <c:v>0.0169570147407483</c:v>
                </c:pt>
                <c:pt idx="1048">
                  <c:v>0.0169280557630072</c:v>
                </c:pt>
                <c:pt idx="1049">
                  <c:v>0.0168903634444276</c:v>
                </c:pt>
                <c:pt idx="1050">
                  <c:v>0.0168439716312056</c:v>
                </c:pt>
                <c:pt idx="1051">
                  <c:v>0.0168350168350168</c:v>
                </c:pt>
                <c:pt idx="1052">
                  <c:v>0.0168322855404583</c:v>
                </c:pt>
                <c:pt idx="1053">
                  <c:v>0.0168231611893583</c:v>
                </c:pt>
                <c:pt idx="1054">
                  <c:v>0.0168162540684485</c:v>
                </c:pt>
                <c:pt idx="1055">
                  <c:v>0.0168052361577923</c:v>
                </c:pt>
                <c:pt idx="1056">
                  <c:v>0.0167920237887003</c:v>
                </c:pt>
                <c:pt idx="1057">
                  <c:v>0.0167710267140744</c:v>
                </c:pt>
                <c:pt idx="1058">
                  <c:v>0.0167496604798551</c:v>
                </c:pt>
                <c:pt idx="1059">
                  <c:v>0.0167342379612775</c:v>
                </c:pt>
                <c:pt idx="1060">
                  <c:v>0.0167271290035712</c:v>
                </c:pt>
                <c:pt idx="1061">
                  <c:v>0.0166986361015333</c:v>
                </c:pt>
                <c:pt idx="1062">
                  <c:v>0.016665952156392</c:v>
                </c:pt>
                <c:pt idx="1063">
                  <c:v>0.0166375314182343</c:v>
                </c:pt>
                <c:pt idx="1064">
                  <c:v>0.0166006062019118</c:v>
                </c:pt>
                <c:pt idx="1065">
                  <c:v>0.0165496006927739</c:v>
                </c:pt>
                <c:pt idx="1066">
                  <c:v>0.0165396776309124</c:v>
                </c:pt>
                <c:pt idx="1067">
                  <c:v>0.0165335377712137</c:v>
                </c:pt>
                <c:pt idx="1068">
                  <c:v>0.0164805954279638</c:v>
                </c:pt>
                <c:pt idx="1069">
                  <c:v>0.0164291945332945</c:v>
                </c:pt>
                <c:pt idx="1070">
                  <c:v>0.0164058692944934</c:v>
                </c:pt>
                <c:pt idx="1071">
                  <c:v>0.0163487738419618</c:v>
                </c:pt>
                <c:pt idx="1072">
                  <c:v>0.0163065633917651</c:v>
                </c:pt>
                <c:pt idx="1073">
                  <c:v>0.0162162162162162</c:v>
                </c:pt>
                <c:pt idx="1074">
                  <c:v>0.0161899296221342</c:v>
                </c:pt>
                <c:pt idx="1075">
                  <c:v>0.0161591050341827</c:v>
                </c:pt>
                <c:pt idx="1076">
                  <c:v>0.0161574413170102</c:v>
                </c:pt>
                <c:pt idx="1077">
                  <c:v>0.0161562575355678</c:v>
                </c:pt>
                <c:pt idx="1078">
                  <c:v>0.0161532682193839</c:v>
                </c:pt>
                <c:pt idx="1079">
                  <c:v>0.0161362617660242</c:v>
                </c:pt>
                <c:pt idx="1080">
                  <c:v>0.0161348337701043</c:v>
                </c:pt>
                <c:pt idx="1081">
                  <c:v>0.0161290322580645</c:v>
                </c:pt>
                <c:pt idx="1082">
                  <c:v>0.016122159090909</c:v>
                </c:pt>
                <c:pt idx="1083">
                  <c:v>0.0160427807486631</c:v>
                </c:pt>
                <c:pt idx="1084">
                  <c:v>0.0160354827703855</c:v>
                </c:pt>
                <c:pt idx="1085">
                  <c:v>0.0160253824850098</c:v>
                </c:pt>
                <c:pt idx="1086">
                  <c:v>0.0160252347111505</c:v>
                </c:pt>
                <c:pt idx="1087">
                  <c:v>0.0160187953865869</c:v>
                </c:pt>
                <c:pt idx="1088">
                  <c:v>0.0159939070830159</c:v>
                </c:pt>
                <c:pt idx="1089">
                  <c:v>0.0159872102318145</c:v>
                </c:pt>
                <c:pt idx="1090">
                  <c:v>0.0159699583212974</c:v>
                </c:pt>
                <c:pt idx="1091">
                  <c:v>0.0159607120933087</c:v>
                </c:pt>
                <c:pt idx="1092">
                  <c:v>0.0159468122243026</c:v>
                </c:pt>
                <c:pt idx="1093">
                  <c:v>0.0159186883219011</c:v>
                </c:pt>
                <c:pt idx="1094">
                  <c:v>0.0159171131762157</c:v>
                </c:pt>
                <c:pt idx="1095">
                  <c:v>0.0157619032771039</c:v>
                </c:pt>
                <c:pt idx="1096">
                  <c:v>0.0157560468255548</c:v>
                </c:pt>
                <c:pt idx="1097">
                  <c:v>0.0157480314960629</c:v>
                </c:pt>
                <c:pt idx="1098">
                  <c:v>0.0157394843962008</c:v>
                </c:pt>
                <c:pt idx="1099">
                  <c:v>0.015739128019774</c:v>
                </c:pt>
                <c:pt idx="1100">
                  <c:v>0.0156874526502782</c:v>
                </c:pt>
                <c:pt idx="1101">
                  <c:v>0.0156862745098039</c:v>
                </c:pt>
                <c:pt idx="1102">
                  <c:v>0.0156782857032342</c:v>
                </c:pt>
                <c:pt idx="1103">
                  <c:v>0.015662916390911</c:v>
                </c:pt>
                <c:pt idx="1104">
                  <c:v>0.0156250933621735</c:v>
                </c:pt>
                <c:pt idx="1105">
                  <c:v>0.015625</c:v>
                </c:pt>
                <c:pt idx="1106">
                  <c:v>0.0155961565768921</c:v>
                </c:pt>
                <c:pt idx="1107">
                  <c:v>0.0155816158763294</c:v>
                </c:pt>
                <c:pt idx="1108">
                  <c:v>0.0155688622754491</c:v>
                </c:pt>
                <c:pt idx="1109">
                  <c:v>0.0155555555555555</c:v>
                </c:pt>
                <c:pt idx="1110">
                  <c:v>0.0155465037338764</c:v>
                </c:pt>
                <c:pt idx="1111">
                  <c:v>0.0155172413793103</c:v>
                </c:pt>
                <c:pt idx="1112">
                  <c:v>0.015488867376573</c:v>
                </c:pt>
                <c:pt idx="1113">
                  <c:v>0.0154824440143765</c:v>
                </c:pt>
                <c:pt idx="1114">
                  <c:v>0.0154720555730975</c:v>
                </c:pt>
                <c:pt idx="1115">
                  <c:v>0.0154690952923056</c:v>
                </c:pt>
                <c:pt idx="1116">
                  <c:v>0.0154626290040352</c:v>
                </c:pt>
                <c:pt idx="1117">
                  <c:v>0.0154334038054968</c:v>
                </c:pt>
                <c:pt idx="1118">
                  <c:v>0.0153994225216554</c:v>
                </c:pt>
                <c:pt idx="1119">
                  <c:v>0.0153899786580958</c:v>
                </c:pt>
                <c:pt idx="1120">
                  <c:v>0.0153846153846153</c:v>
                </c:pt>
                <c:pt idx="1121">
                  <c:v>0.015268377144656</c:v>
                </c:pt>
                <c:pt idx="1122">
                  <c:v>0.015267175572519</c:v>
                </c:pt>
                <c:pt idx="1123">
                  <c:v>0.015261256207619</c:v>
                </c:pt>
                <c:pt idx="1124">
                  <c:v>0.0152439024390243</c:v>
                </c:pt>
                <c:pt idx="1125">
                  <c:v>0.0152252393658766</c:v>
                </c:pt>
                <c:pt idx="1126">
                  <c:v>0.0152197696119441</c:v>
                </c:pt>
                <c:pt idx="1127">
                  <c:v>0.0152027027027027</c:v>
                </c:pt>
                <c:pt idx="1128">
                  <c:v>0.0151892045008224</c:v>
                </c:pt>
                <c:pt idx="1129">
                  <c:v>0.0151873682399001</c:v>
                </c:pt>
                <c:pt idx="1130">
                  <c:v>0.0151822314307913</c:v>
                </c:pt>
                <c:pt idx="1131">
                  <c:v>0.0151486147849088</c:v>
                </c:pt>
                <c:pt idx="1132">
                  <c:v>0.0151380125003738</c:v>
                </c:pt>
                <c:pt idx="1133">
                  <c:v>0.0150862068965517</c:v>
                </c:pt>
                <c:pt idx="1134">
                  <c:v>0.0150506612906028</c:v>
                </c:pt>
                <c:pt idx="1135">
                  <c:v>0.0150462962962962</c:v>
                </c:pt>
                <c:pt idx="1136">
                  <c:v>0.0150293255131964</c:v>
                </c:pt>
                <c:pt idx="1137">
                  <c:v>0.0150273224043715</c:v>
                </c:pt>
                <c:pt idx="1138">
                  <c:v>0.0150187734668335</c:v>
                </c:pt>
                <c:pt idx="1139">
                  <c:v>0.0150161812297734</c:v>
                </c:pt>
                <c:pt idx="1140">
                  <c:v>0.0148902821316614</c:v>
                </c:pt>
                <c:pt idx="1141">
                  <c:v>0.0148698884758364</c:v>
                </c:pt>
                <c:pt idx="1142">
                  <c:v>0.0148305084745762</c:v>
                </c:pt>
                <c:pt idx="1143">
                  <c:v>0.014827018121911</c:v>
                </c:pt>
                <c:pt idx="1144">
                  <c:v>0.0147966787311049</c:v>
                </c:pt>
                <c:pt idx="1145">
                  <c:v>0.0147790806986294</c:v>
                </c:pt>
                <c:pt idx="1146">
                  <c:v>0.0147589584944573</c:v>
                </c:pt>
                <c:pt idx="1147">
                  <c:v>0.0147492625368731</c:v>
                </c:pt>
                <c:pt idx="1148">
                  <c:v>0.0147241440482526</c:v>
                </c:pt>
                <c:pt idx="1149">
                  <c:v>0.0146775368009252</c:v>
                </c:pt>
                <c:pt idx="1150">
                  <c:v>0.0146437623204731</c:v>
                </c:pt>
                <c:pt idx="1151">
                  <c:v>0.0146312260536398</c:v>
                </c:pt>
                <c:pt idx="1152">
                  <c:v>0.0146150269049358</c:v>
                </c:pt>
                <c:pt idx="1153">
                  <c:v>0.0145560407569141</c:v>
                </c:pt>
                <c:pt idx="1154">
                  <c:v>0.0145546590729314</c:v>
                </c:pt>
                <c:pt idx="1155">
                  <c:v>0.0145543962251611</c:v>
                </c:pt>
                <c:pt idx="1156">
                  <c:v>0.0145524118738404</c:v>
                </c:pt>
                <c:pt idx="1157">
                  <c:v>0.0145511921458625</c:v>
                </c:pt>
                <c:pt idx="1158">
                  <c:v>0.014539303482587</c:v>
                </c:pt>
                <c:pt idx="1159">
                  <c:v>0.0145230951831459</c:v>
                </c:pt>
                <c:pt idx="1160">
                  <c:v>0.0144995597299677</c:v>
                </c:pt>
                <c:pt idx="1161">
                  <c:v>0.0144867549668874</c:v>
                </c:pt>
                <c:pt idx="1162">
                  <c:v>0.0144523326572008</c:v>
                </c:pt>
                <c:pt idx="1163">
                  <c:v>0.0144397381594147</c:v>
                </c:pt>
                <c:pt idx="1164">
                  <c:v>0.0144244869664139</c:v>
                </c:pt>
                <c:pt idx="1165">
                  <c:v>0.0144229628751037</c:v>
                </c:pt>
                <c:pt idx="1166">
                  <c:v>0.0144026394264323</c:v>
                </c:pt>
                <c:pt idx="1167">
                  <c:v>0.014388489208633</c:v>
                </c:pt>
                <c:pt idx="1168">
                  <c:v>0.0143531499556344</c:v>
                </c:pt>
                <c:pt idx="1169">
                  <c:v>0.0143176133477723</c:v>
                </c:pt>
                <c:pt idx="1170">
                  <c:v>0.0143161742308863</c:v>
                </c:pt>
                <c:pt idx="1171">
                  <c:v>0.0143068574247656</c:v>
                </c:pt>
                <c:pt idx="1172">
                  <c:v>0.0142627667649291</c:v>
                </c:pt>
                <c:pt idx="1173">
                  <c:v>0.0142360502181829</c:v>
                </c:pt>
                <c:pt idx="1174">
                  <c:v>0.0141677124501301</c:v>
                </c:pt>
                <c:pt idx="1175">
                  <c:v>0.0141456614639274</c:v>
                </c:pt>
                <c:pt idx="1176">
                  <c:v>0.0141147469285515</c:v>
                </c:pt>
                <c:pt idx="1177">
                  <c:v>0.0141078838174273</c:v>
                </c:pt>
                <c:pt idx="1178">
                  <c:v>0.014105419450631</c:v>
                </c:pt>
                <c:pt idx="1179">
                  <c:v>0.0141029680509168</c:v>
                </c:pt>
                <c:pt idx="1180">
                  <c:v>0.0140449438202247</c:v>
                </c:pt>
                <c:pt idx="1181">
                  <c:v>0.0140105241628084</c:v>
                </c:pt>
                <c:pt idx="1182">
                  <c:v>0.0139949109414758</c:v>
                </c:pt>
                <c:pt idx="1183">
                  <c:v>0.0139860139860139</c:v>
                </c:pt>
                <c:pt idx="1184">
                  <c:v>0.0139709464698657</c:v>
                </c:pt>
                <c:pt idx="1185">
                  <c:v>0.0139692307692307</c:v>
                </c:pt>
                <c:pt idx="1186">
                  <c:v>0.0139678069069413</c:v>
                </c:pt>
                <c:pt idx="1187">
                  <c:v>0.013953488372093</c:v>
                </c:pt>
                <c:pt idx="1188">
                  <c:v>0.0139442231075697</c:v>
                </c:pt>
                <c:pt idx="1189">
                  <c:v>0.0139430400991505</c:v>
                </c:pt>
                <c:pt idx="1190">
                  <c:v>0.0139312146277753</c:v>
                </c:pt>
                <c:pt idx="1191">
                  <c:v>0.0139211136890951</c:v>
                </c:pt>
                <c:pt idx="1192">
                  <c:v>0.0139201467033425</c:v>
                </c:pt>
                <c:pt idx="1193">
                  <c:v>0.0138862896283265</c:v>
                </c:pt>
                <c:pt idx="1194">
                  <c:v>0.0138784696174043</c:v>
                </c:pt>
                <c:pt idx="1195">
                  <c:v>0.0138445154419595</c:v>
                </c:pt>
                <c:pt idx="1196">
                  <c:v>0.0138376906935858</c:v>
                </c:pt>
                <c:pt idx="1197">
                  <c:v>0.0138339920948616</c:v>
                </c:pt>
                <c:pt idx="1198">
                  <c:v>0.0137931034482758</c:v>
                </c:pt>
                <c:pt idx="1199">
                  <c:v>0.0137849187511411</c:v>
                </c:pt>
                <c:pt idx="1200">
                  <c:v>0.0137819001205261</c:v>
                </c:pt>
                <c:pt idx="1201">
                  <c:v>0.0137795275590551</c:v>
                </c:pt>
                <c:pt idx="1202">
                  <c:v>0.0137055199295863</c:v>
                </c:pt>
                <c:pt idx="1203">
                  <c:v>0.0136888344059658</c:v>
                </c:pt>
                <c:pt idx="1204">
                  <c:v>0.0136696813855884</c:v>
                </c:pt>
                <c:pt idx="1205">
                  <c:v>0.0136670508809484</c:v>
                </c:pt>
                <c:pt idx="1206">
                  <c:v>0.013641631155843</c:v>
                </c:pt>
                <c:pt idx="1207">
                  <c:v>0.0136107986501687</c:v>
                </c:pt>
                <c:pt idx="1208">
                  <c:v>0.0135660952781575</c:v>
                </c:pt>
                <c:pt idx="1209">
                  <c:v>0.0134977665566129</c:v>
                </c:pt>
                <c:pt idx="1210">
                  <c:v>0.0134962441168219</c:v>
                </c:pt>
                <c:pt idx="1211">
                  <c:v>0.0134876719604209</c:v>
                </c:pt>
                <c:pt idx="1212">
                  <c:v>0.0134692565113315</c:v>
                </c:pt>
                <c:pt idx="1213">
                  <c:v>0.0134555410767361</c:v>
                </c:pt>
                <c:pt idx="1214">
                  <c:v>0.0133899412148922</c:v>
                </c:pt>
                <c:pt idx="1215">
                  <c:v>0.0133896260554885</c:v>
                </c:pt>
                <c:pt idx="1216">
                  <c:v>0.0133436289251943</c:v>
                </c:pt>
                <c:pt idx="1217">
                  <c:v>0.0133079847908745</c:v>
                </c:pt>
                <c:pt idx="1218">
                  <c:v>0.0132978723404255</c:v>
                </c:pt>
                <c:pt idx="1219">
                  <c:v>0.0132807394267575</c:v>
                </c:pt>
                <c:pt idx="1220">
                  <c:v>0.0132639355271994</c:v>
                </c:pt>
                <c:pt idx="1221">
                  <c:v>0.0132555231346394</c:v>
                </c:pt>
                <c:pt idx="1222">
                  <c:v>0.0132450331125827</c:v>
                </c:pt>
                <c:pt idx="1223">
                  <c:v>0.0132134850836351</c:v>
                </c:pt>
                <c:pt idx="1224">
                  <c:v>0.0132113821138211</c:v>
                </c:pt>
                <c:pt idx="1225">
                  <c:v>0.0131976455044128</c:v>
                </c:pt>
                <c:pt idx="1226">
                  <c:v>0.0131941164014269</c:v>
                </c:pt>
                <c:pt idx="1227">
                  <c:v>0.0131711949030538</c:v>
                </c:pt>
                <c:pt idx="1228">
                  <c:v>0.0131453708229362</c:v>
                </c:pt>
                <c:pt idx="1229">
                  <c:v>0.0131399058180161</c:v>
                </c:pt>
                <c:pt idx="1230">
                  <c:v>0.0130661596216664</c:v>
                </c:pt>
                <c:pt idx="1231">
                  <c:v>0.0130210996352728</c:v>
                </c:pt>
                <c:pt idx="1232">
                  <c:v>0.0129730964154904</c:v>
                </c:pt>
                <c:pt idx="1233">
                  <c:v>0.01294033069734</c:v>
                </c:pt>
                <c:pt idx="1234">
                  <c:v>0.0129366106080207</c:v>
                </c:pt>
                <c:pt idx="1235">
                  <c:v>0.0128741279723951</c:v>
                </c:pt>
                <c:pt idx="1236">
                  <c:v>0.0128534704370179</c:v>
                </c:pt>
                <c:pt idx="1237">
                  <c:v>0.0128395061728395</c:v>
                </c:pt>
                <c:pt idx="1238">
                  <c:v>0.0128297239043415</c:v>
                </c:pt>
                <c:pt idx="1239">
                  <c:v>0.0128175725607114</c:v>
                </c:pt>
                <c:pt idx="1240">
                  <c:v>0.0128046261875258</c:v>
                </c:pt>
                <c:pt idx="1241">
                  <c:v>0.0127551020408163</c:v>
                </c:pt>
                <c:pt idx="1242">
                  <c:v>0.0127507650459027</c:v>
                </c:pt>
                <c:pt idx="1243">
                  <c:v>0.0127253446447507</c:v>
                </c:pt>
                <c:pt idx="1244">
                  <c:v>0.0127171999745084</c:v>
                </c:pt>
                <c:pt idx="1245">
                  <c:v>0.0127085897472593</c:v>
                </c:pt>
                <c:pt idx="1246">
                  <c:v>0.0126755564569284</c:v>
                </c:pt>
                <c:pt idx="1247">
                  <c:v>0.0126644297294889</c:v>
                </c:pt>
                <c:pt idx="1248">
                  <c:v>0.0126414517280048</c:v>
                </c:pt>
                <c:pt idx="1249">
                  <c:v>0.0126373437517901</c:v>
                </c:pt>
                <c:pt idx="1250">
                  <c:v>0.0126076840847638</c:v>
                </c:pt>
                <c:pt idx="1251">
                  <c:v>0.0126059415416776</c:v>
                </c:pt>
                <c:pt idx="1252">
                  <c:v>0.0125977410947002</c:v>
                </c:pt>
                <c:pt idx="1253">
                  <c:v>0.0125826402217956</c:v>
                </c:pt>
                <c:pt idx="1254">
                  <c:v>0.0125786163522012</c:v>
                </c:pt>
                <c:pt idx="1255">
                  <c:v>0.0125477697535055</c:v>
                </c:pt>
                <c:pt idx="1256">
                  <c:v>0.0125357678157787</c:v>
                </c:pt>
                <c:pt idx="1257">
                  <c:v>0.012531328320802</c:v>
                </c:pt>
                <c:pt idx="1258">
                  <c:v>0.0124863181832672</c:v>
                </c:pt>
                <c:pt idx="1259">
                  <c:v>0.0124578631100688</c:v>
                </c:pt>
                <c:pt idx="1260">
                  <c:v>0.0124492849256178</c:v>
                </c:pt>
                <c:pt idx="1261">
                  <c:v>0.0124434389140271</c:v>
                </c:pt>
                <c:pt idx="1262">
                  <c:v>0.0124410124410124</c:v>
                </c:pt>
                <c:pt idx="1263">
                  <c:v>0.0124407938125786</c:v>
                </c:pt>
                <c:pt idx="1264">
                  <c:v>0.0124340449611094</c:v>
                </c:pt>
                <c:pt idx="1265">
                  <c:v>0.0124330324822626</c:v>
                </c:pt>
                <c:pt idx="1266">
                  <c:v>0.0124223602484472</c:v>
                </c:pt>
                <c:pt idx="1267">
                  <c:v>0.0124045801526717</c:v>
                </c:pt>
                <c:pt idx="1268">
                  <c:v>0.012400354295837</c:v>
                </c:pt>
                <c:pt idx="1269">
                  <c:v>0.0123674911660777</c:v>
                </c:pt>
                <c:pt idx="1270">
                  <c:v>0.0123591421301344</c:v>
                </c:pt>
                <c:pt idx="1271">
                  <c:v>0.01235879115574</c:v>
                </c:pt>
                <c:pt idx="1272">
                  <c:v>0.0123325145380011</c:v>
                </c:pt>
                <c:pt idx="1273">
                  <c:v>0.0123289893473206</c:v>
                </c:pt>
                <c:pt idx="1274">
                  <c:v>0.0123163573440097</c:v>
                </c:pt>
                <c:pt idx="1275">
                  <c:v>0.0122704617507305</c:v>
                </c:pt>
                <c:pt idx="1276">
                  <c:v>0.0122681466335621</c:v>
                </c:pt>
                <c:pt idx="1277">
                  <c:v>0.0122616881575824</c:v>
                </c:pt>
                <c:pt idx="1278">
                  <c:v>0.0122469382654336</c:v>
                </c:pt>
                <c:pt idx="1279">
                  <c:v>0.0122270742358078</c:v>
                </c:pt>
                <c:pt idx="1280">
                  <c:v>0.0122262976547738</c:v>
                </c:pt>
                <c:pt idx="1281">
                  <c:v>0.0122166617603768</c:v>
                </c:pt>
                <c:pt idx="1282">
                  <c:v>0.0121980970968528</c:v>
                </c:pt>
                <c:pt idx="1283">
                  <c:v>0.0121951219512195</c:v>
                </c:pt>
                <c:pt idx="1284">
                  <c:v>0.0121608980355472</c:v>
                </c:pt>
                <c:pt idx="1285">
                  <c:v>0.0121598147075854</c:v>
                </c:pt>
                <c:pt idx="1286">
                  <c:v>0.0121457489878542</c:v>
                </c:pt>
                <c:pt idx="1287">
                  <c:v>0.0121372879993569</c:v>
                </c:pt>
                <c:pt idx="1288">
                  <c:v>0.0121035697870384</c:v>
                </c:pt>
                <c:pt idx="1289">
                  <c:v>0.0120286085825747</c:v>
                </c:pt>
                <c:pt idx="1290">
                  <c:v>0.0120203492880851</c:v>
                </c:pt>
                <c:pt idx="1291">
                  <c:v>0.0119788067265607</c:v>
                </c:pt>
                <c:pt idx="1292">
                  <c:v>0.0119331742243436</c:v>
                </c:pt>
                <c:pt idx="1293">
                  <c:v>0.0119288224069838</c:v>
                </c:pt>
                <c:pt idx="1294">
                  <c:v>0.0119246009702625</c:v>
                </c:pt>
                <c:pt idx="1295">
                  <c:v>0.0118918918918918</c:v>
                </c:pt>
                <c:pt idx="1296">
                  <c:v>0.0118628141883955</c:v>
                </c:pt>
                <c:pt idx="1297">
                  <c:v>0.0118243243243243</c:v>
                </c:pt>
                <c:pt idx="1298">
                  <c:v>0.0118152812162053</c:v>
                </c:pt>
                <c:pt idx="1299">
                  <c:v>0.0118107029404577</c:v>
                </c:pt>
                <c:pt idx="1300">
                  <c:v>0.0117982782187477</c:v>
                </c:pt>
                <c:pt idx="1301">
                  <c:v>0.0117854595953909</c:v>
                </c:pt>
                <c:pt idx="1302">
                  <c:v>0.0117785630153121</c:v>
                </c:pt>
                <c:pt idx="1303">
                  <c:v>0.0117747440273037</c:v>
                </c:pt>
                <c:pt idx="1304">
                  <c:v>0.0117487573429733</c:v>
                </c:pt>
                <c:pt idx="1305">
                  <c:v>0.0117122141662018</c:v>
                </c:pt>
                <c:pt idx="1306">
                  <c:v>0.0116892207186187</c:v>
                </c:pt>
                <c:pt idx="1307">
                  <c:v>0.011689134171718</c:v>
                </c:pt>
                <c:pt idx="1308">
                  <c:v>0.0116836083329921</c:v>
                </c:pt>
                <c:pt idx="1309">
                  <c:v>0.0116496318276733</c:v>
                </c:pt>
                <c:pt idx="1310">
                  <c:v>0.0116186126177562</c:v>
                </c:pt>
                <c:pt idx="1311">
                  <c:v>0.0116171204211071</c:v>
                </c:pt>
                <c:pt idx="1312">
                  <c:v>0.011608623548922</c:v>
                </c:pt>
                <c:pt idx="1313">
                  <c:v>0.0116011492218243</c:v>
                </c:pt>
                <c:pt idx="1314">
                  <c:v>0.0115830115830115</c:v>
                </c:pt>
                <c:pt idx="1315">
                  <c:v>0.0115776961827015</c:v>
                </c:pt>
                <c:pt idx="1316">
                  <c:v>0.0115557457735929</c:v>
                </c:pt>
                <c:pt idx="1317">
                  <c:v>0.0115499618909886</c:v>
                </c:pt>
                <c:pt idx="1318">
                  <c:v>0.0115374968648106</c:v>
                </c:pt>
                <c:pt idx="1319">
                  <c:v>0.0115252875743342</c:v>
                </c:pt>
                <c:pt idx="1320">
                  <c:v>0.0115163147792706</c:v>
                </c:pt>
                <c:pt idx="1321">
                  <c:v>0.0115006803481891</c:v>
                </c:pt>
                <c:pt idx="1322">
                  <c:v>0.0114541343034116</c:v>
                </c:pt>
                <c:pt idx="1323">
                  <c:v>0.0114514564625637</c:v>
                </c:pt>
                <c:pt idx="1324">
                  <c:v>0.0114457010491892</c:v>
                </c:pt>
                <c:pt idx="1325">
                  <c:v>0.0114327076578318</c:v>
                </c:pt>
                <c:pt idx="1326">
                  <c:v>0.0114285714285714</c:v>
                </c:pt>
                <c:pt idx="1327">
                  <c:v>0.0114220445459737</c:v>
                </c:pt>
                <c:pt idx="1328">
                  <c:v>0.0113935144609991</c:v>
                </c:pt>
                <c:pt idx="1329">
                  <c:v>0.0113840270628033</c:v>
                </c:pt>
                <c:pt idx="1330">
                  <c:v>0.01137042494723</c:v>
                </c:pt>
                <c:pt idx="1331">
                  <c:v>0.0113598105019984</c:v>
                </c:pt>
                <c:pt idx="1332">
                  <c:v>0.0113571834185122</c:v>
                </c:pt>
                <c:pt idx="1333">
                  <c:v>0.0113471050334594</c:v>
                </c:pt>
                <c:pt idx="1334">
                  <c:v>0.0113308178327597</c:v>
                </c:pt>
                <c:pt idx="1335">
                  <c:v>0.0113300902249386</c:v>
                </c:pt>
                <c:pt idx="1336">
                  <c:v>0.0112734045681795</c:v>
                </c:pt>
                <c:pt idx="1337">
                  <c:v>0.0112168592794017</c:v>
                </c:pt>
                <c:pt idx="1338">
                  <c:v>0.011197477411661</c:v>
                </c:pt>
                <c:pt idx="1339">
                  <c:v>0.0111969111969111</c:v>
                </c:pt>
                <c:pt idx="1340">
                  <c:v>0.011168384879725</c:v>
                </c:pt>
                <c:pt idx="1341">
                  <c:v>0.0111071085494716</c:v>
                </c:pt>
                <c:pt idx="1342">
                  <c:v>0.0110281597904387</c:v>
                </c:pt>
                <c:pt idx="1343">
                  <c:v>0.0110187692595013</c:v>
                </c:pt>
                <c:pt idx="1344">
                  <c:v>0.0110174983797796</c:v>
                </c:pt>
                <c:pt idx="1345">
                  <c:v>0.011015325670498</c:v>
                </c:pt>
                <c:pt idx="1346">
                  <c:v>0.0109536982703216</c:v>
                </c:pt>
                <c:pt idx="1347">
                  <c:v>0.0109319117349348</c:v>
                </c:pt>
                <c:pt idx="1348">
                  <c:v>0.0109023428438877</c:v>
                </c:pt>
                <c:pt idx="1349">
                  <c:v>0.0108848864526233</c:v>
                </c:pt>
                <c:pt idx="1350">
                  <c:v>0.0108159717274204</c:v>
                </c:pt>
                <c:pt idx="1351">
                  <c:v>0.0108108108108108</c:v>
                </c:pt>
                <c:pt idx="1352">
                  <c:v>0.0108107112600832</c:v>
                </c:pt>
                <c:pt idx="1353">
                  <c:v>0.0108045898869038</c:v>
                </c:pt>
                <c:pt idx="1354">
                  <c:v>0.0108008966782147</c:v>
                </c:pt>
                <c:pt idx="1355">
                  <c:v>0.0107921735717889</c:v>
                </c:pt>
                <c:pt idx="1356">
                  <c:v>0.0107883298414584</c:v>
                </c:pt>
                <c:pt idx="1357">
                  <c:v>0.0107789782630497</c:v>
                </c:pt>
                <c:pt idx="1358">
                  <c:v>0.0107578444500741</c:v>
                </c:pt>
                <c:pt idx="1359">
                  <c:v>0.0107284020327498</c:v>
                </c:pt>
                <c:pt idx="1360">
                  <c:v>0.0107238957226726</c:v>
                </c:pt>
                <c:pt idx="1361">
                  <c:v>0.010701620505454</c:v>
                </c:pt>
                <c:pt idx="1362">
                  <c:v>0.0106951871657754</c:v>
                </c:pt>
                <c:pt idx="1363">
                  <c:v>0.0106915377616014</c:v>
                </c:pt>
                <c:pt idx="1364">
                  <c:v>0.0106826380862316</c:v>
                </c:pt>
                <c:pt idx="1365">
                  <c:v>0.0106413465028752</c:v>
                </c:pt>
                <c:pt idx="1366">
                  <c:v>0.0106382978723404</c:v>
                </c:pt>
                <c:pt idx="1367">
                  <c:v>0.0106277196920471</c:v>
                </c:pt>
                <c:pt idx="1368">
                  <c:v>0.0106150927318478</c:v>
                </c:pt>
                <c:pt idx="1369">
                  <c:v>0.0106114199090449</c:v>
                </c:pt>
                <c:pt idx="1370">
                  <c:v>0.0105650466139794</c:v>
                </c:pt>
                <c:pt idx="1371">
                  <c:v>0.0105363984674329</c:v>
                </c:pt>
                <c:pt idx="1372">
                  <c:v>0.0105043639453155</c:v>
                </c:pt>
                <c:pt idx="1373">
                  <c:v>0.0104424036175469</c:v>
                </c:pt>
                <c:pt idx="1374">
                  <c:v>0.0104387648584032</c:v>
                </c:pt>
                <c:pt idx="1375">
                  <c:v>0.0104354806341561</c:v>
                </c:pt>
                <c:pt idx="1376">
                  <c:v>0.0104338275672707</c:v>
                </c:pt>
                <c:pt idx="1377">
                  <c:v>0.0104321024242783</c:v>
                </c:pt>
                <c:pt idx="1378">
                  <c:v>0.0104276200490711</c:v>
                </c:pt>
                <c:pt idx="1379">
                  <c:v>0.0104166666666666</c:v>
                </c:pt>
                <c:pt idx="1380">
                  <c:v>0.0104166666666666</c:v>
                </c:pt>
                <c:pt idx="1381">
                  <c:v>0.0104166666666666</c:v>
                </c:pt>
                <c:pt idx="1382">
                  <c:v>0.0104077802422794</c:v>
                </c:pt>
                <c:pt idx="1383">
                  <c:v>0.0103896103896103</c:v>
                </c:pt>
                <c:pt idx="1384">
                  <c:v>0.0103626943005181</c:v>
                </c:pt>
                <c:pt idx="1385">
                  <c:v>0.0103448275862068</c:v>
                </c:pt>
                <c:pt idx="1386">
                  <c:v>0.0103386809269162</c:v>
                </c:pt>
                <c:pt idx="1387">
                  <c:v>0.010332950631458</c:v>
                </c:pt>
                <c:pt idx="1388">
                  <c:v>0.0103314101704011</c:v>
                </c:pt>
                <c:pt idx="1389">
                  <c:v>0.010310253201663</c:v>
                </c:pt>
                <c:pt idx="1390">
                  <c:v>0.0103095820200889</c:v>
                </c:pt>
                <c:pt idx="1391">
                  <c:v>0.0103092783505154</c:v>
                </c:pt>
                <c:pt idx="1392">
                  <c:v>0.0102898480005855</c:v>
                </c:pt>
                <c:pt idx="1393">
                  <c:v>0.0102897512030306</c:v>
                </c:pt>
                <c:pt idx="1394">
                  <c:v>0.0102857142857142</c:v>
                </c:pt>
                <c:pt idx="1395">
                  <c:v>0.0102774922918807</c:v>
                </c:pt>
                <c:pt idx="1396">
                  <c:v>0.0102707749766573</c:v>
                </c:pt>
                <c:pt idx="1397">
                  <c:v>0.0102328618951407</c:v>
                </c:pt>
                <c:pt idx="1398">
                  <c:v>0.0102079395085066</c:v>
                </c:pt>
                <c:pt idx="1399">
                  <c:v>0.0102065226058528</c:v>
                </c:pt>
                <c:pt idx="1400">
                  <c:v>0.0101170252925632</c:v>
                </c:pt>
                <c:pt idx="1401">
                  <c:v>0.0101010101010101</c:v>
                </c:pt>
                <c:pt idx="1402">
                  <c:v>0.010090393104898</c:v>
                </c:pt>
                <c:pt idx="1403">
                  <c:v>0.0100666831558599</c:v>
                </c:pt>
                <c:pt idx="1404">
                  <c:v>0.0100612423447069</c:v>
                </c:pt>
                <c:pt idx="1405">
                  <c:v>0.0100482250286285</c:v>
                </c:pt>
                <c:pt idx="1406">
                  <c:v>0.0100219102491276</c:v>
                </c:pt>
                <c:pt idx="1407">
                  <c:v>0.0100196975717722</c:v>
                </c:pt>
                <c:pt idx="1408">
                  <c:v>0.0100156390377</c:v>
                </c:pt>
                <c:pt idx="1409">
                  <c:v>0.0100108253823376</c:v>
                </c:pt>
                <c:pt idx="1410">
                  <c:v>0.0100003745458631</c:v>
                </c:pt>
                <c:pt idx="1411">
                  <c:v>0.00999069007517856</c:v>
                </c:pt>
                <c:pt idx="1412">
                  <c:v>0.00997262416894798</c:v>
                </c:pt>
                <c:pt idx="1413">
                  <c:v>0.00997030123037759</c:v>
                </c:pt>
                <c:pt idx="1414">
                  <c:v>0.00996803727179153</c:v>
                </c:pt>
                <c:pt idx="1415">
                  <c:v>0.00995670995670995</c:v>
                </c:pt>
                <c:pt idx="1416">
                  <c:v>0.00995285489785228</c:v>
                </c:pt>
                <c:pt idx="1417">
                  <c:v>0.0099502487562189</c:v>
                </c:pt>
                <c:pt idx="1418">
                  <c:v>0.00994465582843306</c:v>
                </c:pt>
                <c:pt idx="1419">
                  <c:v>0.00994115408261849</c:v>
                </c:pt>
                <c:pt idx="1420">
                  <c:v>0.00990712074303405</c:v>
                </c:pt>
                <c:pt idx="1421">
                  <c:v>0.0099009900990099</c:v>
                </c:pt>
                <c:pt idx="1422">
                  <c:v>0.00988880400645106</c:v>
                </c:pt>
                <c:pt idx="1423">
                  <c:v>0.00986193293885601</c:v>
                </c:pt>
                <c:pt idx="1424">
                  <c:v>0.00984442149448645</c:v>
                </c:pt>
                <c:pt idx="1425">
                  <c:v>0.00980392156862745</c:v>
                </c:pt>
                <c:pt idx="1426">
                  <c:v>0.0097977784107092</c:v>
                </c:pt>
                <c:pt idx="1427">
                  <c:v>0.00977443609022556</c:v>
                </c:pt>
                <c:pt idx="1428">
                  <c:v>0.00975158673447942</c:v>
                </c:pt>
                <c:pt idx="1429">
                  <c:v>0.00970954294286597</c:v>
                </c:pt>
                <c:pt idx="1430">
                  <c:v>0.00968515461991218</c:v>
                </c:pt>
                <c:pt idx="1431">
                  <c:v>0.00968114397370992</c:v>
                </c:pt>
                <c:pt idx="1432">
                  <c:v>0.00967833760318815</c:v>
                </c:pt>
                <c:pt idx="1433">
                  <c:v>0.00967741935483871</c:v>
                </c:pt>
                <c:pt idx="1434">
                  <c:v>0.00963676797627872</c:v>
                </c:pt>
                <c:pt idx="1435">
                  <c:v>0.00960573476702509</c:v>
                </c:pt>
                <c:pt idx="1436">
                  <c:v>0.00960133583802964</c:v>
                </c:pt>
                <c:pt idx="1437">
                  <c:v>0.00960125404134417</c:v>
                </c:pt>
                <c:pt idx="1438">
                  <c:v>0.00959351794281815</c:v>
                </c:pt>
                <c:pt idx="1439">
                  <c:v>0.00955593029792018</c:v>
                </c:pt>
                <c:pt idx="1440">
                  <c:v>0.00953176675369886</c:v>
                </c:pt>
                <c:pt idx="1441">
                  <c:v>0.00952380952380952</c:v>
                </c:pt>
                <c:pt idx="1442">
                  <c:v>0.00951509606587374</c:v>
                </c:pt>
                <c:pt idx="1443">
                  <c:v>0.00949254468468337</c:v>
                </c:pt>
                <c:pt idx="1444">
                  <c:v>0.00948905109489051</c:v>
                </c:pt>
                <c:pt idx="1445">
                  <c:v>0.00945378151260504</c:v>
                </c:pt>
                <c:pt idx="1446">
                  <c:v>0.00941668846455663</c:v>
                </c:pt>
                <c:pt idx="1447">
                  <c:v>0.00939932442355705</c:v>
                </c:pt>
                <c:pt idx="1448">
                  <c:v>0.00936967632027257</c:v>
                </c:pt>
                <c:pt idx="1449">
                  <c:v>0.00935550935550935</c:v>
                </c:pt>
                <c:pt idx="1450">
                  <c:v>0.00935226879113266</c:v>
                </c:pt>
                <c:pt idx="1451">
                  <c:v>0.00933508918204982</c:v>
                </c:pt>
                <c:pt idx="1452">
                  <c:v>0.00933220561262793</c:v>
                </c:pt>
                <c:pt idx="1453">
                  <c:v>0.00932587568295072</c:v>
                </c:pt>
                <c:pt idx="1454">
                  <c:v>0.00932400932400932</c:v>
                </c:pt>
                <c:pt idx="1455">
                  <c:v>0.00931798124089239</c:v>
                </c:pt>
                <c:pt idx="1456">
                  <c:v>0.00930438635356668</c:v>
                </c:pt>
                <c:pt idx="1457">
                  <c:v>0.00929298936882016</c:v>
                </c:pt>
                <c:pt idx="1458">
                  <c:v>0.00927383478201355</c:v>
                </c:pt>
                <c:pt idx="1459">
                  <c:v>0.00925475184209944</c:v>
                </c:pt>
                <c:pt idx="1460">
                  <c:v>0.00925279329608938</c:v>
                </c:pt>
                <c:pt idx="1461">
                  <c:v>0.00924052803017315</c:v>
                </c:pt>
                <c:pt idx="1462">
                  <c:v>0.00922763399225596</c:v>
                </c:pt>
                <c:pt idx="1463">
                  <c:v>0.00920532443509484</c:v>
                </c:pt>
                <c:pt idx="1464">
                  <c:v>0.00920245398773006</c:v>
                </c:pt>
                <c:pt idx="1465">
                  <c:v>0.00919566114926997</c:v>
                </c:pt>
                <c:pt idx="1466">
                  <c:v>0.00918580375782881</c:v>
                </c:pt>
                <c:pt idx="1467">
                  <c:v>0.00917255876170456</c:v>
                </c:pt>
                <c:pt idx="1468">
                  <c:v>0.0091683038637852</c:v>
                </c:pt>
                <c:pt idx="1469">
                  <c:v>0.00913900913900914</c:v>
                </c:pt>
                <c:pt idx="1470">
                  <c:v>0.00913312693498452</c:v>
                </c:pt>
                <c:pt idx="1471">
                  <c:v>0.00912879657998287</c:v>
                </c:pt>
                <c:pt idx="1472">
                  <c:v>0.00912038913660316</c:v>
                </c:pt>
                <c:pt idx="1473">
                  <c:v>0.00910043571783133</c:v>
                </c:pt>
                <c:pt idx="1474">
                  <c:v>0.00909090909090909</c:v>
                </c:pt>
                <c:pt idx="1475">
                  <c:v>0.00905562742561448</c:v>
                </c:pt>
                <c:pt idx="1476">
                  <c:v>0.00904989291106351</c:v>
                </c:pt>
                <c:pt idx="1477">
                  <c:v>0.00903540903540903</c:v>
                </c:pt>
                <c:pt idx="1478">
                  <c:v>0.00902173417779195</c:v>
                </c:pt>
                <c:pt idx="1479">
                  <c:v>0.00901856763925729</c:v>
                </c:pt>
                <c:pt idx="1480">
                  <c:v>0.00901803607214428</c:v>
                </c:pt>
                <c:pt idx="1481">
                  <c:v>0.00901600378300882</c:v>
                </c:pt>
                <c:pt idx="1482">
                  <c:v>0.00895960454159264</c:v>
                </c:pt>
                <c:pt idx="1483">
                  <c:v>0.00894940390577556</c:v>
                </c:pt>
                <c:pt idx="1484">
                  <c:v>0.00893993750723295</c:v>
                </c:pt>
                <c:pt idx="1485">
                  <c:v>0.00891809434405069</c:v>
                </c:pt>
                <c:pt idx="1486">
                  <c:v>0.00891162371714441</c:v>
                </c:pt>
                <c:pt idx="1487">
                  <c:v>0.00890587710277653</c:v>
                </c:pt>
                <c:pt idx="1488">
                  <c:v>0.00890518596123625</c:v>
                </c:pt>
                <c:pt idx="1489">
                  <c:v>0.0088999644001424</c:v>
                </c:pt>
                <c:pt idx="1490">
                  <c:v>0.00886524822695035</c:v>
                </c:pt>
                <c:pt idx="1491">
                  <c:v>0.00886524822695035</c:v>
                </c:pt>
                <c:pt idx="1492">
                  <c:v>0.00884955752212389</c:v>
                </c:pt>
                <c:pt idx="1493">
                  <c:v>0.00882146971784851</c:v>
                </c:pt>
                <c:pt idx="1494">
                  <c:v>0.00881111223181222</c:v>
                </c:pt>
                <c:pt idx="1495">
                  <c:v>0.00880951370918706</c:v>
                </c:pt>
                <c:pt idx="1496">
                  <c:v>0.00878477306002928</c:v>
                </c:pt>
                <c:pt idx="1497">
                  <c:v>0.00876232201533406</c:v>
                </c:pt>
                <c:pt idx="1498">
                  <c:v>0.00874508089199825</c:v>
                </c:pt>
                <c:pt idx="1499">
                  <c:v>0.00870858113848768</c:v>
                </c:pt>
                <c:pt idx="1500">
                  <c:v>0.00867159614303754</c:v>
                </c:pt>
                <c:pt idx="1501">
                  <c:v>0.00860614242321971</c:v>
                </c:pt>
                <c:pt idx="1502">
                  <c:v>0.00856135497149026</c:v>
                </c:pt>
                <c:pt idx="1503">
                  <c:v>0.00854603463992707</c:v>
                </c:pt>
                <c:pt idx="1504">
                  <c:v>0.00850546780072904</c:v>
                </c:pt>
                <c:pt idx="1505">
                  <c:v>0.00850340136054421</c:v>
                </c:pt>
                <c:pt idx="1506">
                  <c:v>0.00849046976138015</c:v>
                </c:pt>
                <c:pt idx="1507">
                  <c:v>0.00848967165614025</c:v>
                </c:pt>
                <c:pt idx="1508">
                  <c:v>0.00845864661654135</c:v>
                </c:pt>
                <c:pt idx="1509">
                  <c:v>0.00844444444444444</c:v>
                </c:pt>
                <c:pt idx="1510">
                  <c:v>0.0084239005118903</c:v>
                </c:pt>
                <c:pt idx="1511">
                  <c:v>0.00842201475484755</c:v>
                </c:pt>
                <c:pt idx="1512">
                  <c:v>0.00840336134453781</c:v>
                </c:pt>
                <c:pt idx="1513">
                  <c:v>0.00838574423480083</c:v>
                </c:pt>
                <c:pt idx="1514">
                  <c:v>0.00827653359298928</c:v>
                </c:pt>
                <c:pt idx="1515">
                  <c:v>0.00826950657593604</c:v>
                </c:pt>
                <c:pt idx="1516">
                  <c:v>0.00826157136836748</c:v>
                </c:pt>
                <c:pt idx="1517">
                  <c:v>0.00825258105415685</c:v>
                </c:pt>
                <c:pt idx="1518">
                  <c:v>0.00824096584119658</c:v>
                </c:pt>
                <c:pt idx="1519">
                  <c:v>0.00822793006691128</c:v>
                </c:pt>
                <c:pt idx="1520">
                  <c:v>0.00821260107816711</c:v>
                </c:pt>
                <c:pt idx="1521">
                  <c:v>0.00820872197272532</c:v>
                </c:pt>
                <c:pt idx="1522">
                  <c:v>0.00820227404650527</c:v>
                </c:pt>
                <c:pt idx="1523">
                  <c:v>0.0081799591002045</c:v>
                </c:pt>
                <c:pt idx="1524">
                  <c:v>0.00817007818676974</c:v>
                </c:pt>
                <c:pt idx="1525">
                  <c:v>0.00816755399139887</c:v>
                </c:pt>
                <c:pt idx="1526">
                  <c:v>0.00816326530612245</c:v>
                </c:pt>
                <c:pt idx="1527">
                  <c:v>0.00814597588791137</c:v>
                </c:pt>
                <c:pt idx="1528">
                  <c:v>0.0081366965012205</c:v>
                </c:pt>
                <c:pt idx="1529">
                  <c:v>0.00812660393498716</c:v>
                </c:pt>
                <c:pt idx="1530">
                  <c:v>0.0081081081081081</c:v>
                </c:pt>
                <c:pt idx="1531">
                  <c:v>0.0080830256461431</c:v>
                </c:pt>
                <c:pt idx="1532">
                  <c:v>0.00804878048780487</c:v>
                </c:pt>
                <c:pt idx="1533">
                  <c:v>0.00804677794116553</c:v>
                </c:pt>
                <c:pt idx="1534">
                  <c:v>0.00804109035646269</c:v>
                </c:pt>
                <c:pt idx="1535">
                  <c:v>0.00803616273229533</c:v>
                </c:pt>
                <c:pt idx="1536">
                  <c:v>0.0080097335111114</c:v>
                </c:pt>
                <c:pt idx="1537">
                  <c:v>0.008</c:v>
                </c:pt>
                <c:pt idx="1538">
                  <c:v>0.0079628400796284</c:v>
                </c:pt>
                <c:pt idx="1539">
                  <c:v>0.00793043850659977</c:v>
                </c:pt>
                <c:pt idx="1540">
                  <c:v>0.00790513833992094</c:v>
                </c:pt>
                <c:pt idx="1541">
                  <c:v>0.00789106657858034</c:v>
                </c:pt>
                <c:pt idx="1542">
                  <c:v>0.00786254472224007</c:v>
                </c:pt>
                <c:pt idx="1543">
                  <c:v>0.00785217190277656</c:v>
                </c:pt>
                <c:pt idx="1544">
                  <c:v>0.00784199825733372</c:v>
                </c:pt>
                <c:pt idx="1545">
                  <c:v>0.00784034212401995</c:v>
                </c:pt>
                <c:pt idx="1546">
                  <c:v>0.00783822577467563</c:v>
                </c:pt>
                <c:pt idx="1547">
                  <c:v>0.00782222914072229</c:v>
                </c:pt>
                <c:pt idx="1548">
                  <c:v>0.00781590188783243</c:v>
                </c:pt>
                <c:pt idx="1549">
                  <c:v>0.00781507074695623</c:v>
                </c:pt>
                <c:pt idx="1550">
                  <c:v>0.00780821339636179</c:v>
                </c:pt>
                <c:pt idx="1551">
                  <c:v>0.00777956075766156</c:v>
                </c:pt>
                <c:pt idx="1552">
                  <c:v>0.00777777777777777</c:v>
                </c:pt>
                <c:pt idx="1553">
                  <c:v>0.00777739370895264</c:v>
                </c:pt>
                <c:pt idx="1554">
                  <c:v>0.00777027027027027</c:v>
                </c:pt>
                <c:pt idx="1555">
                  <c:v>0.00774254868409074</c:v>
                </c:pt>
                <c:pt idx="1556">
                  <c:v>0.00772597447962685</c:v>
                </c:pt>
                <c:pt idx="1557">
                  <c:v>0.00772450778093027</c:v>
                </c:pt>
                <c:pt idx="1558">
                  <c:v>0.00770783931366087</c:v>
                </c:pt>
                <c:pt idx="1559">
                  <c:v>0.00770292309622381</c:v>
                </c:pt>
                <c:pt idx="1560">
                  <c:v>0.0077028885832187</c:v>
                </c:pt>
                <c:pt idx="1561">
                  <c:v>0.0076903398263539</c:v>
                </c:pt>
                <c:pt idx="1562">
                  <c:v>0.00768961901433065</c:v>
                </c:pt>
                <c:pt idx="1563">
                  <c:v>0.0076835515082527</c:v>
                </c:pt>
                <c:pt idx="1564">
                  <c:v>0.00767946577629382</c:v>
                </c:pt>
                <c:pt idx="1565">
                  <c:v>0.00767263427109974</c:v>
                </c:pt>
                <c:pt idx="1566">
                  <c:v>0.00766283524904214</c:v>
                </c:pt>
                <c:pt idx="1567">
                  <c:v>0.00766187364377821</c:v>
                </c:pt>
                <c:pt idx="1568">
                  <c:v>0.0076294767076564</c:v>
                </c:pt>
                <c:pt idx="1569">
                  <c:v>0.00760456273764258</c:v>
                </c:pt>
                <c:pt idx="1570">
                  <c:v>0.00758592910848549</c:v>
                </c:pt>
                <c:pt idx="1571">
                  <c:v>0.00752660264728782</c:v>
                </c:pt>
                <c:pt idx="1572">
                  <c:v>0.0075107296137339</c:v>
                </c:pt>
                <c:pt idx="1573">
                  <c:v>0.00750997418446374</c:v>
                </c:pt>
                <c:pt idx="1574">
                  <c:v>0.00749361871531274</c:v>
                </c:pt>
                <c:pt idx="1575">
                  <c:v>0.00749063670411985</c:v>
                </c:pt>
                <c:pt idx="1576">
                  <c:v>0.00748902470517345</c:v>
                </c:pt>
                <c:pt idx="1577">
                  <c:v>0.00747817843015463</c:v>
                </c:pt>
                <c:pt idx="1578">
                  <c:v>0.00747171919370606</c:v>
                </c:pt>
                <c:pt idx="1579">
                  <c:v>0.00746268656716417</c:v>
                </c:pt>
                <c:pt idx="1580">
                  <c:v>0.00745526838966202</c:v>
                </c:pt>
                <c:pt idx="1581">
                  <c:v>0.00745077168706758</c:v>
                </c:pt>
                <c:pt idx="1582">
                  <c:v>0.00744912031426302</c:v>
                </c:pt>
                <c:pt idx="1583">
                  <c:v>0.00739734759773284</c:v>
                </c:pt>
                <c:pt idx="1584">
                  <c:v>0.00739474460846275</c:v>
                </c:pt>
                <c:pt idx="1585">
                  <c:v>0.00738916256157635</c:v>
                </c:pt>
                <c:pt idx="1586">
                  <c:v>0.00738025242548533</c:v>
                </c:pt>
                <c:pt idx="1587">
                  <c:v>0.00737685239747702</c:v>
                </c:pt>
                <c:pt idx="1588">
                  <c:v>0.00737639553429027</c:v>
                </c:pt>
                <c:pt idx="1589">
                  <c:v>0.00737265415549597</c:v>
                </c:pt>
                <c:pt idx="1590">
                  <c:v>0.00734441100789393</c:v>
                </c:pt>
                <c:pt idx="1591">
                  <c:v>0.0073394495412844</c:v>
                </c:pt>
                <c:pt idx="1592">
                  <c:v>0.00733538041624019</c:v>
                </c:pt>
                <c:pt idx="1593">
                  <c:v>0.00733496332518337</c:v>
                </c:pt>
                <c:pt idx="1594">
                  <c:v>0.00733328393746483</c:v>
                </c:pt>
                <c:pt idx="1595">
                  <c:v>0.00732217573221757</c:v>
                </c:pt>
                <c:pt idx="1596">
                  <c:v>0.00731469777658053</c:v>
                </c:pt>
                <c:pt idx="1597">
                  <c:v>0.00729517396184062</c:v>
                </c:pt>
                <c:pt idx="1598">
                  <c:v>0.00728792625371144</c:v>
                </c:pt>
                <c:pt idx="1599">
                  <c:v>0.00727354529094181</c:v>
                </c:pt>
                <c:pt idx="1600">
                  <c:v>0.00726513324313194</c:v>
                </c:pt>
                <c:pt idx="1601">
                  <c:v>0.00725106026751364</c:v>
                </c:pt>
                <c:pt idx="1602">
                  <c:v>0.00723589001447178</c:v>
                </c:pt>
                <c:pt idx="1603">
                  <c:v>0.00722388367536351</c:v>
                </c:pt>
                <c:pt idx="1604">
                  <c:v>0.00722021660649819</c:v>
                </c:pt>
                <c:pt idx="1605">
                  <c:v>0.00721069293000351</c:v>
                </c:pt>
                <c:pt idx="1606">
                  <c:v>0.0071748433777464</c:v>
                </c:pt>
                <c:pt idx="1607">
                  <c:v>0.00717278744528664</c:v>
                </c:pt>
                <c:pt idx="1608">
                  <c:v>0.00716880757752692</c:v>
                </c:pt>
                <c:pt idx="1609">
                  <c:v>0.00716435019343745</c:v>
                </c:pt>
                <c:pt idx="1610">
                  <c:v>0.00715508682349603</c:v>
                </c:pt>
                <c:pt idx="1611">
                  <c:v>0.00714285714285714</c:v>
                </c:pt>
                <c:pt idx="1612">
                  <c:v>0.00711594809543742</c:v>
                </c:pt>
                <c:pt idx="1613">
                  <c:v>0.00711413302989079</c:v>
                </c:pt>
                <c:pt idx="1614">
                  <c:v>0.00709219858156028</c:v>
                </c:pt>
                <c:pt idx="1615">
                  <c:v>0.00707321735805773</c:v>
                </c:pt>
                <c:pt idx="1616">
                  <c:v>0.00706713780918727</c:v>
                </c:pt>
                <c:pt idx="1617">
                  <c:v>0.00706124021055334</c:v>
                </c:pt>
                <c:pt idx="1618">
                  <c:v>0.00705408128988915</c:v>
                </c:pt>
                <c:pt idx="1619">
                  <c:v>0.00705050668734699</c:v>
                </c:pt>
                <c:pt idx="1620">
                  <c:v>0.00703324808184143</c:v>
                </c:pt>
                <c:pt idx="1621">
                  <c:v>0.00702315642143937</c:v>
                </c:pt>
                <c:pt idx="1622">
                  <c:v>0.00700566905139404</c:v>
                </c:pt>
                <c:pt idx="1623">
                  <c:v>0.00699912510936133</c:v>
                </c:pt>
                <c:pt idx="1624">
                  <c:v>0.00699350022244647</c:v>
                </c:pt>
                <c:pt idx="1625">
                  <c:v>0.00699300699300699</c:v>
                </c:pt>
                <c:pt idx="1626">
                  <c:v>0.00699066865902465</c:v>
                </c:pt>
                <c:pt idx="1627">
                  <c:v>0.00697770450571073</c:v>
                </c:pt>
                <c:pt idx="1628">
                  <c:v>0.00697584291435215</c:v>
                </c:pt>
                <c:pt idx="1629">
                  <c:v>0.00697404106935296</c:v>
                </c:pt>
                <c:pt idx="1630">
                  <c:v>0.00696716194281433</c:v>
                </c:pt>
                <c:pt idx="1631">
                  <c:v>0.00688599846977811</c:v>
                </c:pt>
                <c:pt idx="1632">
                  <c:v>0.00688449393922263</c:v>
                </c:pt>
                <c:pt idx="1633">
                  <c:v>0.0068582746413817</c:v>
                </c:pt>
                <c:pt idx="1634">
                  <c:v>0.00685303654368591</c:v>
                </c:pt>
                <c:pt idx="1635">
                  <c:v>0.00684931506849315</c:v>
                </c:pt>
                <c:pt idx="1636">
                  <c:v>0.00684298908480268</c:v>
                </c:pt>
                <c:pt idx="1637">
                  <c:v>0.00683760683760683</c:v>
                </c:pt>
                <c:pt idx="1638">
                  <c:v>0.00682852807283763</c:v>
                </c:pt>
                <c:pt idx="1639">
                  <c:v>0.0068259385665529</c:v>
                </c:pt>
                <c:pt idx="1640">
                  <c:v>0.00682546315642847</c:v>
                </c:pt>
                <c:pt idx="1641">
                  <c:v>0.00681961752713489</c:v>
                </c:pt>
                <c:pt idx="1642">
                  <c:v>0.00679374899184939</c:v>
                </c:pt>
                <c:pt idx="1643">
                  <c:v>0.00677092864482889</c:v>
                </c:pt>
                <c:pt idx="1644">
                  <c:v>0.00676380783055695</c:v>
                </c:pt>
                <c:pt idx="1645">
                  <c:v>0.00675675675675675</c:v>
                </c:pt>
                <c:pt idx="1646">
                  <c:v>0.00673740053050397</c:v>
                </c:pt>
                <c:pt idx="1647">
                  <c:v>0.00671090438842399</c:v>
                </c:pt>
                <c:pt idx="1648">
                  <c:v>0.00670631485175844</c:v>
                </c:pt>
                <c:pt idx="1649">
                  <c:v>0.0067001675041876</c:v>
                </c:pt>
                <c:pt idx="1650">
                  <c:v>0.00665926748057713</c:v>
                </c:pt>
                <c:pt idx="1651">
                  <c:v>0.00665154950869236</c:v>
                </c:pt>
                <c:pt idx="1652">
                  <c:v>0.0066379840196681</c:v>
                </c:pt>
                <c:pt idx="1653">
                  <c:v>0.00663745053822916</c:v>
                </c:pt>
                <c:pt idx="1654">
                  <c:v>0.00662380674069744</c:v>
                </c:pt>
                <c:pt idx="1655">
                  <c:v>0.00661521499448732</c:v>
                </c:pt>
                <c:pt idx="1656">
                  <c:v>0.00661157024793388</c:v>
                </c:pt>
                <c:pt idx="1657">
                  <c:v>0.0066064180804158</c:v>
                </c:pt>
                <c:pt idx="1658">
                  <c:v>0.00659824046920821</c:v>
                </c:pt>
                <c:pt idx="1659">
                  <c:v>0.00658761528326745</c:v>
                </c:pt>
                <c:pt idx="1660">
                  <c:v>0.00654967439920279</c:v>
                </c:pt>
                <c:pt idx="1661">
                  <c:v>0.006527719494568</c:v>
                </c:pt>
                <c:pt idx="1662">
                  <c:v>0.00652173913043478</c:v>
                </c:pt>
                <c:pt idx="1663">
                  <c:v>0.00652059313117526</c:v>
                </c:pt>
                <c:pt idx="1664">
                  <c:v>0.00650557620817843</c:v>
                </c:pt>
                <c:pt idx="1665">
                  <c:v>0.00649941505264526</c:v>
                </c:pt>
                <c:pt idx="1666">
                  <c:v>0.00649350649350649</c:v>
                </c:pt>
                <c:pt idx="1667">
                  <c:v>0.00647249190938511</c:v>
                </c:pt>
                <c:pt idx="1668">
                  <c:v>0.0064688108413641</c:v>
                </c:pt>
                <c:pt idx="1669">
                  <c:v>0.00646551724137931</c:v>
                </c:pt>
                <c:pt idx="1670">
                  <c:v>0.00646528390020571</c:v>
                </c:pt>
                <c:pt idx="1671">
                  <c:v>0.00644913617996794</c:v>
                </c:pt>
                <c:pt idx="1672">
                  <c:v>0.00641539695268644</c:v>
                </c:pt>
                <c:pt idx="1673">
                  <c:v>0.00641025641025641</c:v>
                </c:pt>
                <c:pt idx="1674">
                  <c:v>0.00641025641025641</c:v>
                </c:pt>
                <c:pt idx="1675">
                  <c:v>0.00638703347296124</c:v>
                </c:pt>
                <c:pt idx="1676">
                  <c:v>0.00638481449525453</c:v>
                </c:pt>
                <c:pt idx="1677">
                  <c:v>0.00638314083633726</c:v>
                </c:pt>
                <c:pt idx="1678">
                  <c:v>0.00637714138902397</c:v>
                </c:pt>
                <c:pt idx="1679">
                  <c:v>0.00637590861889927</c:v>
                </c:pt>
                <c:pt idx="1680">
                  <c:v>0.00637218266923651</c:v>
                </c:pt>
                <c:pt idx="1681">
                  <c:v>0.00636942675159235</c:v>
                </c:pt>
                <c:pt idx="1682">
                  <c:v>0.0063189426156924</c:v>
                </c:pt>
                <c:pt idx="1683">
                  <c:v>0.00631441264686647</c:v>
                </c:pt>
                <c:pt idx="1684">
                  <c:v>0.00631163708086785</c:v>
                </c:pt>
                <c:pt idx="1685">
                  <c:v>0.00628064569445209</c:v>
                </c:pt>
                <c:pt idx="1686">
                  <c:v>0.00627802690582959</c:v>
                </c:pt>
                <c:pt idx="1687">
                  <c:v>0.00626025495393159</c:v>
                </c:pt>
                <c:pt idx="1688">
                  <c:v>0.00625595669246311</c:v>
                </c:pt>
                <c:pt idx="1689">
                  <c:v>0.00625434329395413</c:v>
                </c:pt>
                <c:pt idx="1690">
                  <c:v>0.00624891511890296</c:v>
                </c:pt>
                <c:pt idx="1691">
                  <c:v>0.0062218253568188</c:v>
                </c:pt>
                <c:pt idx="1692">
                  <c:v>0.0062165939329116</c:v>
                </c:pt>
                <c:pt idx="1693">
                  <c:v>0.00621468926553672</c:v>
                </c:pt>
                <c:pt idx="1694">
                  <c:v>0.0062122300638127</c:v>
                </c:pt>
                <c:pt idx="1695">
                  <c:v>0.00620275247140918</c:v>
                </c:pt>
                <c:pt idx="1696">
                  <c:v>0.00620138742905192</c:v>
                </c:pt>
                <c:pt idx="1697">
                  <c:v>0.00619195046439628</c:v>
                </c:pt>
                <c:pt idx="1698">
                  <c:v>0.00618875709128416</c:v>
                </c:pt>
                <c:pt idx="1699">
                  <c:v>0.00618478825362353</c:v>
                </c:pt>
                <c:pt idx="1700">
                  <c:v>0.00618392180331139</c:v>
                </c:pt>
                <c:pt idx="1701">
                  <c:v>0.00617283950617283</c:v>
                </c:pt>
                <c:pt idx="1702">
                  <c:v>0.00617079889807162</c:v>
                </c:pt>
                <c:pt idx="1703">
                  <c:v>0.00614494229629883</c:v>
                </c:pt>
                <c:pt idx="1704">
                  <c:v>0.00614250614250614</c:v>
                </c:pt>
                <c:pt idx="1705">
                  <c:v>0.00613967766692248</c:v>
                </c:pt>
                <c:pt idx="1706">
                  <c:v>0.00612218314445747</c:v>
                </c:pt>
                <c:pt idx="1707">
                  <c:v>0.00611995104039167</c:v>
                </c:pt>
                <c:pt idx="1708">
                  <c:v>0.00609163464123352</c:v>
                </c:pt>
                <c:pt idx="1709">
                  <c:v>0.00608519269776876</c:v>
                </c:pt>
                <c:pt idx="1710">
                  <c:v>0.0060784439183569</c:v>
                </c:pt>
                <c:pt idx="1711">
                  <c:v>0.00607501320655044</c:v>
                </c:pt>
                <c:pt idx="1712">
                  <c:v>0.00606168657514708</c:v>
                </c:pt>
                <c:pt idx="1713">
                  <c:v>0.00605469482687474</c:v>
                </c:pt>
                <c:pt idx="1714">
                  <c:v>0.00604838709677419</c:v>
                </c:pt>
                <c:pt idx="1715">
                  <c:v>0.00603655007028859</c:v>
                </c:pt>
                <c:pt idx="1716">
                  <c:v>0.00602712204922149</c:v>
                </c:pt>
                <c:pt idx="1717">
                  <c:v>0.00602409638554216</c:v>
                </c:pt>
                <c:pt idx="1718">
                  <c:v>0.00598434004474272</c:v>
                </c:pt>
                <c:pt idx="1719">
                  <c:v>0.00597847748106815</c:v>
                </c:pt>
                <c:pt idx="1720">
                  <c:v>0.0059761536891817</c:v>
                </c:pt>
                <c:pt idx="1721">
                  <c:v>0.0059668284789644</c:v>
                </c:pt>
                <c:pt idx="1722">
                  <c:v>0.00596318382162302</c:v>
                </c:pt>
                <c:pt idx="1723">
                  <c:v>0.00595238095238095</c:v>
                </c:pt>
                <c:pt idx="1724">
                  <c:v>0.00593898776471951</c:v>
                </c:pt>
                <c:pt idx="1725">
                  <c:v>0.0059347181008902</c:v>
                </c:pt>
                <c:pt idx="1726">
                  <c:v>0.0059311981020166</c:v>
                </c:pt>
                <c:pt idx="1727">
                  <c:v>0.00590963231303784</c:v>
                </c:pt>
                <c:pt idx="1728">
                  <c:v>0.00588054816935978</c:v>
                </c:pt>
                <c:pt idx="1729">
                  <c:v>0.00587341772151898</c:v>
                </c:pt>
                <c:pt idx="1730">
                  <c:v>0.00586643625366652</c:v>
                </c:pt>
                <c:pt idx="1731">
                  <c:v>0.00584795321637426</c:v>
                </c:pt>
                <c:pt idx="1732">
                  <c:v>0.00583657587548638</c:v>
                </c:pt>
                <c:pt idx="1733">
                  <c:v>0.00583090379008746</c:v>
                </c:pt>
                <c:pt idx="1734">
                  <c:v>0.00582847626977518</c:v>
                </c:pt>
                <c:pt idx="1735">
                  <c:v>0.00581771170006464</c:v>
                </c:pt>
                <c:pt idx="1736">
                  <c:v>0.00581020012911555</c:v>
                </c:pt>
                <c:pt idx="1737">
                  <c:v>0.00579524830885992</c:v>
                </c:pt>
                <c:pt idx="1738">
                  <c:v>0.0057796360059026</c:v>
                </c:pt>
                <c:pt idx="1739">
                  <c:v>0.00577093648601614</c:v>
                </c:pt>
                <c:pt idx="1740">
                  <c:v>0.00576109460797551</c:v>
                </c:pt>
                <c:pt idx="1741">
                  <c:v>0.0057522397397163</c:v>
                </c:pt>
                <c:pt idx="1742">
                  <c:v>0.00574937932836796</c:v>
                </c:pt>
                <c:pt idx="1743">
                  <c:v>0.0057471264367816</c:v>
                </c:pt>
                <c:pt idx="1744">
                  <c:v>0.0057471264367816</c:v>
                </c:pt>
                <c:pt idx="1745">
                  <c:v>0.00572714851131516</c:v>
                </c:pt>
                <c:pt idx="1746">
                  <c:v>0.00571899634190324</c:v>
                </c:pt>
                <c:pt idx="1747">
                  <c:v>0.00570465447945027</c:v>
                </c:pt>
                <c:pt idx="1748">
                  <c:v>0.00570050875508244</c:v>
                </c:pt>
                <c:pt idx="1749">
                  <c:v>0.00569238481815094</c:v>
                </c:pt>
                <c:pt idx="1750">
                  <c:v>0.00565843621399177</c:v>
                </c:pt>
                <c:pt idx="1751">
                  <c:v>0.00564971751412429</c:v>
                </c:pt>
                <c:pt idx="1752">
                  <c:v>0.00564971751412429</c:v>
                </c:pt>
                <c:pt idx="1753">
                  <c:v>0.00564034505640345</c:v>
                </c:pt>
                <c:pt idx="1754">
                  <c:v>0.00561888604334569</c:v>
                </c:pt>
                <c:pt idx="1755">
                  <c:v>0.00561167227833894</c:v>
                </c:pt>
                <c:pt idx="1756">
                  <c:v>0.00560854379365932</c:v>
                </c:pt>
                <c:pt idx="1757">
                  <c:v>0.00559903672486454</c:v>
                </c:pt>
                <c:pt idx="1758">
                  <c:v>0.00558946497641245</c:v>
                </c:pt>
                <c:pt idx="1759">
                  <c:v>0.00558659217877095</c:v>
                </c:pt>
                <c:pt idx="1760">
                  <c:v>0.00557103064066852</c:v>
                </c:pt>
                <c:pt idx="1761">
                  <c:v>0.00555247084952804</c:v>
                </c:pt>
                <c:pt idx="1762">
                  <c:v>0.00554788062188891</c:v>
                </c:pt>
                <c:pt idx="1763">
                  <c:v>0.00552978716405144</c:v>
                </c:pt>
                <c:pt idx="1764">
                  <c:v>0.0055272097620977</c:v>
                </c:pt>
                <c:pt idx="1765">
                  <c:v>0.00552486187845303</c:v>
                </c:pt>
                <c:pt idx="1766">
                  <c:v>0.00552325581395348</c:v>
                </c:pt>
                <c:pt idx="1767">
                  <c:v>0.00549515750654946</c:v>
                </c:pt>
                <c:pt idx="1768">
                  <c:v>0.00548320767649074</c:v>
                </c:pt>
                <c:pt idx="1769">
                  <c:v>0.00547945205479452</c:v>
                </c:pt>
                <c:pt idx="1770">
                  <c:v>0.00547445255474452</c:v>
                </c:pt>
                <c:pt idx="1771">
                  <c:v>0.00546716628785552</c:v>
                </c:pt>
                <c:pt idx="1772">
                  <c:v>0.00545454545454545</c:v>
                </c:pt>
                <c:pt idx="1773">
                  <c:v>0.00545414878917896</c:v>
                </c:pt>
                <c:pt idx="1774">
                  <c:v>0.00543855588984031</c:v>
                </c:pt>
                <c:pt idx="1775">
                  <c:v>0.00543502275639609</c:v>
                </c:pt>
                <c:pt idx="1776">
                  <c:v>0.00543056633048875</c:v>
                </c:pt>
                <c:pt idx="1777">
                  <c:v>0.00542978369878052</c:v>
                </c:pt>
                <c:pt idx="1778">
                  <c:v>0.00542332027719192</c:v>
                </c:pt>
                <c:pt idx="1779">
                  <c:v>0.0054054054054054</c:v>
                </c:pt>
                <c:pt idx="1780">
                  <c:v>0.00539083557951482</c:v>
                </c:pt>
                <c:pt idx="1781">
                  <c:v>0.00539072466153656</c:v>
                </c:pt>
                <c:pt idx="1782">
                  <c:v>0.005380476556495</c:v>
                </c:pt>
                <c:pt idx="1783">
                  <c:v>0.00537717007220771</c:v>
                </c:pt>
                <c:pt idx="1784">
                  <c:v>0.00536935041930751</c:v>
                </c:pt>
                <c:pt idx="1785">
                  <c:v>0.00533125284441843</c:v>
                </c:pt>
                <c:pt idx="1786">
                  <c:v>0.00532839435817068</c:v>
                </c:pt>
                <c:pt idx="1787">
                  <c:v>0.00532197977647684</c:v>
                </c:pt>
                <c:pt idx="1788">
                  <c:v>0.00531296257136815</c:v>
                </c:pt>
                <c:pt idx="1789">
                  <c:v>0.00530973451327433</c:v>
                </c:pt>
                <c:pt idx="1790">
                  <c:v>0.0052724801252214</c:v>
                </c:pt>
                <c:pt idx="1791">
                  <c:v>0.00526315789473684</c:v>
                </c:pt>
                <c:pt idx="1792">
                  <c:v>0.0052588996763754</c:v>
                </c:pt>
                <c:pt idx="1793">
                  <c:v>0.00522258144740114</c:v>
                </c:pt>
                <c:pt idx="1794">
                  <c:v>0.00521920668058455</c:v>
                </c:pt>
                <c:pt idx="1795">
                  <c:v>0.00521406362114326</c:v>
                </c:pt>
                <c:pt idx="1796">
                  <c:v>0.005168986083499</c:v>
                </c:pt>
                <c:pt idx="1797">
                  <c:v>0.00516129032258064</c:v>
                </c:pt>
                <c:pt idx="1798">
                  <c:v>0.0051524259338772</c:v>
                </c:pt>
                <c:pt idx="1799">
                  <c:v>0.00515150197800286</c:v>
                </c:pt>
                <c:pt idx="1800">
                  <c:v>0.00512820512820512</c:v>
                </c:pt>
                <c:pt idx="1801">
                  <c:v>0.00512820512820512</c:v>
                </c:pt>
                <c:pt idx="1802">
                  <c:v>0.00512304893229914</c:v>
                </c:pt>
                <c:pt idx="1803">
                  <c:v>0.00511182108626198</c:v>
                </c:pt>
                <c:pt idx="1804">
                  <c:v>0.00508762012436404</c:v>
                </c:pt>
                <c:pt idx="1805">
                  <c:v>0.00508330979949166</c:v>
                </c:pt>
                <c:pt idx="1806">
                  <c:v>0.00507752252617907</c:v>
                </c:pt>
                <c:pt idx="1807">
                  <c:v>0.00504071345482745</c:v>
                </c:pt>
                <c:pt idx="1808">
                  <c:v>0.00503778337531486</c:v>
                </c:pt>
                <c:pt idx="1809">
                  <c:v>0.0050375473002261</c:v>
                </c:pt>
                <c:pt idx="1810">
                  <c:v>0.0050045219294579</c:v>
                </c:pt>
                <c:pt idx="1811">
                  <c:v>0.00498906777976545</c:v>
                </c:pt>
                <c:pt idx="1812">
                  <c:v>0.00496723295905163</c:v>
                </c:pt>
                <c:pt idx="1813">
                  <c:v>0.00496277915632754</c:v>
                </c:pt>
                <c:pt idx="1814">
                  <c:v>0.00496132193916811</c:v>
                </c:pt>
                <c:pt idx="1815">
                  <c:v>0.00495731203525199</c:v>
                </c:pt>
                <c:pt idx="1816">
                  <c:v>0.00495664299097999</c:v>
                </c:pt>
                <c:pt idx="1817">
                  <c:v>0.00495662949194547</c:v>
                </c:pt>
                <c:pt idx="1818">
                  <c:v>0.00494858965194919</c:v>
                </c:pt>
                <c:pt idx="1819">
                  <c:v>0.00494473531122745</c:v>
                </c:pt>
                <c:pt idx="1820">
                  <c:v>0.00494437577255871</c:v>
                </c:pt>
                <c:pt idx="1821">
                  <c:v>0.00490367077631487</c:v>
                </c:pt>
                <c:pt idx="1822">
                  <c:v>0.00490024501225061</c:v>
                </c:pt>
                <c:pt idx="1823">
                  <c:v>0.00489977728285077</c:v>
                </c:pt>
                <c:pt idx="1824">
                  <c:v>0.00489662676822633</c:v>
                </c:pt>
                <c:pt idx="1825">
                  <c:v>0.00489056361741361</c:v>
                </c:pt>
                <c:pt idx="1826">
                  <c:v>0.00488539013660569</c:v>
                </c:pt>
                <c:pt idx="1827">
                  <c:v>0.0048820179007323</c:v>
                </c:pt>
                <c:pt idx="1828">
                  <c:v>0.00486725663716814</c:v>
                </c:pt>
                <c:pt idx="1829">
                  <c:v>0.0048669513691726</c:v>
                </c:pt>
                <c:pt idx="1830">
                  <c:v>0.0048661800486618</c:v>
                </c:pt>
                <c:pt idx="1831">
                  <c:v>0.00485436893203883</c:v>
                </c:pt>
                <c:pt idx="1832">
                  <c:v>0.00483416962428099</c:v>
                </c:pt>
                <c:pt idx="1833">
                  <c:v>0.00482812026531093</c:v>
                </c:pt>
                <c:pt idx="1834">
                  <c:v>0.00482703137570394</c:v>
                </c:pt>
                <c:pt idx="1835">
                  <c:v>0.00480449982422561</c:v>
                </c:pt>
                <c:pt idx="1836">
                  <c:v>0.00478407033876389</c:v>
                </c:pt>
                <c:pt idx="1837">
                  <c:v>0.00476028561713702</c:v>
                </c:pt>
                <c:pt idx="1838">
                  <c:v>0.00475483729111697</c:v>
                </c:pt>
                <c:pt idx="1839">
                  <c:v>0.00475382003395585</c:v>
                </c:pt>
                <c:pt idx="1840">
                  <c:v>0.00475157525049065</c:v>
                </c:pt>
                <c:pt idx="1841">
                  <c:v>0.00474637751066005</c:v>
                </c:pt>
                <c:pt idx="1842">
                  <c:v>0.00474497105496994</c:v>
                </c:pt>
                <c:pt idx="1843">
                  <c:v>0.00473344523179133</c:v>
                </c:pt>
                <c:pt idx="1844">
                  <c:v>0.00471698113207547</c:v>
                </c:pt>
                <c:pt idx="1845">
                  <c:v>0.00471698113207547</c:v>
                </c:pt>
                <c:pt idx="1846">
                  <c:v>0.00471253534401508</c:v>
                </c:pt>
                <c:pt idx="1847">
                  <c:v>0.00470966630291195</c:v>
                </c:pt>
                <c:pt idx="1848">
                  <c:v>0.00470588235294117</c:v>
                </c:pt>
                <c:pt idx="1849">
                  <c:v>0.00469043151969981</c:v>
                </c:pt>
                <c:pt idx="1850">
                  <c:v>0.00469011725293132</c:v>
                </c:pt>
                <c:pt idx="1851">
                  <c:v>0.0046875</c:v>
                </c:pt>
                <c:pt idx="1852">
                  <c:v>0.00468384074941452</c:v>
                </c:pt>
                <c:pt idx="1853">
                  <c:v>0.00467665094527204</c:v>
                </c:pt>
                <c:pt idx="1854">
                  <c:v>0.00467289719626168</c:v>
                </c:pt>
                <c:pt idx="1855">
                  <c:v>0.00467097305504799</c:v>
                </c:pt>
                <c:pt idx="1856">
                  <c:v>0.00467053774299419</c:v>
                </c:pt>
                <c:pt idx="1857">
                  <c:v>0.00466577472183176</c:v>
                </c:pt>
                <c:pt idx="1858">
                  <c:v>0.00465516051520455</c:v>
                </c:pt>
                <c:pt idx="1859">
                  <c:v>0.00464396284829721</c:v>
                </c:pt>
                <c:pt idx="1860">
                  <c:v>0.0046310195748769</c:v>
                </c:pt>
                <c:pt idx="1861">
                  <c:v>0.00462962962962962</c:v>
                </c:pt>
                <c:pt idx="1862">
                  <c:v>0.00462166883355652</c:v>
                </c:pt>
                <c:pt idx="1863">
                  <c:v>0.00461737645940031</c:v>
                </c:pt>
                <c:pt idx="1864">
                  <c:v>0.00460895097428596</c:v>
                </c:pt>
                <c:pt idx="1865">
                  <c:v>0.00459770114942528</c:v>
                </c:pt>
                <c:pt idx="1866">
                  <c:v>0.00458636979175467</c:v>
                </c:pt>
                <c:pt idx="1867">
                  <c:v>0.00458404074702886</c:v>
                </c:pt>
                <c:pt idx="1868">
                  <c:v>0.00456047007922355</c:v>
                </c:pt>
                <c:pt idx="1869">
                  <c:v>0.00454959053685168</c:v>
                </c:pt>
                <c:pt idx="1870">
                  <c:v>0.00452803901079763</c:v>
                </c:pt>
                <c:pt idx="1871">
                  <c:v>0.00452354906424622</c:v>
                </c:pt>
                <c:pt idx="1872">
                  <c:v>0.00451568082572449</c:v>
                </c:pt>
                <c:pt idx="1873">
                  <c:v>0.0045045045045045</c:v>
                </c:pt>
                <c:pt idx="1874">
                  <c:v>0.0045045045045045</c:v>
                </c:pt>
                <c:pt idx="1875">
                  <c:v>0.0045045045045045</c:v>
                </c:pt>
                <c:pt idx="1876">
                  <c:v>0.0045032240690594</c:v>
                </c:pt>
                <c:pt idx="1877">
                  <c:v>0.0045024438398382</c:v>
                </c:pt>
                <c:pt idx="1878">
                  <c:v>0.00448983185139537</c:v>
                </c:pt>
                <c:pt idx="1879">
                  <c:v>0.00448605870985552</c:v>
                </c:pt>
                <c:pt idx="1880">
                  <c:v>0.00448430493273542</c:v>
                </c:pt>
                <c:pt idx="1881">
                  <c:v>0.00448281396895278</c:v>
                </c:pt>
                <c:pt idx="1882">
                  <c:v>0.00447204968944099</c:v>
                </c:pt>
                <c:pt idx="1883">
                  <c:v>0.00445580998876361</c:v>
                </c:pt>
                <c:pt idx="1884">
                  <c:v>0.00445235975066785</c:v>
                </c:pt>
                <c:pt idx="1885">
                  <c:v>0.00444671234873888</c:v>
                </c:pt>
                <c:pt idx="1886">
                  <c:v>0.00443196004993757</c:v>
                </c:pt>
                <c:pt idx="1887">
                  <c:v>0.00442967884828349</c:v>
                </c:pt>
                <c:pt idx="1888">
                  <c:v>0.00440528634361233</c:v>
                </c:pt>
                <c:pt idx="1889">
                  <c:v>0.00440257381238262</c:v>
                </c:pt>
                <c:pt idx="1890">
                  <c:v>0.00438284729874443</c:v>
                </c:pt>
                <c:pt idx="1891">
                  <c:v>0.00438031435197114</c:v>
                </c:pt>
                <c:pt idx="1892">
                  <c:v>0.00436681222707423</c:v>
                </c:pt>
                <c:pt idx="1893">
                  <c:v>0.00435729847494553</c:v>
                </c:pt>
                <c:pt idx="1894">
                  <c:v>0.00435484660175172</c:v>
                </c:pt>
                <c:pt idx="1895">
                  <c:v>0.00433526011560693</c:v>
                </c:pt>
                <c:pt idx="1896">
                  <c:v>0.00431810003598416</c:v>
                </c:pt>
                <c:pt idx="1897">
                  <c:v>0.00431063067842695</c:v>
                </c:pt>
                <c:pt idx="1898">
                  <c:v>0.00430204913392958</c:v>
                </c:pt>
                <c:pt idx="1899">
                  <c:v>0.00430180737806387</c:v>
                </c:pt>
                <c:pt idx="1900">
                  <c:v>0.00428921568627451</c:v>
                </c:pt>
                <c:pt idx="1901">
                  <c:v>0.00424929178470255</c:v>
                </c:pt>
                <c:pt idx="1902">
                  <c:v>0.00424883536798688</c:v>
                </c:pt>
                <c:pt idx="1903">
                  <c:v>0.00424328147100424</c:v>
                </c:pt>
                <c:pt idx="1904">
                  <c:v>0.00421940928270042</c:v>
                </c:pt>
                <c:pt idx="1905">
                  <c:v>0.00421918949890613</c:v>
                </c:pt>
                <c:pt idx="1906">
                  <c:v>0.00420757363253856</c:v>
                </c:pt>
                <c:pt idx="1907">
                  <c:v>0.00417276492386261</c:v>
                </c:pt>
                <c:pt idx="1908">
                  <c:v>0.00416377515614156</c:v>
                </c:pt>
                <c:pt idx="1909">
                  <c:v>0.00415664540416187</c:v>
                </c:pt>
                <c:pt idx="1910">
                  <c:v>0.00415368639667705</c:v>
                </c:pt>
                <c:pt idx="1911">
                  <c:v>0.00414937759336099</c:v>
                </c:pt>
                <c:pt idx="1912">
                  <c:v>0.00414156626506024</c:v>
                </c:pt>
                <c:pt idx="1913">
                  <c:v>0.00413903498742282</c:v>
                </c:pt>
                <c:pt idx="1914">
                  <c:v>0.00411861614497528</c:v>
                </c:pt>
                <c:pt idx="1915">
                  <c:v>0.0040983606557377</c:v>
                </c:pt>
                <c:pt idx="1916">
                  <c:v>0.00407726756232872</c:v>
                </c:pt>
                <c:pt idx="1917">
                  <c:v>0.00406173842404549</c:v>
                </c:pt>
                <c:pt idx="1918">
                  <c:v>0.00405371167975677</c:v>
                </c:pt>
                <c:pt idx="1919">
                  <c:v>0.00404253517005598</c:v>
                </c:pt>
                <c:pt idx="1920">
                  <c:v>0.00404040404040404</c:v>
                </c:pt>
                <c:pt idx="1921">
                  <c:v>0.0040398740818468</c:v>
                </c:pt>
                <c:pt idx="1922">
                  <c:v>0.00403870304829318</c:v>
                </c:pt>
                <c:pt idx="1923">
                  <c:v>0.00403225806451612</c:v>
                </c:pt>
                <c:pt idx="1924">
                  <c:v>0.00402193784277879</c:v>
                </c:pt>
                <c:pt idx="1925">
                  <c:v>0.00400327472378906</c:v>
                </c:pt>
                <c:pt idx="1926">
                  <c:v>0.0040014810676679</c:v>
                </c:pt>
                <c:pt idx="1927">
                  <c:v>0.00399928901528617</c:v>
                </c:pt>
                <c:pt idx="1928">
                  <c:v>0.00398260231619766</c:v>
                </c:pt>
                <c:pt idx="1929">
                  <c:v>0.00398183723367097</c:v>
                </c:pt>
                <c:pt idx="1930">
                  <c:v>0.00396667988893296</c:v>
                </c:pt>
                <c:pt idx="1931">
                  <c:v>0.00396653058860997</c:v>
                </c:pt>
                <c:pt idx="1932">
                  <c:v>0.00396600566572238</c:v>
                </c:pt>
                <c:pt idx="1933">
                  <c:v>0.00396301188903566</c:v>
                </c:pt>
                <c:pt idx="1934">
                  <c:v>0.00392980299076226</c:v>
                </c:pt>
                <c:pt idx="1935">
                  <c:v>0.00392927308447937</c:v>
                </c:pt>
                <c:pt idx="1936">
                  <c:v>0.00392541707556427</c:v>
                </c:pt>
                <c:pt idx="1937">
                  <c:v>0.00391343173819404</c:v>
                </c:pt>
                <c:pt idx="1938">
                  <c:v>0.00390282471769171</c:v>
                </c:pt>
                <c:pt idx="1939">
                  <c:v>0.00389728761353993</c:v>
                </c:pt>
                <c:pt idx="1940">
                  <c:v>0.00389199708100218</c:v>
                </c:pt>
                <c:pt idx="1941">
                  <c:v>0.0038860103626943</c:v>
                </c:pt>
                <c:pt idx="1942">
                  <c:v>0.00387596899224806</c:v>
                </c:pt>
                <c:pt idx="1943">
                  <c:v>0.00386349001931745</c:v>
                </c:pt>
                <c:pt idx="1944">
                  <c:v>0.003862778081032</c:v>
                </c:pt>
                <c:pt idx="1945">
                  <c:v>0.00386100386100386</c:v>
                </c:pt>
                <c:pt idx="1946">
                  <c:v>0.00385919165580182</c:v>
                </c:pt>
                <c:pt idx="1947">
                  <c:v>0.00385451584682413</c:v>
                </c:pt>
                <c:pt idx="1948">
                  <c:v>0.00385356454720616</c:v>
                </c:pt>
                <c:pt idx="1949">
                  <c:v>0.00382622558788361</c:v>
                </c:pt>
                <c:pt idx="1950">
                  <c:v>0.00382214645145324</c:v>
                </c:pt>
                <c:pt idx="1951">
                  <c:v>0.00382165605095541</c:v>
                </c:pt>
                <c:pt idx="1952">
                  <c:v>0.00381679389312977</c:v>
                </c:pt>
                <c:pt idx="1953">
                  <c:v>0.00380228136882129</c:v>
                </c:pt>
                <c:pt idx="1954">
                  <c:v>0.00378835711579744</c:v>
                </c:pt>
                <c:pt idx="1955">
                  <c:v>0.00378667036548997</c:v>
                </c:pt>
                <c:pt idx="1956">
                  <c:v>0.00378037803780378</c:v>
                </c:pt>
                <c:pt idx="1957">
                  <c:v>0.00376368435025689</c:v>
                </c:pt>
                <c:pt idx="1958">
                  <c:v>0.0037593984962406</c:v>
                </c:pt>
                <c:pt idx="1959">
                  <c:v>0.00374953130858642</c:v>
                </c:pt>
                <c:pt idx="1960">
                  <c:v>0.00374531835205992</c:v>
                </c:pt>
                <c:pt idx="1961">
                  <c:v>0.00373831775700934</c:v>
                </c:pt>
                <c:pt idx="1962">
                  <c:v>0.00373412994772218</c:v>
                </c:pt>
                <c:pt idx="1963">
                  <c:v>0.00372073325670034</c:v>
                </c:pt>
                <c:pt idx="1964">
                  <c:v>0.0037149465163342</c:v>
                </c:pt>
                <c:pt idx="1965">
                  <c:v>0.00371195248700816</c:v>
                </c:pt>
                <c:pt idx="1966">
                  <c:v>0.00370172298922347</c:v>
                </c:pt>
                <c:pt idx="1967">
                  <c:v>0.0036980639547531</c:v>
                </c:pt>
                <c:pt idx="1968">
                  <c:v>0.00369685767097966</c:v>
                </c:pt>
                <c:pt idx="1969">
                  <c:v>0.00368324125230202</c:v>
                </c:pt>
                <c:pt idx="1970">
                  <c:v>0.00367144960181621</c:v>
                </c:pt>
                <c:pt idx="1971">
                  <c:v>0.00364963503649635</c:v>
                </c:pt>
                <c:pt idx="1972">
                  <c:v>0.00364889106327462</c:v>
                </c:pt>
                <c:pt idx="1973">
                  <c:v>0.00363834818992177</c:v>
                </c:pt>
                <c:pt idx="1974">
                  <c:v>0.00362470375017426</c:v>
                </c:pt>
                <c:pt idx="1975">
                  <c:v>0.00361842339108119</c:v>
                </c:pt>
                <c:pt idx="1976">
                  <c:v>0.0036144578313253</c:v>
                </c:pt>
                <c:pt idx="1977">
                  <c:v>0.0035998736886425</c:v>
                </c:pt>
                <c:pt idx="1978">
                  <c:v>0.00359054264616218</c:v>
                </c:pt>
                <c:pt idx="1979">
                  <c:v>0.00358905338716913</c:v>
                </c:pt>
                <c:pt idx="1980">
                  <c:v>0.0035819637589549</c:v>
                </c:pt>
                <c:pt idx="1981">
                  <c:v>0.0035756853396901</c:v>
                </c:pt>
                <c:pt idx="1982">
                  <c:v>0.00357409542037306</c:v>
                </c:pt>
                <c:pt idx="1983">
                  <c:v>0.00357152669029368</c:v>
                </c:pt>
                <c:pt idx="1984">
                  <c:v>0.0035581344427414</c:v>
                </c:pt>
                <c:pt idx="1985">
                  <c:v>0.00354924578527063</c:v>
                </c:pt>
                <c:pt idx="1986">
                  <c:v>0.00354881358291002</c:v>
                </c:pt>
                <c:pt idx="1987">
                  <c:v>0.00352858151023288</c:v>
                </c:pt>
                <c:pt idx="1988">
                  <c:v>0.0035216987323184</c:v>
                </c:pt>
                <c:pt idx="1989">
                  <c:v>0.00350010294420424</c:v>
                </c:pt>
                <c:pt idx="1990">
                  <c:v>0.00347966539378047</c:v>
                </c:pt>
                <c:pt idx="1991">
                  <c:v>0.00347795906709713</c:v>
                </c:pt>
                <c:pt idx="1992">
                  <c:v>0.0034735962713802</c:v>
                </c:pt>
                <c:pt idx="1993">
                  <c:v>0.00347301670316739</c:v>
                </c:pt>
                <c:pt idx="1994">
                  <c:v>0.00345224395857307</c:v>
                </c:pt>
                <c:pt idx="1995">
                  <c:v>0.0034516765285996</c:v>
                </c:pt>
                <c:pt idx="1996">
                  <c:v>0.00344935716525556</c:v>
                </c:pt>
                <c:pt idx="1997">
                  <c:v>0.00344827586206896</c:v>
                </c:pt>
                <c:pt idx="1998">
                  <c:v>0.00343642611683848</c:v>
                </c:pt>
                <c:pt idx="1999">
                  <c:v>0.00343297729137295</c:v>
                </c:pt>
                <c:pt idx="2000">
                  <c:v>0.00342465753424657</c:v>
                </c:pt>
                <c:pt idx="2001">
                  <c:v>0.00342260117689443</c:v>
                </c:pt>
                <c:pt idx="2002">
                  <c:v>0.00340759582492763</c:v>
                </c:pt>
                <c:pt idx="2003">
                  <c:v>0.00340312303060009</c:v>
                </c:pt>
                <c:pt idx="2004">
                  <c:v>0.0033880247176646</c:v>
                </c:pt>
                <c:pt idx="2005">
                  <c:v>0.00338409475465313</c:v>
                </c:pt>
                <c:pt idx="2006">
                  <c:v>0.00337004097597317</c:v>
                </c:pt>
                <c:pt idx="2007">
                  <c:v>0.00336826347305389</c:v>
                </c:pt>
                <c:pt idx="2008">
                  <c:v>0.00335155781905332</c:v>
                </c:pt>
                <c:pt idx="2009">
                  <c:v>0.0033381020505484</c:v>
                </c:pt>
                <c:pt idx="2010">
                  <c:v>0.00333318043514823</c:v>
                </c:pt>
                <c:pt idx="2011">
                  <c:v>0.00333000333000333</c:v>
                </c:pt>
                <c:pt idx="2012">
                  <c:v>0.00330972396902098</c:v>
                </c:pt>
                <c:pt idx="2013">
                  <c:v>0.00328514200961978</c:v>
                </c:pt>
                <c:pt idx="2014">
                  <c:v>0.00327980867782712</c:v>
                </c:pt>
                <c:pt idx="2015">
                  <c:v>0.00327868852459016</c:v>
                </c:pt>
                <c:pt idx="2016">
                  <c:v>0.00326479179792657</c:v>
                </c:pt>
                <c:pt idx="2017">
                  <c:v>0.00321924771263978</c:v>
                </c:pt>
                <c:pt idx="2018">
                  <c:v>0.00321069073238458</c:v>
                </c:pt>
                <c:pt idx="2019">
                  <c:v>0.00320117376371336</c:v>
                </c:pt>
                <c:pt idx="2020">
                  <c:v>0.00319872051179528</c:v>
                </c:pt>
                <c:pt idx="2021">
                  <c:v>0.00316934264294217</c:v>
                </c:pt>
                <c:pt idx="2022">
                  <c:v>0.00316706254948535</c:v>
                </c:pt>
                <c:pt idx="2023">
                  <c:v>0.00316465279670512</c:v>
                </c:pt>
                <c:pt idx="2024">
                  <c:v>0.00315608263198163</c:v>
                </c:pt>
                <c:pt idx="2025">
                  <c:v>0.00315274205591968</c:v>
                </c:pt>
                <c:pt idx="2026">
                  <c:v>0.00314849798125717</c:v>
                </c:pt>
                <c:pt idx="2027">
                  <c:v>0.003147128245476</c:v>
                </c:pt>
                <c:pt idx="2028">
                  <c:v>0.003123915307185</c:v>
                </c:pt>
                <c:pt idx="2029">
                  <c:v>0.00312256049960968</c:v>
                </c:pt>
                <c:pt idx="2030">
                  <c:v>0.00311526479750778</c:v>
                </c:pt>
                <c:pt idx="2031">
                  <c:v>0.00309575669570829</c:v>
                </c:pt>
                <c:pt idx="2032">
                  <c:v>0.00309558744587195</c:v>
                </c:pt>
                <c:pt idx="2033">
                  <c:v>0.00308356460067838</c:v>
                </c:pt>
                <c:pt idx="2034">
                  <c:v>0.00304487179487179</c:v>
                </c:pt>
                <c:pt idx="2035">
                  <c:v>0.00303330970942593</c:v>
                </c:pt>
                <c:pt idx="2036">
                  <c:v>0.00303323212676123</c:v>
                </c:pt>
                <c:pt idx="2037">
                  <c:v>0.00302724520686175</c:v>
                </c:pt>
                <c:pt idx="2038">
                  <c:v>0.00301078280352891</c:v>
                </c:pt>
                <c:pt idx="2039">
                  <c:v>0.00300934068081447</c:v>
                </c:pt>
                <c:pt idx="2040">
                  <c:v>0.00299737729486699</c:v>
                </c:pt>
                <c:pt idx="2041">
                  <c:v>0.00298997479040863</c:v>
                </c:pt>
                <c:pt idx="2042">
                  <c:v>0.00296882731321128</c:v>
                </c:pt>
                <c:pt idx="2043">
                  <c:v>0.00296098467254993</c:v>
                </c:pt>
                <c:pt idx="2044">
                  <c:v>0.00293948953254946</c:v>
                </c:pt>
                <c:pt idx="2045">
                  <c:v>0.00293628266614466</c:v>
                </c:pt>
                <c:pt idx="2046">
                  <c:v>0.00292887029288702</c:v>
                </c:pt>
                <c:pt idx="2047">
                  <c:v>0.00292470961811648</c:v>
                </c:pt>
                <c:pt idx="2048">
                  <c:v>0.00291545189504373</c:v>
                </c:pt>
                <c:pt idx="2049">
                  <c:v>0.00290374397627579</c:v>
                </c:pt>
                <c:pt idx="2050">
                  <c:v>0.00288431899246994</c:v>
                </c:pt>
                <c:pt idx="2051">
                  <c:v>0.00286847211676368</c:v>
                </c:pt>
                <c:pt idx="2052">
                  <c:v>0.00285789991672344</c:v>
                </c:pt>
                <c:pt idx="2053">
                  <c:v>0.00285388127853881</c:v>
                </c:pt>
                <c:pt idx="2054">
                  <c:v>0.00280301239404275</c:v>
                </c:pt>
                <c:pt idx="2055">
                  <c:v>0.00279717116274861</c:v>
                </c:pt>
                <c:pt idx="2056">
                  <c:v>0.00278551532033426</c:v>
                </c:pt>
                <c:pt idx="2057">
                  <c:v>0.0027793218454697</c:v>
                </c:pt>
                <c:pt idx="2058">
                  <c:v>0.0027634966300974</c:v>
                </c:pt>
                <c:pt idx="2059">
                  <c:v>0.00273074822501365</c:v>
                </c:pt>
                <c:pt idx="2060">
                  <c:v>0.00272613770431714</c:v>
                </c:pt>
                <c:pt idx="2061">
                  <c:v>0.00271739130434782</c:v>
                </c:pt>
                <c:pt idx="2062">
                  <c:v>0.0027027027027027</c:v>
                </c:pt>
                <c:pt idx="2063">
                  <c:v>0.00269729625088726</c:v>
                </c:pt>
                <c:pt idx="2064">
                  <c:v>0.00268343257598438</c:v>
                </c:pt>
                <c:pt idx="2065">
                  <c:v>0.00265625</c:v>
                </c:pt>
                <c:pt idx="2066">
                  <c:v>0.0026525198938992</c:v>
                </c:pt>
                <c:pt idx="2067">
                  <c:v>0.00264970853206147</c:v>
                </c:pt>
                <c:pt idx="2068">
                  <c:v>0.00264113568834598</c:v>
                </c:pt>
                <c:pt idx="2069">
                  <c:v>0.00260476081831317</c:v>
                </c:pt>
                <c:pt idx="2070">
                  <c:v>0.00259067357512953</c:v>
                </c:pt>
                <c:pt idx="2071">
                  <c:v>0.00258870108116339</c:v>
                </c:pt>
                <c:pt idx="2072">
                  <c:v>0.00258732212160414</c:v>
                </c:pt>
                <c:pt idx="2073">
                  <c:v>0.00258732212160414</c:v>
                </c:pt>
                <c:pt idx="2074">
                  <c:v>0.00258397932816537</c:v>
                </c:pt>
                <c:pt idx="2075">
                  <c:v>0.00258370682836804</c:v>
                </c:pt>
                <c:pt idx="2076">
                  <c:v>0.00255972696245733</c:v>
                </c:pt>
                <c:pt idx="2077">
                  <c:v>0.00255972696245733</c:v>
                </c:pt>
                <c:pt idx="2078">
                  <c:v>0.00254278728606357</c:v>
                </c:pt>
                <c:pt idx="2079">
                  <c:v>0.00254061853083244</c:v>
                </c:pt>
                <c:pt idx="2080">
                  <c:v>0.00254008139185535</c:v>
                </c:pt>
                <c:pt idx="2081">
                  <c:v>0.00252016129032258</c:v>
                </c:pt>
                <c:pt idx="2082">
                  <c:v>0.00251046025104602</c:v>
                </c:pt>
                <c:pt idx="2083">
                  <c:v>0.00249708673214583</c:v>
                </c:pt>
                <c:pt idx="2084">
                  <c:v>0.00249287749287749</c:v>
                </c:pt>
                <c:pt idx="2085">
                  <c:v>0.00248138957816377</c:v>
                </c:pt>
                <c:pt idx="2086">
                  <c:v>0.00247524752475247</c:v>
                </c:pt>
                <c:pt idx="2087">
                  <c:v>0.00247320692497939</c:v>
                </c:pt>
                <c:pt idx="2088">
                  <c:v>0.0024710131153773</c:v>
                </c:pt>
                <c:pt idx="2089">
                  <c:v>0.00245350217649386</c:v>
                </c:pt>
                <c:pt idx="2090">
                  <c:v>0.00245022970903522</c:v>
                </c:pt>
                <c:pt idx="2091">
                  <c:v>0.00244100895036615</c:v>
                </c:pt>
                <c:pt idx="2092">
                  <c:v>0.00241650459717385</c:v>
                </c:pt>
                <c:pt idx="2093">
                  <c:v>0.00241260804665532</c:v>
                </c:pt>
                <c:pt idx="2094">
                  <c:v>0.00240770465489566</c:v>
                </c:pt>
                <c:pt idx="2095">
                  <c:v>0.00239808153477218</c:v>
                </c:pt>
                <c:pt idx="2096">
                  <c:v>0.00237717908082408</c:v>
                </c:pt>
                <c:pt idx="2097">
                  <c:v>0.00236406619385342</c:v>
                </c:pt>
                <c:pt idx="2098">
                  <c:v>0.0023486901535682</c:v>
                </c:pt>
                <c:pt idx="2099">
                  <c:v>0.0023296447291788</c:v>
                </c:pt>
                <c:pt idx="2100">
                  <c:v>0.00232635427052176</c:v>
                </c:pt>
                <c:pt idx="2101">
                  <c:v>0.00232506419198964</c:v>
                </c:pt>
                <c:pt idx="2102">
                  <c:v>0.0023130300693909</c:v>
                </c:pt>
                <c:pt idx="2103">
                  <c:v>0.00230889429617594</c:v>
                </c:pt>
                <c:pt idx="2104">
                  <c:v>0.0022996678257585</c:v>
                </c:pt>
                <c:pt idx="2105">
                  <c:v>0.00229863341520246</c:v>
                </c:pt>
                <c:pt idx="2106">
                  <c:v>0.00229357798165137</c:v>
                </c:pt>
                <c:pt idx="2107">
                  <c:v>0.00227346541084767</c:v>
                </c:pt>
                <c:pt idx="2108">
                  <c:v>0.00225733634311512</c:v>
                </c:pt>
                <c:pt idx="2109">
                  <c:v>0.00225733634311512</c:v>
                </c:pt>
                <c:pt idx="2110">
                  <c:v>0.00224719101123595</c:v>
                </c:pt>
                <c:pt idx="2111">
                  <c:v>0.00223713646532438</c:v>
                </c:pt>
                <c:pt idx="2112">
                  <c:v>0.00222222222222222</c:v>
                </c:pt>
                <c:pt idx="2113">
                  <c:v>0.0021869874248223</c:v>
                </c:pt>
                <c:pt idx="2114">
                  <c:v>0.00218531468531468</c:v>
                </c:pt>
                <c:pt idx="2115">
                  <c:v>0.00217913368318064</c:v>
                </c:pt>
                <c:pt idx="2116">
                  <c:v>0.00217541777909621</c:v>
                </c:pt>
                <c:pt idx="2117">
                  <c:v>0.00214592274678111</c:v>
                </c:pt>
                <c:pt idx="2118">
                  <c:v>0.00213523131672597</c:v>
                </c:pt>
                <c:pt idx="2119">
                  <c:v>0.00212314225053078</c:v>
                </c:pt>
                <c:pt idx="2120">
                  <c:v>0.00210970464135021</c:v>
                </c:pt>
                <c:pt idx="2121">
                  <c:v>0.0020703933747412</c:v>
                </c:pt>
                <c:pt idx="2122">
                  <c:v>0.00206775886750437</c:v>
                </c:pt>
                <c:pt idx="2123">
                  <c:v>0.00205549845837615</c:v>
                </c:pt>
                <c:pt idx="2124">
                  <c:v>0.0020366598778004</c:v>
                </c:pt>
                <c:pt idx="2125">
                  <c:v>0.00199560965875074</c:v>
                </c:pt>
                <c:pt idx="2126">
                  <c:v>0.00199219385265896</c:v>
                </c:pt>
                <c:pt idx="2127">
                  <c:v>0.00199203187250996</c:v>
                </c:pt>
                <c:pt idx="2128">
                  <c:v>0.00199194920529526</c:v>
                </c:pt>
                <c:pt idx="2129">
                  <c:v>0.00197160883280757</c:v>
                </c:pt>
                <c:pt idx="2130">
                  <c:v>0.00194221898519058</c:v>
                </c:pt>
                <c:pt idx="2131">
                  <c:v>0.0019193857965451</c:v>
                </c:pt>
                <c:pt idx="2132">
                  <c:v>0.00190294957183634</c:v>
                </c:pt>
                <c:pt idx="2133">
                  <c:v>0.00186636804777902</c:v>
                </c:pt>
                <c:pt idx="2134">
                  <c:v>0.00185013876040703</c:v>
                </c:pt>
                <c:pt idx="2135">
                  <c:v>0.00182648401826484</c:v>
                </c:pt>
                <c:pt idx="2136">
                  <c:v>0.00182204676586699</c:v>
                </c:pt>
                <c:pt idx="2137">
                  <c:v>0.00180831826401446</c:v>
                </c:pt>
                <c:pt idx="2138">
                  <c:v>0.00178571428571428</c:v>
                </c:pt>
                <c:pt idx="2139">
                  <c:v>0.00177206778159264</c:v>
                </c:pt>
                <c:pt idx="2140">
                  <c:v>0.00176366843033509</c:v>
                </c:pt>
                <c:pt idx="2141">
                  <c:v>0.00175438596491228</c:v>
                </c:pt>
                <c:pt idx="2142">
                  <c:v>0.00172879524581307</c:v>
                </c:pt>
                <c:pt idx="2143">
                  <c:v>0.00169109357384441</c:v>
                </c:pt>
                <c:pt idx="2144">
                  <c:v>0.00169025987745615</c:v>
                </c:pt>
                <c:pt idx="2145">
                  <c:v>0.00168523161658925</c:v>
                </c:pt>
                <c:pt idx="2146">
                  <c:v>0.00165562913907284</c:v>
                </c:pt>
                <c:pt idx="2147">
                  <c:v>0.00164473684210526</c:v>
                </c:pt>
                <c:pt idx="2148">
                  <c:v>0.00163118832069162</c:v>
                </c:pt>
                <c:pt idx="2149">
                  <c:v>0.00160170848905499</c:v>
                </c:pt>
                <c:pt idx="2150">
                  <c:v>0.00158982511923688</c:v>
                </c:pt>
                <c:pt idx="2151">
                  <c:v>0.00157480314960629</c:v>
                </c:pt>
                <c:pt idx="2152">
                  <c:v>0.00147765053564831</c:v>
                </c:pt>
                <c:pt idx="2153">
                  <c:v>0.0014367816091954</c:v>
                </c:pt>
                <c:pt idx="2154">
                  <c:v>0.00143061516452074</c:v>
                </c:pt>
                <c:pt idx="2155">
                  <c:v>0.00141643059490085</c:v>
                </c:pt>
                <c:pt idx="2156">
                  <c:v>0.00140449438202247</c:v>
                </c:pt>
                <c:pt idx="2157">
                  <c:v>0.00138632162661737</c:v>
                </c:pt>
                <c:pt idx="2158">
                  <c:v>0.00136986301369863</c:v>
                </c:pt>
                <c:pt idx="2159">
                  <c:v>0.00134330101623642</c:v>
                </c:pt>
                <c:pt idx="2160">
                  <c:v>0.0013355592654424</c:v>
                </c:pt>
                <c:pt idx="2161">
                  <c:v>0.00131258203637727</c:v>
                </c:pt>
                <c:pt idx="2162">
                  <c:v>0.00124921923797626</c:v>
                </c:pt>
                <c:pt idx="2163">
                  <c:v>0.00120481927710843</c:v>
                </c:pt>
                <c:pt idx="2164">
                  <c:v>0.0011997600479904</c:v>
                </c:pt>
                <c:pt idx="2165">
                  <c:v>0.001187648456057</c:v>
                </c:pt>
                <c:pt idx="2166">
                  <c:v>0.00113895216400911</c:v>
                </c:pt>
                <c:pt idx="2167">
                  <c:v>0.00100603621730382</c:v>
                </c:pt>
                <c:pt idx="2168" c:formatCode="0.00E+00">
                  <c:v>0.000867302688638334</c:v>
                </c:pt>
                <c:pt idx="2169" c:formatCode="0.00E+00">
                  <c:v>0.000821018062397372</c:v>
                </c:pt>
                <c:pt idx="2170" c:formatCode="0.00E+00">
                  <c:v>0.000816326530612244</c:v>
                </c:pt>
                <c:pt idx="2171" c:formatCode="0.00E+00">
                  <c:v>0.000717360114777618</c:v>
                </c:pt>
                <c:pt idx="2172" c:formatCode="0.00E+00">
                  <c:v>0.000643500643500643</c:v>
                </c:pt>
                <c:pt idx="2173" c:formatCode="0.00E+00">
                  <c:v>0.000497265042267528</c:v>
                </c:pt>
                <c:pt idx="2174" c:formatCode="0.00E+00">
                  <c:v>0.000459136822773186</c:v>
                </c:pt>
                <c:pt idx="2175" c:formatCode="0.00E+00">
                  <c:v>0.000351493848857645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0341114"/>
        <c:axId val="762262050"/>
      </c:scatterChart>
      <c:valAx>
        <c:axId val="56034111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62262050"/>
        <c:crosses val="autoZero"/>
        <c:crossBetween val="midCat"/>
      </c:valAx>
      <c:valAx>
        <c:axId val="76226205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6034111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基于支持度与置信度的</a:t>
            </a:r>
            <a:br>
              <a:rPr lang="zh-CN" altLang="en-US" dirty="0"/>
            </a:br>
            <a:r>
              <a:rPr lang="zh-CN" altLang="en-US" dirty="0"/>
              <a:t>搜索词商品类别匹配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但支持度高不能完全判定用户的意图，也许只是搜索结果的异常导致某个错误的商品大量出现在用户眼前。</a:t>
            </a:r>
            <a:endParaRPr lang="zh-CN" altLang="en-US"/>
          </a:p>
          <a:p>
            <a:r>
              <a:rPr lang="zh-CN" altLang="en-US"/>
              <a:t>为了解决这个问题，引入置信度，对用户兴趣进行进一步的分析：</a:t>
            </a:r>
            <a:endParaRPr lang="zh-CN" altLang="en-US"/>
          </a:p>
          <a:p>
            <a:pPr lvl="1"/>
            <a:r>
              <a:rPr lang="zh-CN" altLang="en-US"/>
              <a:t>置信度</a:t>
            </a:r>
            <a:r>
              <a:rPr lang="en-US" altLang="zh-CN"/>
              <a:t>ctr</a:t>
            </a:r>
            <a:r>
              <a:rPr lang="zh-CN" altLang="en-US"/>
              <a:t> </a:t>
            </a:r>
            <a:r>
              <a:rPr lang="en-US" altLang="zh-CN"/>
              <a:t>= </a:t>
            </a:r>
            <a:r>
              <a:rPr lang="zh-CN" altLang="en-US"/>
              <a:t>点击次数</a:t>
            </a:r>
            <a:r>
              <a:rPr lang="en-US" altLang="zh-CN"/>
              <a:t>/</a:t>
            </a:r>
            <a:r>
              <a:rPr lang="zh-CN" altLang="en-US"/>
              <a:t>曝光次数</a:t>
            </a:r>
            <a:endParaRPr lang="zh-CN" altLang="en-US"/>
          </a:p>
          <a:p>
            <a:pPr lvl="0"/>
            <a:r>
              <a:rPr lang="zh-CN" altLang="en-US"/>
              <a:t>置信度表明用户在看到商品后，确认它与搜索词相关程度。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置信度定义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置信度例子</a:t>
            </a:r>
            <a:r>
              <a:rPr lang="en-US" altLang="zh-CN"/>
              <a:t>——</a:t>
            </a:r>
            <a:r>
              <a:rPr lang="zh-CN" altLang="en-US"/>
              <a:t>长尾分布</a:t>
            </a:r>
            <a:endParaRPr lang="zh-CN" altLang="en-US"/>
          </a:p>
        </p:txBody>
      </p:sp>
      <p:graphicFrame>
        <p:nvGraphicFramePr>
          <p:cNvPr id="5" name="内容占位符 4"/>
          <p:cNvGraphicFramePr/>
          <p:nvPr>
            <p:ph idx="1"/>
          </p:nvPr>
        </p:nvGraphicFramePr>
        <p:xfrm>
          <a:off x="457200" y="2212340"/>
          <a:ext cx="8302625" cy="2121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" name="图表 3"/>
          <p:cNvGraphicFramePr/>
          <p:nvPr/>
        </p:nvGraphicFramePr>
        <p:xfrm>
          <a:off x="457200" y="4333875"/>
          <a:ext cx="830199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14655" y="1417955"/>
            <a:ext cx="831405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搜索词对应的商品置信度符合长尾，说明用户对某个搜索词下的商品兴趣分化很大。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一个商品是否符合搜索词，需要通过</a:t>
            </a:r>
            <a:r>
              <a:rPr lang="en-US" altLang="zh-CN"/>
              <a:t>“</a:t>
            </a:r>
            <a:r>
              <a:rPr lang="zh-CN" altLang="en-US"/>
              <a:t>支持度</a:t>
            </a:r>
            <a:r>
              <a:rPr lang="en-US" altLang="zh-CN"/>
              <a:t>”+“</a:t>
            </a:r>
            <a:r>
              <a:rPr lang="zh-CN" altLang="en-US"/>
              <a:t>置信度</a:t>
            </a:r>
            <a:r>
              <a:rPr lang="en-US" altLang="zh-CN"/>
              <a:t>”</a:t>
            </a:r>
            <a:r>
              <a:rPr lang="zh-CN" altLang="en-US"/>
              <a:t>联合界定，可以分别设置两个标准，但也可以尝试使用综合支持度与置信度：</a:t>
            </a:r>
            <a:endParaRPr lang="zh-CN" altLang="en-US"/>
          </a:p>
          <a:p>
            <a:pPr lvl="1"/>
            <a:r>
              <a:rPr lang="zh-CN" altLang="en-US"/>
              <a:t>综合值 </a:t>
            </a:r>
            <a:r>
              <a:rPr lang="en-US" altLang="zh-CN"/>
              <a:t>= </a:t>
            </a:r>
            <a:r>
              <a:rPr lang="zh-CN" altLang="en-US"/>
              <a:t>支持度 </a:t>
            </a:r>
            <a:r>
              <a:rPr lang="en-US" altLang="zh-CN"/>
              <a:t>* </a:t>
            </a:r>
            <a:r>
              <a:rPr lang="zh-CN" altLang="en-US"/>
              <a:t>置信度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通过对搜索词的综合值进行排序，可以获得词的综合排序，通过对综合值设定某个规则，可以有效排除错误分类。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综合值定义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对综合值设定阈值后，可以使用阈值以上对应商品的分类比例作为搜索词分类的信心值。</a:t>
            </a:r>
            <a:endParaRPr lang="zh-CN" altLang="en-US"/>
          </a:p>
          <a:p>
            <a:pPr lvl="1"/>
            <a:r>
              <a:rPr lang="zh-CN" altLang="en-US" sz="2300"/>
              <a:t>信心值 </a:t>
            </a:r>
            <a:r>
              <a:rPr lang="en-US" altLang="zh-CN" sz="2300"/>
              <a:t>= </a:t>
            </a:r>
            <a:r>
              <a:rPr lang="zh-CN" altLang="en-US" sz="2300"/>
              <a:t>阈值以上类别商品数</a:t>
            </a:r>
            <a:r>
              <a:rPr lang="en-US" altLang="zh-CN" sz="2300"/>
              <a:t>/</a:t>
            </a:r>
            <a:r>
              <a:rPr lang="zh-CN" altLang="en-US" sz="2300"/>
              <a:t>阈值以上商品总数</a:t>
            </a:r>
            <a:endParaRPr lang="zh-CN" altLang="en-US" sz="2300"/>
          </a:p>
          <a:p>
            <a:r>
              <a:rPr lang="zh-CN" altLang="en-US"/>
              <a:t>例如设置综合值阈值为</a:t>
            </a:r>
            <a:r>
              <a:rPr lang="en-US" altLang="zh-CN"/>
              <a:t>0.00001</a:t>
            </a:r>
            <a:r>
              <a:rPr lang="zh-CN" altLang="en-US"/>
              <a:t>，搜索词</a:t>
            </a:r>
            <a:r>
              <a:rPr lang="en-US" altLang="zh-CN"/>
              <a:t>“</a:t>
            </a:r>
            <a:r>
              <a:rPr lang="zh-CN" altLang="en-US"/>
              <a:t>皮带</a:t>
            </a:r>
            <a:r>
              <a:rPr lang="en-US" altLang="zh-CN"/>
              <a:t>”</a:t>
            </a:r>
            <a:r>
              <a:rPr lang="zh-CN" altLang="en-US"/>
              <a:t>的分类值为： 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搜索词列表到商品类别的映射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499870" y="3651885"/>
          <a:ext cx="6398260" cy="361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565"/>
                <a:gridCol w="1599565"/>
                <a:gridCol w="1599565"/>
                <a:gridCol w="1599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信心值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信心值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ym typeface="+mn-ea"/>
                        </a:rPr>
                        <a:t>腰带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ym typeface="+mn-ea"/>
                        </a:rPr>
                        <a:t>0.863</a:t>
                      </a:r>
                      <a:endParaRPr lang="en-US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ym typeface="+mn-ea"/>
                        </a:rPr>
                        <a:t>清凉凉鞋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ym typeface="+mn-ea"/>
                        </a:rPr>
                        <a:t>0.0026</a:t>
                      </a:r>
                      <a:endParaRPr lang="en-US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ym typeface="+mn-ea"/>
                        </a:rPr>
                        <a:t>手表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ym typeface="+mn-ea"/>
                        </a:rPr>
                        <a:t>0.0336</a:t>
                      </a:r>
                      <a:endParaRPr lang="en-US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ym typeface="+mn-ea"/>
                        </a:rPr>
                        <a:t>其它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ym typeface="+mn-ea"/>
                        </a:rPr>
                        <a:t>0.0026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旅行配件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0.0258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魅力女靴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ym typeface="+mn-ea"/>
                        </a:rPr>
                        <a:t>0.0026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皮具礼盒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0.0103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ym typeface="+mn-ea"/>
                        </a:rPr>
                        <a:t>收纳用品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ym typeface="+mn-ea"/>
                        </a:rPr>
                        <a:t>0.0026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ym typeface="+mn-ea"/>
                        </a:rPr>
                        <a:t>其它饰品装饰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ym typeface="+mn-ea"/>
                        </a:rPr>
                        <a:t>0.0076</a:t>
                      </a:r>
                      <a:endParaRPr lang="en-US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旅行包套装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ym typeface="+mn-ea"/>
                        </a:rPr>
                        <a:t>0.0026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ym typeface="+mn-ea"/>
                        </a:rPr>
                        <a:t>时尚单鞋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ym typeface="+mn-ea"/>
                        </a:rPr>
                        <a:t>0.0052</a:t>
                      </a:r>
                      <a:endParaRPr lang="en-US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ym typeface="+mn-ea"/>
                        </a:rPr>
                        <a:t>手链</a:t>
                      </a:r>
                      <a:r>
                        <a:rPr lang="en-US" altLang="zh-CN">
                          <a:sym typeface="+mn-ea"/>
                        </a:rPr>
                        <a:t>/</a:t>
                      </a:r>
                      <a:r>
                        <a:rPr lang="zh-CN" altLang="en-US">
                          <a:sym typeface="+mn-ea"/>
                        </a:rPr>
                        <a:t>手镯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ym typeface="+mn-ea"/>
                        </a:rPr>
                        <a:t>0.0026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戒指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ym typeface="+mn-ea"/>
                        </a:rPr>
                        <a:t>0.0052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家居饰品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ym typeface="+mn-ea"/>
                        </a:rPr>
                        <a:t>0.0026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搜索词的分类结果，不能简单界定为</a:t>
            </a:r>
            <a:r>
              <a:rPr lang="en-US" altLang="zh-CN"/>
              <a:t>“</a:t>
            </a:r>
            <a:r>
              <a:rPr lang="zh-CN" altLang="en-US"/>
              <a:t>是</a:t>
            </a:r>
            <a:r>
              <a:rPr lang="en-US" altLang="zh-CN"/>
              <a:t>/</a:t>
            </a:r>
            <a:r>
              <a:rPr lang="zh-CN" altLang="en-US"/>
              <a:t>否</a:t>
            </a:r>
            <a:r>
              <a:rPr lang="en-US" altLang="zh-CN"/>
              <a:t>”</a:t>
            </a:r>
            <a:r>
              <a:rPr lang="zh-CN" altLang="en-US"/>
              <a:t>，但是它的正确性是可以通过连续变量来衡量的：</a:t>
            </a:r>
            <a:endParaRPr lang="zh-CN" altLang="en-US"/>
          </a:p>
          <a:p>
            <a:pPr lvl="1"/>
            <a:r>
              <a:rPr lang="zh-CN" altLang="en-US"/>
              <a:t>皮带对应的类别，腰带</a:t>
            </a:r>
            <a:r>
              <a:rPr lang="en-US" altLang="zh-CN"/>
              <a:t>0.863</a:t>
            </a:r>
            <a:r>
              <a:rPr lang="zh-CN" altLang="en-US"/>
              <a:t>的信心度显然要比手表</a:t>
            </a:r>
            <a:r>
              <a:rPr lang="en-US" altLang="zh-CN"/>
              <a:t>0.0336</a:t>
            </a:r>
            <a:r>
              <a:rPr lang="zh-CN" altLang="en-US"/>
              <a:t>高，所以皮带是属于腰带类别，也符合人的经验；</a:t>
            </a:r>
            <a:endParaRPr lang="zh-CN" altLang="en-US"/>
          </a:p>
          <a:p>
            <a:pPr lvl="1"/>
            <a:r>
              <a:rPr lang="zh-CN" altLang="en-US"/>
              <a:t>而皮带手表的存在显然让手表获得了比</a:t>
            </a:r>
            <a:r>
              <a:rPr lang="zh-CN" altLang="en-US">
                <a:sym typeface="+mn-ea"/>
              </a:rPr>
              <a:t>旅行配件</a:t>
            </a:r>
            <a:r>
              <a:rPr lang="en-US" altLang="zh-CN">
                <a:sym typeface="+mn-ea"/>
              </a:rPr>
              <a:t>0.0258(</a:t>
            </a:r>
            <a:r>
              <a:rPr lang="zh-CN" altLang="en-US">
                <a:sym typeface="+mn-ea"/>
              </a:rPr>
              <a:t>有一些皮带错误分到旅行配件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，皮具礼盒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皮带盒子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相对要高一些的信心值。</a:t>
            </a:r>
            <a:endParaRPr lang="zh-CN" altLang="en-US">
              <a:sym typeface="+mn-ea"/>
            </a:endParaRPr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分值的意义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例如设置综合值阈值为</a:t>
            </a:r>
            <a:r>
              <a:rPr lang="en-US" altLang="zh-CN">
                <a:sym typeface="+mn-ea"/>
              </a:rPr>
              <a:t>0.00001</a:t>
            </a:r>
            <a:r>
              <a:rPr lang="zh-CN" altLang="en-US">
                <a:sym typeface="+mn-ea"/>
              </a:rPr>
              <a:t>，搜索词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口红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的分类值为： </a:t>
            </a:r>
            <a:endParaRPr lang="zh-CN" altLang="en-US">
              <a:sym typeface="+mn-ea"/>
            </a:endParaRPr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搜索词列表到商品类别的映射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224915" y="2353310"/>
          <a:ext cx="640016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565"/>
                <a:gridCol w="1599565"/>
                <a:gridCol w="1599565"/>
                <a:gridCol w="1599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信心值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信心值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唇部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ym typeface="+mn-ea"/>
                        </a:rPr>
                        <a:t>0.903</a:t>
                      </a:r>
                      <a:endParaRPr lang="en-US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彩妆工具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0.0028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唇部护理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ym typeface="+mn-ea"/>
                        </a:rPr>
                        <a:t>0.0417</a:t>
                      </a:r>
                      <a:endParaRPr lang="en-US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宝宝护肤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ym typeface="+mn-ea"/>
                        </a:rPr>
                        <a:t>0.0028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彩妆套装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0.0278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妈妈美容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ym typeface="+mn-ea"/>
                        </a:rPr>
                        <a:t>0.0028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收纳用品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0.0083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其它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ym typeface="+mn-ea"/>
                        </a:rPr>
                        <a:t>0.0028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护肤套装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0.0056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黑名单方式：为了防止新加入的商品以及分类被错误过滤，因此对正向商品分类进行取反操作，只记录反向过滤黑名单。</a:t>
            </a:r>
            <a:endParaRPr lang="zh-CN" altLang="en-US"/>
          </a:p>
          <a:p>
            <a:r>
              <a:rPr lang="zh-CN" altLang="en-US"/>
              <a:t>白名单方式：设置</a:t>
            </a:r>
            <a:r>
              <a:rPr lang="en-US" altLang="zh-CN"/>
              <a:t>default</a:t>
            </a:r>
            <a:r>
              <a:rPr lang="zh-CN" altLang="en-US"/>
              <a:t>值，查不到的分类自动取</a:t>
            </a:r>
            <a:r>
              <a:rPr lang="en-US" altLang="zh-CN"/>
              <a:t>default</a:t>
            </a:r>
            <a:r>
              <a:rPr lang="zh-CN" altLang="en-US"/>
              <a:t>作为白名单。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容错性</a:t>
            </a:r>
            <a:r>
              <a:rPr lang="en-US" altLang="zh-CN"/>
              <a:t>——</a:t>
            </a:r>
            <a:r>
              <a:rPr lang="zh-CN" altLang="en-US"/>
              <a:t>对新增分类的处理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/>
          <a:lstStyle/>
          <a:p>
            <a:pPr algn="ctr"/>
            <a:r>
              <a:rPr lang="en-US" altLang="zh-CN" dirty="0" smtClean="0"/>
              <a:t>The end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在搜索词过程中，我们会对搜索词的商品类别进行分类匹配，以提升用户对目标商品的搜索体验，并且对搜索结果进行校正。</a:t>
            </a:r>
            <a:endParaRPr lang="zh-CN" altLang="en-US" dirty="0"/>
          </a:p>
          <a:p>
            <a:r>
              <a:rPr lang="zh-CN" altLang="en-US" dirty="0"/>
              <a:t>对搜索词的商品类别匹配目前主要有两种方式：</a:t>
            </a:r>
            <a:endParaRPr lang="zh-CN" altLang="en-US" dirty="0"/>
          </a:p>
          <a:p>
            <a:pPr lvl="1"/>
            <a:r>
              <a:rPr lang="zh-CN" altLang="en-US" dirty="0"/>
              <a:t>基于经验的规则判断</a:t>
            </a:r>
            <a:endParaRPr lang="zh-CN" altLang="en-US" dirty="0"/>
          </a:p>
          <a:p>
            <a:pPr lvl="2"/>
            <a:r>
              <a:rPr lang="zh-CN" altLang="en-US" sz="2100" dirty="0"/>
              <a:t>类似于用户画像，对商品</a:t>
            </a:r>
            <a:r>
              <a:rPr lang="en-US" altLang="zh-CN" sz="2100" dirty="0"/>
              <a:t>/</a:t>
            </a:r>
            <a:r>
              <a:rPr lang="zh-CN" altLang="en-US" sz="2100" dirty="0"/>
              <a:t>类别建立相应的画像信息，利用搜索技术进行</a:t>
            </a:r>
            <a:r>
              <a:rPr lang="en-US" altLang="zh-CN" sz="2100" dirty="0"/>
              <a:t>NLP</a:t>
            </a:r>
            <a:r>
              <a:rPr lang="zh-CN" altLang="en-US" sz="2100" dirty="0"/>
              <a:t>匹配；</a:t>
            </a:r>
            <a:endParaRPr lang="zh-CN" altLang="en-US" sz="2100" dirty="0"/>
          </a:p>
          <a:p>
            <a:pPr lvl="1"/>
            <a:r>
              <a:rPr lang="zh-CN" altLang="en-US" dirty="0"/>
              <a:t>基于用户反馈数据判断</a:t>
            </a:r>
            <a:endParaRPr lang="zh-CN" altLang="en-US" dirty="0"/>
          </a:p>
          <a:p>
            <a:pPr lvl="2"/>
            <a:r>
              <a:rPr lang="zh-CN" altLang="en-US" dirty="0"/>
              <a:t>类似于协同过滤，通过利用用户的反馈数据，间接形成人脑的经验分类器。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IMG_20170518_11365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2425" y="1737995"/>
            <a:ext cx="2807970" cy="452628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搜索词商品类别匹配</a:t>
            </a:r>
            <a:endParaRPr lang="zh-CN" altLang="en-US"/>
          </a:p>
        </p:txBody>
      </p:sp>
      <p:pic>
        <p:nvPicPr>
          <p:cNvPr id="5" name="图片 4" descr="IMG_20170518_1143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395" y="1738630"/>
            <a:ext cx="284670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用户获取信息的方式：</a:t>
            </a:r>
            <a:endParaRPr lang="zh-CN" altLang="en-US"/>
          </a:p>
          <a:p>
            <a:pPr lvl="1"/>
            <a:r>
              <a:rPr lang="zh-CN" altLang="en-US"/>
              <a:t>搜索引擎：目标明确，主动</a:t>
            </a:r>
            <a:endParaRPr lang="zh-CN" altLang="en-US"/>
          </a:p>
          <a:p>
            <a:pPr lvl="1"/>
            <a:r>
              <a:rPr lang="zh-CN" altLang="en-US"/>
              <a:t>推荐系统：目标模糊，被动</a:t>
            </a:r>
            <a:endParaRPr lang="zh-CN" altLang="en-US"/>
          </a:p>
          <a:p>
            <a:r>
              <a:rPr lang="zh-CN" altLang="en-US"/>
              <a:t>用户的搜索行为本质上是人脑经验对目标商品的词分类：</a:t>
            </a:r>
            <a:endParaRPr lang="zh-CN" altLang="en-US"/>
          </a:p>
          <a:p>
            <a:pPr lvl="2"/>
            <a:r>
              <a:rPr lang="zh-CN" altLang="en-US"/>
              <a:t>目标明确，心中有一个明确的目标商品或商品范围 </a:t>
            </a:r>
            <a:endParaRPr lang="zh-CN" altLang="en-US"/>
          </a:p>
          <a:p>
            <a:pPr lvl="2"/>
            <a:r>
              <a:rPr lang="en-US" altLang="zh-CN"/>
              <a:t>=&gt; </a:t>
            </a:r>
            <a:r>
              <a:rPr lang="zh-CN" altLang="en-US"/>
              <a:t>通过人脑分类获得经验分类词，并进行搜索</a:t>
            </a:r>
            <a:endParaRPr lang="zh-CN" altLang="en-US"/>
          </a:p>
          <a:p>
            <a:pPr lvl="2"/>
            <a:r>
              <a:rPr lang="en-US" altLang="zh-CN"/>
              <a:t>=&gt; </a:t>
            </a:r>
            <a:r>
              <a:rPr lang="zh-CN" altLang="en-US"/>
              <a:t>期待能出现心中的目标商品或商品范围内商品</a:t>
            </a:r>
            <a:endParaRPr lang="zh-CN" altLang="en-US"/>
          </a:p>
          <a:p>
            <a:pPr lvl="2"/>
            <a:r>
              <a:rPr lang="en-US" altLang="zh-CN"/>
              <a:t>=&gt; </a:t>
            </a:r>
            <a:r>
              <a:rPr lang="zh-CN" altLang="en-US"/>
              <a:t>三种搜索结果的行为</a:t>
            </a:r>
            <a:endParaRPr lang="zh-CN" altLang="en-US"/>
          </a:p>
          <a:p>
            <a:pPr lvl="4"/>
            <a:r>
              <a:rPr lang="en-US" altLang="zh-CN"/>
              <a:t>a. </a:t>
            </a:r>
            <a:r>
              <a:rPr lang="zh-CN" altLang="en-US"/>
              <a:t>看到目标商品或商品范围内商品 </a:t>
            </a:r>
            <a:r>
              <a:rPr lang="en-US" altLang="zh-CN"/>
              <a:t>=&gt; </a:t>
            </a:r>
            <a:r>
              <a:rPr lang="zh-CN" altLang="en-US"/>
              <a:t>点击进入 </a:t>
            </a:r>
            <a:r>
              <a:rPr lang="en-US" altLang="zh-CN"/>
              <a:t>(</a:t>
            </a:r>
            <a:r>
              <a:rPr lang="zh-CN" altLang="en-US"/>
              <a:t>成功</a:t>
            </a:r>
            <a:r>
              <a:rPr lang="en-US" altLang="zh-CN"/>
              <a:t>)</a:t>
            </a:r>
            <a:endParaRPr lang="en-US" altLang="zh-CN"/>
          </a:p>
          <a:p>
            <a:pPr lvl="4"/>
            <a:r>
              <a:rPr lang="en-US" altLang="zh-CN"/>
              <a:t>b. </a:t>
            </a:r>
            <a:r>
              <a:rPr lang="zh-CN" altLang="en-US"/>
              <a:t>没有看到目标商品或范围内商品，但感兴趣 </a:t>
            </a:r>
            <a:r>
              <a:rPr lang="en-US" altLang="zh-CN"/>
              <a:t>=&gt; </a:t>
            </a:r>
            <a:r>
              <a:rPr lang="zh-CN" altLang="en-US"/>
              <a:t>点击进入</a:t>
            </a:r>
            <a:r>
              <a:rPr lang="en-US" altLang="zh-CN"/>
              <a:t>(</a:t>
            </a:r>
            <a:r>
              <a:rPr lang="zh-CN" altLang="en-US"/>
              <a:t>失败</a:t>
            </a:r>
            <a:r>
              <a:rPr lang="en-US" altLang="zh-CN"/>
              <a:t>)</a:t>
            </a:r>
            <a:endParaRPr lang="en-US" altLang="zh-CN"/>
          </a:p>
          <a:p>
            <a:pPr lvl="4"/>
            <a:r>
              <a:rPr lang="en-US" altLang="zh-CN"/>
              <a:t>c. </a:t>
            </a:r>
            <a:r>
              <a:rPr lang="zh-CN" altLang="en-US"/>
              <a:t>没有看到目标商品或范围内商品，且不感兴趣 </a:t>
            </a:r>
            <a:r>
              <a:rPr lang="en-US" altLang="zh-CN"/>
              <a:t>=&gt;</a:t>
            </a:r>
            <a:r>
              <a:rPr lang="zh-CN" altLang="en-US"/>
              <a:t>不点击</a:t>
            </a:r>
            <a:r>
              <a:rPr lang="en-US" altLang="zh-CN"/>
              <a:t>(</a:t>
            </a:r>
            <a:r>
              <a:rPr lang="zh-CN" altLang="en-US"/>
              <a:t>失败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用户对搜索商品的期待与反应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用户看到了目标商品或商品范围内商品 </a:t>
            </a:r>
            <a:r>
              <a:rPr lang="en-US" altLang="zh-CN">
                <a:sym typeface="+mn-ea"/>
              </a:rPr>
              <a:t>=&gt; </a:t>
            </a:r>
            <a:r>
              <a:rPr lang="zh-CN" altLang="en-US">
                <a:sym typeface="+mn-ea"/>
              </a:rPr>
              <a:t>点击进入 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成功</a:t>
            </a:r>
            <a:r>
              <a:rPr lang="en-US" altLang="zh-CN">
                <a:sym typeface="+mn-ea"/>
              </a:rPr>
              <a:t>): 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/>
              <a:t>这种结果是搜索的目标，通过用户的经验分类词，成功预测到用户的心理需求</a:t>
            </a:r>
            <a:endParaRPr lang="zh-CN" altLang="en-US"/>
          </a:p>
          <a:p>
            <a:pPr lvl="2"/>
            <a:r>
              <a:rPr lang="zh-CN" altLang="en-US" sz="2100"/>
              <a:t>假设</a:t>
            </a:r>
            <a:r>
              <a:rPr lang="en-US" altLang="zh-CN" sz="2100"/>
              <a:t>1 </a:t>
            </a:r>
            <a:r>
              <a:rPr lang="zh-CN" altLang="en-US" sz="2100"/>
              <a:t>：用户所输入的搜索词是对商品的准确词分类；</a:t>
            </a:r>
            <a:endParaRPr lang="zh-CN" altLang="en-US" sz="2100"/>
          </a:p>
          <a:p>
            <a:pPr lvl="2"/>
            <a:r>
              <a:rPr lang="zh-CN" altLang="en-US" sz="2100"/>
              <a:t>假设</a:t>
            </a:r>
            <a:r>
              <a:rPr lang="en-US" altLang="zh-CN" sz="2100"/>
              <a:t>2 </a:t>
            </a:r>
            <a:r>
              <a:rPr lang="zh-CN" altLang="en-US" sz="2100"/>
              <a:t>：用户搜索完点击的商品是用户认为的符合搜索词类别的商品。</a:t>
            </a:r>
            <a:endParaRPr lang="zh-CN" altLang="en-US" sz="2100"/>
          </a:p>
          <a:p>
            <a:pPr lvl="1"/>
            <a:endParaRPr lang="zh-CN" altLang="en-US" sz="2300"/>
          </a:p>
          <a:p>
            <a:pPr lvl="0"/>
            <a:r>
              <a:rPr lang="zh-CN" altLang="en-US" sz="2700"/>
              <a:t>数据表现：</a:t>
            </a:r>
            <a:endParaRPr lang="zh-CN" altLang="en-US" sz="2700"/>
          </a:p>
          <a:p>
            <a:pPr lvl="1"/>
            <a:r>
              <a:rPr lang="zh-CN" altLang="en-US" sz="2300"/>
              <a:t>点击</a:t>
            </a:r>
            <a:r>
              <a:rPr lang="en-US" altLang="zh-CN" sz="2300"/>
              <a:t>/</a:t>
            </a:r>
            <a:r>
              <a:rPr lang="zh-CN" altLang="en-US" sz="2300"/>
              <a:t>曝光</a:t>
            </a:r>
            <a:r>
              <a:rPr lang="en-US" altLang="zh-CN" sz="2300"/>
              <a:t>ctr</a:t>
            </a:r>
            <a:r>
              <a:rPr lang="zh-CN" altLang="en-US" sz="2300"/>
              <a:t>高 </a:t>
            </a:r>
            <a:r>
              <a:rPr lang="en-US" altLang="zh-CN" sz="2300"/>
              <a:t>=&gt; </a:t>
            </a:r>
            <a:r>
              <a:rPr lang="zh-CN" altLang="en-US" sz="2300"/>
              <a:t>置信度高</a:t>
            </a:r>
            <a:endParaRPr lang="zh-CN" altLang="en-US" sz="2300"/>
          </a:p>
          <a:p>
            <a:pPr lvl="1"/>
            <a:r>
              <a:rPr lang="zh-CN" altLang="en-US" sz="2300"/>
              <a:t>点击量大          </a:t>
            </a:r>
            <a:r>
              <a:rPr lang="en-US" altLang="zh-CN" sz="2300"/>
              <a:t>=&gt; </a:t>
            </a:r>
            <a:r>
              <a:rPr lang="zh-CN" altLang="en-US" sz="2300"/>
              <a:t>支持度高</a:t>
            </a:r>
            <a:endParaRPr lang="zh-CN" altLang="en-US" sz="2300"/>
          </a:p>
          <a:p>
            <a:pPr lvl="0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三种搜索结果行为分析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没有看到目标商品或范围内商品，但感兴趣 </a:t>
            </a:r>
            <a:r>
              <a:rPr lang="en-US" altLang="zh-CN">
                <a:sym typeface="+mn-ea"/>
              </a:rPr>
              <a:t>=&gt; </a:t>
            </a:r>
            <a:r>
              <a:rPr lang="zh-CN" altLang="en-US">
                <a:sym typeface="+mn-ea"/>
              </a:rPr>
              <a:t>点击进入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失败</a:t>
            </a:r>
            <a:r>
              <a:rPr lang="en-US" altLang="zh-CN">
                <a:sym typeface="+mn-ea"/>
              </a:rPr>
              <a:t>): 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/>
              <a:t>这种结果是属于介于成功与失败的搜索结果，能够给予用户一定的惊喜，但不符合大部分其它用户的兴趣。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没有看到目标商品或范围内商品，且不感兴趣 </a:t>
            </a:r>
            <a:r>
              <a:rPr lang="en-US" altLang="zh-CN">
                <a:sym typeface="+mn-ea"/>
              </a:rPr>
              <a:t>=&gt;</a:t>
            </a:r>
            <a:r>
              <a:rPr lang="zh-CN" altLang="en-US">
                <a:sym typeface="+mn-ea"/>
              </a:rPr>
              <a:t>不点击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失败</a:t>
            </a:r>
            <a:r>
              <a:rPr lang="en-US" altLang="zh-CN">
                <a:sym typeface="+mn-ea"/>
              </a:rPr>
              <a:t>):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 sz="2300">
                <a:sym typeface="+mn-ea"/>
              </a:rPr>
              <a:t>明显失败的搜索结果，大部分用户都不感兴趣。</a:t>
            </a:r>
            <a:endParaRPr lang="zh-CN" altLang="en-US" sz="2300">
              <a:sym typeface="+mn-ea"/>
            </a:endParaRPr>
          </a:p>
          <a:p>
            <a:pPr lvl="1"/>
            <a:endParaRPr lang="zh-CN" altLang="en-US" sz="2300"/>
          </a:p>
          <a:p>
            <a:pPr lvl="0"/>
            <a:r>
              <a:rPr lang="zh-CN" altLang="en-US" sz="2700"/>
              <a:t>数据表现：</a:t>
            </a:r>
            <a:endParaRPr lang="zh-CN" altLang="en-US" sz="2700"/>
          </a:p>
          <a:p>
            <a:pPr lvl="1"/>
            <a:r>
              <a:rPr lang="zh-CN" altLang="en-US" sz="2300"/>
              <a:t>点击</a:t>
            </a:r>
            <a:r>
              <a:rPr lang="en-US" altLang="zh-CN" sz="2300"/>
              <a:t>/</a:t>
            </a:r>
            <a:r>
              <a:rPr lang="zh-CN" altLang="en-US" sz="2300"/>
              <a:t>曝光</a:t>
            </a:r>
            <a:r>
              <a:rPr lang="en-US" altLang="zh-CN" sz="2300"/>
              <a:t>ctr</a:t>
            </a:r>
            <a:r>
              <a:rPr lang="zh-CN" altLang="en-US" sz="2300"/>
              <a:t>高 </a:t>
            </a:r>
            <a:r>
              <a:rPr lang="en-US" altLang="zh-CN" sz="2300"/>
              <a:t>=&gt; </a:t>
            </a:r>
            <a:r>
              <a:rPr lang="zh-CN" altLang="en-US" sz="2300"/>
              <a:t>置信度低</a:t>
            </a:r>
            <a:endParaRPr lang="zh-CN" altLang="en-US" sz="2300"/>
          </a:p>
          <a:p>
            <a:pPr lvl="0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三种搜索结果行为分析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在数据的采集与清理过程中，不可避免产生错误，会对计入错误来源信息。</a:t>
            </a:r>
            <a:endParaRPr lang="zh-CN" altLang="en-US"/>
          </a:p>
          <a:p>
            <a:r>
              <a:rPr lang="zh-CN" altLang="en-US"/>
              <a:t>假设数据来源的错误计数是小概率事件，那么通过支持度</a:t>
            </a:r>
            <a:r>
              <a:rPr lang="en-US" altLang="zh-CN"/>
              <a:t>(</a:t>
            </a:r>
            <a:r>
              <a:rPr lang="zh-CN" altLang="en-US"/>
              <a:t>点击次数</a:t>
            </a:r>
            <a:r>
              <a:rPr lang="en-US" altLang="zh-CN"/>
              <a:t>)</a:t>
            </a:r>
            <a:r>
              <a:rPr lang="zh-CN" altLang="en-US"/>
              <a:t>能够对错误信息进行有效过滤。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数据的容错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支持度是对用户兴趣可靠性的一个指标，使用</a:t>
            </a:r>
            <a:r>
              <a:rPr lang="en-US" altLang="zh-CN"/>
              <a:t>“</a:t>
            </a:r>
            <a:r>
              <a:rPr lang="zh-CN" altLang="en-US"/>
              <a:t>点击量</a:t>
            </a:r>
            <a:r>
              <a:rPr lang="en-US" altLang="zh-CN"/>
              <a:t>” </a:t>
            </a:r>
            <a:r>
              <a:rPr lang="zh-CN" altLang="en-US"/>
              <a:t>作为支持度的度量。</a:t>
            </a:r>
            <a:endParaRPr lang="zh-CN" altLang="en-US"/>
          </a:p>
          <a:p>
            <a:pPr lvl="1"/>
            <a:r>
              <a:rPr lang="zh-CN" altLang="en-US"/>
              <a:t>同一搜索词下，某个商品的点击概率符合正态分布。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bug: </a:t>
            </a:r>
            <a:r>
              <a:rPr lang="zh-CN" altLang="en-US"/>
              <a:t>但如果一个搜索词是热搜词，那么它对应的所有商品都会有一个较高的点击量。</a:t>
            </a:r>
            <a:endParaRPr lang="zh-CN" altLang="en-US"/>
          </a:p>
          <a:p>
            <a:pPr lvl="1"/>
            <a:r>
              <a:rPr lang="zh-CN" altLang="en-US"/>
              <a:t>改进支持度定义：</a:t>
            </a:r>
            <a:endParaRPr lang="zh-CN" altLang="en-US"/>
          </a:p>
          <a:p>
            <a:pPr lvl="2"/>
            <a:r>
              <a:rPr lang="zh-CN" altLang="en-US"/>
              <a:t>支持度 </a:t>
            </a:r>
            <a:r>
              <a:rPr lang="en-US" altLang="zh-CN"/>
              <a:t>= </a:t>
            </a:r>
            <a:r>
              <a:rPr lang="zh-CN" altLang="en-US"/>
              <a:t>商品点击量</a:t>
            </a:r>
            <a:r>
              <a:rPr lang="en-US" altLang="zh-CN"/>
              <a:t>/</a:t>
            </a:r>
            <a:r>
              <a:rPr lang="zh-CN" altLang="en-US"/>
              <a:t>所有点击量。</a:t>
            </a:r>
            <a:endParaRPr lang="zh-CN" altLang="en-US"/>
          </a:p>
          <a:p>
            <a:pPr lvl="1"/>
            <a:r>
              <a:rPr lang="zh-CN" altLang="en-US"/>
              <a:t>支持度的分布：该搜索词下，商品支持度符合长尾分布，值越大，该商品符合搜索词的概率越大。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支持度定义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支持度例子</a:t>
            </a:r>
            <a:r>
              <a:rPr lang="en-US" altLang="zh-CN"/>
              <a:t>——</a:t>
            </a:r>
            <a:r>
              <a:rPr lang="zh-CN" altLang="en-US"/>
              <a:t>长尾分布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457200" y="2176145"/>
          <a:ext cx="8075930" cy="2176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457200" y="4353560"/>
          <a:ext cx="8075930" cy="2267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14655" y="1417955"/>
            <a:ext cx="831405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搜索词对应的商品支持度符合长尾，说明用户在搜索某个词时呈现出很强的目标性。</a:t>
            </a:r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2065</Words>
  <Application>WPS 演示</Application>
  <PresentationFormat>全屏显示(4:3)</PresentationFormat>
  <Paragraphs>224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Wingdings 3</vt:lpstr>
      <vt:lpstr>Verdana</vt:lpstr>
      <vt:lpstr>Wingdings 2</vt:lpstr>
      <vt:lpstr>Lucida Sans Unicode</vt:lpstr>
      <vt:lpstr>黑体</vt:lpstr>
      <vt:lpstr>微软雅黑</vt:lpstr>
      <vt:lpstr>Calibri</vt:lpstr>
      <vt:lpstr>聚合</vt:lpstr>
      <vt:lpstr>基于支持度与置信度的 搜索词商品类别匹配</vt:lpstr>
      <vt:lpstr>背景</vt:lpstr>
      <vt:lpstr>搜索词商品类别匹配</vt:lpstr>
      <vt:lpstr>用户对搜索商品的期待与反应</vt:lpstr>
      <vt:lpstr>三种搜索结果行为分析</vt:lpstr>
      <vt:lpstr>三种搜索结果行为分析</vt:lpstr>
      <vt:lpstr>数据的容错</vt:lpstr>
      <vt:lpstr>支持度定义</vt:lpstr>
      <vt:lpstr>支持度例子——长尾分布</vt:lpstr>
      <vt:lpstr>置信度定义</vt:lpstr>
      <vt:lpstr>置信度例子——长尾分布</vt:lpstr>
      <vt:lpstr>综合值定义</vt:lpstr>
      <vt:lpstr>搜索词列表到商品类别的映射</vt:lpstr>
      <vt:lpstr>分值的意义</vt:lpstr>
      <vt:lpstr>搜索词列表到商品类别的映射</vt:lpstr>
      <vt:lpstr>容错性——对新增分类的处理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协同过滤中的动态因素</dc:title>
  <dc:creator>Solomon</dc:creator>
  <cp:lastModifiedBy>Solomon</cp:lastModifiedBy>
  <cp:revision>188</cp:revision>
  <dcterms:created xsi:type="dcterms:W3CDTF">2017-03-10T08:24:00Z</dcterms:created>
  <dcterms:modified xsi:type="dcterms:W3CDTF">2017-05-18T10:45:36Z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