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sldIdLst>
    <p:sldId id="284" r:id="rId2"/>
    <p:sldId id="259" r:id="rId3"/>
    <p:sldId id="261" r:id="rId4"/>
    <p:sldId id="290" r:id="rId5"/>
    <p:sldId id="285" r:id="rId6"/>
    <p:sldId id="291" r:id="rId7"/>
    <p:sldId id="296" r:id="rId8"/>
    <p:sldId id="297" r:id="rId9"/>
    <p:sldId id="298" r:id="rId10"/>
    <p:sldId id="299" r:id="rId11"/>
    <p:sldId id="300" r:id="rId12"/>
    <p:sldId id="302" r:id="rId13"/>
    <p:sldId id="303" r:id="rId14"/>
    <p:sldId id="309" r:id="rId15"/>
    <p:sldId id="306" r:id="rId16"/>
    <p:sldId id="308" r:id="rId17"/>
    <p:sldId id="304" r:id="rId18"/>
    <p:sldId id="310" r:id="rId19"/>
    <p:sldId id="286" r:id="rId20"/>
    <p:sldId id="287" r:id="rId21"/>
    <p:sldId id="292" r:id="rId22"/>
    <p:sldId id="293" r:id="rId23"/>
  </p:sldIdLst>
  <p:sldSz cx="12192000" cy="6858000"/>
  <p:notesSz cx="6858000" cy="9144000"/>
  <p:custDataLst>
    <p:tags r:id="rId25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E4553"/>
    <a:srgbClr val="C14F4E"/>
    <a:srgbClr val="30333F"/>
    <a:srgbClr val="FFFFFF"/>
    <a:srgbClr val="5BA7FD"/>
    <a:srgbClr val="E46988"/>
    <a:srgbClr val="FF9409"/>
    <a:srgbClr val="91E0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59" autoAdjust="0"/>
    <p:restoredTop sz="94648" autoAdjust="0"/>
  </p:normalViewPr>
  <p:slideViewPr>
    <p:cSldViewPr snapToGrid="0">
      <p:cViewPr varScale="1">
        <p:scale>
          <a:sx n="82" d="100"/>
          <a:sy n="82" d="100"/>
        </p:scale>
        <p:origin x="318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264A07-E408-4E19-AE8E-60ABB843D557}" type="datetimeFigureOut">
              <a:rPr lang="zh-CN" altLang="en-US" smtClean="0"/>
              <a:t>2019/6/28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120F73-21D5-4156-BFBA-F428913AC3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36484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20F73-21D5-4156-BFBA-F428913AC38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00175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20F73-21D5-4156-BFBA-F428913AC384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79459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20F73-21D5-4156-BFBA-F428913AC384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27378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20F73-21D5-4156-BFBA-F428913AC384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41408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20F73-21D5-4156-BFBA-F428913AC384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76655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20F73-21D5-4156-BFBA-F428913AC384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68125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20F73-21D5-4156-BFBA-F428913AC384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45933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20F73-21D5-4156-BFBA-F428913AC384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32272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20F73-21D5-4156-BFBA-F428913AC384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79482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20F73-21D5-4156-BFBA-F428913AC384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67827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20F73-21D5-4156-BFBA-F428913AC384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7638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20F73-21D5-4156-BFBA-F428913AC38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92671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20F73-21D5-4156-BFBA-F428913AC384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7638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20F73-21D5-4156-BFBA-F428913AC384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667627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20F73-21D5-4156-BFBA-F428913AC384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29381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20F73-21D5-4156-BFBA-F428913AC38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7638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20F73-21D5-4156-BFBA-F428913AC38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08741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20F73-21D5-4156-BFBA-F428913AC38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7638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20F73-21D5-4156-BFBA-F428913AC38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23462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20F73-21D5-4156-BFBA-F428913AC38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51054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20F73-21D5-4156-BFBA-F428913AC38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00224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20F73-21D5-4156-BFBA-F428913AC384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4106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>
        <p:fade/>
      </p:transition>
    </mc:Choice>
    <mc:Fallback xmlns="">
      <p:transition spd="slow" advClick="0" advTm="3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4318000" y="2971800"/>
            <a:ext cx="355600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感谢您下载包图网平台上提供的</a:t>
            </a:r>
            <a:r>
              <a:rPr lang="en-US" altLang="zh-CN" sz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PPT</a:t>
            </a:r>
            <a:r>
              <a:rPr lang="zh-CN" altLang="en-US" sz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作品，为了您和包图网以及原创作者的利益，请勿复制、传播、销售，否则将承担法律责任！包图网将对作品进行维权，按照传播下载次数进行十倍的索取赔偿！</a:t>
            </a:r>
          </a:p>
          <a:p>
            <a:r>
              <a:rPr lang="en-US" altLang="zh-CN" sz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ibaotu.com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3000">
        <p:fade/>
      </p:transition>
    </mc:Choice>
    <mc:Fallback xmlns="">
      <p:transition spd="slow" advClick="0" advTm="3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jp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E224861A-6D06-49C4-8A64-06C28E9F0F5A}"/>
              </a:ext>
            </a:extLst>
          </p:cNvPr>
          <p:cNvSpPr/>
          <p:nvPr/>
        </p:nvSpPr>
        <p:spPr>
          <a:xfrm>
            <a:off x="0" y="1130300"/>
            <a:ext cx="11521737" cy="5006976"/>
          </a:xfrm>
          <a:prstGeom prst="rect">
            <a:avLst/>
          </a:prstGeom>
          <a:solidFill>
            <a:srgbClr val="C14F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3">
            <a:extLst>
              <a:ext uri="{FF2B5EF4-FFF2-40B4-BE49-F238E27FC236}">
                <a16:creationId xmlns:a16="http://schemas.microsoft.com/office/drawing/2014/main" id="{DA10C96E-41B4-4F86-B6D9-CFB637A24902}"/>
              </a:ext>
            </a:extLst>
          </p:cNvPr>
          <p:cNvSpPr/>
          <p:nvPr/>
        </p:nvSpPr>
        <p:spPr>
          <a:xfrm>
            <a:off x="3451985" y="-8885"/>
            <a:ext cx="8736476" cy="6877643"/>
          </a:xfrm>
          <a:custGeom>
            <a:avLst/>
            <a:gdLst>
              <a:gd name="connsiteX0" fmla="*/ 0 w 7747504"/>
              <a:gd name="connsiteY0" fmla="*/ 0 h 6858000"/>
              <a:gd name="connsiteX1" fmla="*/ 7747504 w 7747504"/>
              <a:gd name="connsiteY1" fmla="*/ 0 h 6858000"/>
              <a:gd name="connsiteX2" fmla="*/ 7747504 w 7747504"/>
              <a:gd name="connsiteY2" fmla="*/ 6858000 h 6858000"/>
              <a:gd name="connsiteX3" fmla="*/ 0 w 7747504"/>
              <a:gd name="connsiteY3" fmla="*/ 6858000 h 6858000"/>
              <a:gd name="connsiteX4" fmla="*/ 0 w 7747504"/>
              <a:gd name="connsiteY4" fmla="*/ 0 h 6858000"/>
              <a:gd name="connsiteX0" fmla="*/ 0 w 7747504"/>
              <a:gd name="connsiteY0" fmla="*/ 0 h 6858000"/>
              <a:gd name="connsiteX1" fmla="*/ 3121716 w 7747504"/>
              <a:gd name="connsiteY1" fmla="*/ 96819 h 6858000"/>
              <a:gd name="connsiteX2" fmla="*/ 7747504 w 7747504"/>
              <a:gd name="connsiteY2" fmla="*/ 6858000 h 6858000"/>
              <a:gd name="connsiteX3" fmla="*/ 0 w 7747504"/>
              <a:gd name="connsiteY3" fmla="*/ 6858000 h 6858000"/>
              <a:gd name="connsiteX4" fmla="*/ 0 w 7747504"/>
              <a:gd name="connsiteY4" fmla="*/ 0 h 6858000"/>
              <a:gd name="connsiteX0" fmla="*/ 0 w 7747504"/>
              <a:gd name="connsiteY0" fmla="*/ 0 h 6858000"/>
              <a:gd name="connsiteX1" fmla="*/ 6037038 w 7747504"/>
              <a:gd name="connsiteY1" fmla="*/ 32273 h 6858000"/>
              <a:gd name="connsiteX2" fmla="*/ 7747504 w 7747504"/>
              <a:gd name="connsiteY2" fmla="*/ 6858000 h 6858000"/>
              <a:gd name="connsiteX3" fmla="*/ 0 w 7747504"/>
              <a:gd name="connsiteY3" fmla="*/ 6858000 h 6858000"/>
              <a:gd name="connsiteX4" fmla="*/ 0 w 7747504"/>
              <a:gd name="connsiteY4" fmla="*/ 0 h 6858000"/>
              <a:gd name="connsiteX0" fmla="*/ 0 w 7747504"/>
              <a:gd name="connsiteY0" fmla="*/ 0 h 6858000"/>
              <a:gd name="connsiteX1" fmla="*/ 6058553 w 7747504"/>
              <a:gd name="connsiteY1" fmla="*/ 43030 h 6858000"/>
              <a:gd name="connsiteX2" fmla="*/ 7747504 w 7747504"/>
              <a:gd name="connsiteY2" fmla="*/ 6858000 h 6858000"/>
              <a:gd name="connsiteX3" fmla="*/ 0 w 7747504"/>
              <a:gd name="connsiteY3" fmla="*/ 6858000 h 6858000"/>
              <a:gd name="connsiteX4" fmla="*/ 0 w 7747504"/>
              <a:gd name="connsiteY4" fmla="*/ 0 h 6858000"/>
              <a:gd name="connsiteX0" fmla="*/ 0 w 7747504"/>
              <a:gd name="connsiteY0" fmla="*/ 0 h 6858000"/>
              <a:gd name="connsiteX1" fmla="*/ 6047795 w 7747504"/>
              <a:gd name="connsiteY1" fmla="*/ 10757 h 6858000"/>
              <a:gd name="connsiteX2" fmla="*/ 7747504 w 7747504"/>
              <a:gd name="connsiteY2" fmla="*/ 6858000 h 6858000"/>
              <a:gd name="connsiteX3" fmla="*/ 0 w 7747504"/>
              <a:gd name="connsiteY3" fmla="*/ 6858000 h 6858000"/>
              <a:gd name="connsiteX4" fmla="*/ 0 w 7747504"/>
              <a:gd name="connsiteY4" fmla="*/ 0 h 6858000"/>
              <a:gd name="connsiteX0" fmla="*/ 0 w 6047795"/>
              <a:gd name="connsiteY0" fmla="*/ 0 h 6858000"/>
              <a:gd name="connsiteX1" fmla="*/ 6047795 w 6047795"/>
              <a:gd name="connsiteY1" fmla="*/ 10757 h 6858000"/>
              <a:gd name="connsiteX2" fmla="*/ 5122638 w 6047795"/>
              <a:gd name="connsiteY2" fmla="*/ 6836484 h 6858000"/>
              <a:gd name="connsiteX3" fmla="*/ 0 w 6047795"/>
              <a:gd name="connsiteY3" fmla="*/ 6858000 h 6858000"/>
              <a:gd name="connsiteX4" fmla="*/ 0 w 6047795"/>
              <a:gd name="connsiteY4" fmla="*/ 0 h 6858000"/>
              <a:gd name="connsiteX0" fmla="*/ 0 w 6090826"/>
              <a:gd name="connsiteY0" fmla="*/ 0 h 6879515"/>
              <a:gd name="connsiteX1" fmla="*/ 6047795 w 6090826"/>
              <a:gd name="connsiteY1" fmla="*/ 10757 h 6879515"/>
              <a:gd name="connsiteX2" fmla="*/ 6090826 w 6090826"/>
              <a:gd name="connsiteY2" fmla="*/ 6879515 h 6879515"/>
              <a:gd name="connsiteX3" fmla="*/ 0 w 6090826"/>
              <a:gd name="connsiteY3" fmla="*/ 6858000 h 6879515"/>
              <a:gd name="connsiteX4" fmla="*/ 0 w 6090826"/>
              <a:gd name="connsiteY4" fmla="*/ 0 h 6879515"/>
              <a:gd name="connsiteX0" fmla="*/ 0 w 6101583"/>
              <a:gd name="connsiteY0" fmla="*/ 0 h 6890273"/>
              <a:gd name="connsiteX1" fmla="*/ 6047795 w 6101583"/>
              <a:gd name="connsiteY1" fmla="*/ 10757 h 6890273"/>
              <a:gd name="connsiteX2" fmla="*/ 6101583 w 6101583"/>
              <a:gd name="connsiteY2" fmla="*/ 6890273 h 6890273"/>
              <a:gd name="connsiteX3" fmla="*/ 0 w 6101583"/>
              <a:gd name="connsiteY3" fmla="*/ 6858000 h 6890273"/>
              <a:gd name="connsiteX4" fmla="*/ 0 w 6101583"/>
              <a:gd name="connsiteY4" fmla="*/ 0 h 6890273"/>
              <a:gd name="connsiteX0" fmla="*/ 3625327 w 6101583"/>
              <a:gd name="connsiteY0" fmla="*/ 0 h 6879516"/>
              <a:gd name="connsiteX1" fmla="*/ 6047795 w 6101583"/>
              <a:gd name="connsiteY1" fmla="*/ 0 h 6879516"/>
              <a:gd name="connsiteX2" fmla="*/ 6101583 w 6101583"/>
              <a:gd name="connsiteY2" fmla="*/ 6879516 h 6879516"/>
              <a:gd name="connsiteX3" fmla="*/ 0 w 6101583"/>
              <a:gd name="connsiteY3" fmla="*/ 6847243 h 6879516"/>
              <a:gd name="connsiteX4" fmla="*/ 3625327 w 6101583"/>
              <a:gd name="connsiteY4" fmla="*/ 0 h 6879516"/>
              <a:gd name="connsiteX0" fmla="*/ 3614569 w 6101583"/>
              <a:gd name="connsiteY0" fmla="*/ 10758 h 6879516"/>
              <a:gd name="connsiteX1" fmla="*/ 6047795 w 6101583"/>
              <a:gd name="connsiteY1" fmla="*/ 0 h 6879516"/>
              <a:gd name="connsiteX2" fmla="*/ 6101583 w 6101583"/>
              <a:gd name="connsiteY2" fmla="*/ 6879516 h 6879516"/>
              <a:gd name="connsiteX3" fmla="*/ 0 w 6101583"/>
              <a:gd name="connsiteY3" fmla="*/ 6847243 h 6879516"/>
              <a:gd name="connsiteX4" fmla="*/ 3614569 w 6101583"/>
              <a:gd name="connsiteY4" fmla="*/ 10758 h 6879516"/>
              <a:gd name="connsiteX0" fmla="*/ 4625788 w 7112802"/>
              <a:gd name="connsiteY0" fmla="*/ 10758 h 6879516"/>
              <a:gd name="connsiteX1" fmla="*/ 7059014 w 7112802"/>
              <a:gd name="connsiteY1" fmla="*/ 0 h 6879516"/>
              <a:gd name="connsiteX2" fmla="*/ 7112802 w 7112802"/>
              <a:gd name="connsiteY2" fmla="*/ 6879516 h 6879516"/>
              <a:gd name="connsiteX3" fmla="*/ 0 w 7112802"/>
              <a:gd name="connsiteY3" fmla="*/ 6858001 h 6879516"/>
              <a:gd name="connsiteX4" fmla="*/ 4625788 w 7112802"/>
              <a:gd name="connsiteY4" fmla="*/ 10758 h 6879516"/>
              <a:gd name="connsiteX0" fmla="*/ 4625788 w 7112802"/>
              <a:gd name="connsiteY0" fmla="*/ 10758 h 6879516"/>
              <a:gd name="connsiteX1" fmla="*/ 7091286 w 7112802"/>
              <a:gd name="connsiteY1" fmla="*/ 0 h 6879516"/>
              <a:gd name="connsiteX2" fmla="*/ 7112802 w 7112802"/>
              <a:gd name="connsiteY2" fmla="*/ 6879516 h 6879516"/>
              <a:gd name="connsiteX3" fmla="*/ 0 w 7112802"/>
              <a:gd name="connsiteY3" fmla="*/ 6858001 h 6879516"/>
              <a:gd name="connsiteX4" fmla="*/ 4625788 w 7112802"/>
              <a:gd name="connsiteY4" fmla="*/ 10758 h 6879516"/>
              <a:gd name="connsiteX0" fmla="*/ 2743722 w 7112802"/>
              <a:gd name="connsiteY0" fmla="*/ 1880 h 6879516"/>
              <a:gd name="connsiteX1" fmla="*/ 7091286 w 7112802"/>
              <a:gd name="connsiteY1" fmla="*/ 0 h 6879516"/>
              <a:gd name="connsiteX2" fmla="*/ 7112802 w 7112802"/>
              <a:gd name="connsiteY2" fmla="*/ 6879516 h 6879516"/>
              <a:gd name="connsiteX3" fmla="*/ 0 w 7112802"/>
              <a:gd name="connsiteY3" fmla="*/ 6858001 h 6879516"/>
              <a:gd name="connsiteX4" fmla="*/ 2743722 w 7112802"/>
              <a:gd name="connsiteY4" fmla="*/ 1880 h 6879516"/>
              <a:gd name="connsiteX0" fmla="*/ 3311893 w 7680973"/>
              <a:gd name="connsiteY0" fmla="*/ 1880 h 6929022"/>
              <a:gd name="connsiteX1" fmla="*/ 7659457 w 7680973"/>
              <a:gd name="connsiteY1" fmla="*/ 0 h 6929022"/>
              <a:gd name="connsiteX2" fmla="*/ 7680973 w 7680973"/>
              <a:gd name="connsiteY2" fmla="*/ 6879516 h 6929022"/>
              <a:gd name="connsiteX3" fmla="*/ 0 w 7680973"/>
              <a:gd name="connsiteY3" fmla="*/ 6929022 h 6929022"/>
              <a:gd name="connsiteX4" fmla="*/ 3311893 w 7680973"/>
              <a:gd name="connsiteY4" fmla="*/ 1880 h 6929022"/>
              <a:gd name="connsiteX0" fmla="*/ 3445058 w 7814138"/>
              <a:gd name="connsiteY0" fmla="*/ 1880 h 6879516"/>
              <a:gd name="connsiteX1" fmla="*/ 7792622 w 7814138"/>
              <a:gd name="connsiteY1" fmla="*/ 0 h 6879516"/>
              <a:gd name="connsiteX2" fmla="*/ 7814138 w 7814138"/>
              <a:gd name="connsiteY2" fmla="*/ 6879516 h 6879516"/>
              <a:gd name="connsiteX3" fmla="*/ 0 w 7814138"/>
              <a:gd name="connsiteY3" fmla="*/ 6875756 h 6879516"/>
              <a:gd name="connsiteX4" fmla="*/ 3445058 w 7814138"/>
              <a:gd name="connsiteY4" fmla="*/ 1880 h 6879516"/>
              <a:gd name="connsiteX0" fmla="*/ 2583924 w 7814138"/>
              <a:gd name="connsiteY0" fmla="*/ 1880 h 6879516"/>
              <a:gd name="connsiteX1" fmla="*/ 7792622 w 7814138"/>
              <a:gd name="connsiteY1" fmla="*/ 0 h 6879516"/>
              <a:gd name="connsiteX2" fmla="*/ 7814138 w 7814138"/>
              <a:gd name="connsiteY2" fmla="*/ 6879516 h 6879516"/>
              <a:gd name="connsiteX3" fmla="*/ 0 w 7814138"/>
              <a:gd name="connsiteY3" fmla="*/ 6875756 h 6879516"/>
              <a:gd name="connsiteX4" fmla="*/ 2583924 w 7814138"/>
              <a:gd name="connsiteY4" fmla="*/ 1880 h 6879516"/>
              <a:gd name="connsiteX0" fmla="*/ 5025284 w 10255498"/>
              <a:gd name="connsiteY0" fmla="*/ 1880 h 6879516"/>
              <a:gd name="connsiteX1" fmla="*/ 10233982 w 10255498"/>
              <a:gd name="connsiteY1" fmla="*/ 0 h 6879516"/>
              <a:gd name="connsiteX2" fmla="*/ 10255498 w 10255498"/>
              <a:gd name="connsiteY2" fmla="*/ 6879516 h 6879516"/>
              <a:gd name="connsiteX3" fmla="*/ 0 w 10255498"/>
              <a:gd name="connsiteY3" fmla="*/ 6858000 h 6879516"/>
              <a:gd name="connsiteX4" fmla="*/ 5025284 w 10255498"/>
              <a:gd name="connsiteY4" fmla="*/ 1880 h 6879516"/>
              <a:gd name="connsiteX0" fmla="*/ 6916227 w 12146441"/>
              <a:gd name="connsiteY0" fmla="*/ 1880 h 6893511"/>
              <a:gd name="connsiteX1" fmla="*/ 12124925 w 12146441"/>
              <a:gd name="connsiteY1" fmla="*/ 0 h 6893511"/>
              <a:gd name="connsiteX2" fmla="*/ 12146441 w 12146441"/>
              <a:gd name="connsiteY2" fmla="*/ 6879516 h 6893511"/>
              <a:gd name="connsiteX3" fmla="*/ 0 w 12146441"/>
              <a:gd name="connsiteY3" fmla="*/ 6893511 h 6893511"/>
              <a:gd name="connsiteX4" fmla="*/ 6916227 w 12146441"/>
              <a:gd name="connsiteY4" fmla="*/ 1880 h 6893511"/>
              <a:gd name="connsiteX0" fmla="*/ 4883241 w 10113455"/>
              <a:gd name="connsiteY0" fmla="*/ 1880 h 6884633"/>
              <a:gd name="connsiteX1" fmla="*/ 10091939 w 10113455"/>
              <a:gd name="connsiteY1" fmla="*/ 0 h 6884633"/>
              <a:gd name="connsiteX2" fmla="*/ 10113455 w 10113455"/>
              <a:gd name="connsiteY2" fmla="*/ 6879516 h 6884633"/>
              <a:gd name="connsiteX3" fmla="*/ 0 w 10113455"/>
              <a:gd name="connsiteY3" fmla="*/ 6884633 h 6884633"/>
              <a:gd name="connsiteX4" fmla="*/ 4883241 w 10113455"/>
              <a:gd name="connsiteY4" fmla="*/ 1880 h 6884633"/>
              <a:gd name="connsiteX0" fmla="*/ 5668550 w 10113455"/>
              <a:gd name="connsiteY0" fmla="*/ 0 h 6893553"/>
              <a:gd name="connsiteX1" fmla="*/ 10091939 w 10113455"/>
              <a:gd name="connsiteY1" fmla="*/ 8920 h 6893553"/>
              <a:gd name="connsiteX2" fmla="*/ 10113455 w 10113455"/>
              <a:gd name="connsiteY2" fmla="*/ 6888436 h 6893553"/>
              <a:gd name="connsiteX3" fmla="*/ 0 w 10113455"/>
              <a:gd name="connsiteY3" fmla="*/ 6893553 h 6893553"/>
              <a:gd name="connsiteX4" fmla="*/ 5668550 w 10113455"/>
              <a:gd name="connsiteY4" fmla="*/ 0 h 6893553"/>
              <a:gd name="connsiteX0" fmla="*/ 4291571 w 8736476"/>
              <a:gd name="connsiteY0" fmla="*/ 0 h 6904353"/>
              <a:gd name="connsiteX1" fmla="*/ 8714960 w 8736476"/>
              <a:gd name="connsiteY1" fmla="*/ 8920 h 6904353"/>
              <a:gd name="connsiteX2" fmla="*/ 8736476 w 8736476"/>
              <a:gd name="connsiteY2" fmla="*/ 6888436 h 6904353"/>
              <a:gd name="connsiteX3" fmla="*/ 0 w 8736476"/>
              <a:gd name="connsiteY3" fmla="*/ 6904353 h 6904353"/>
              <a:gd name="connsiteX4" fmla="*/ 4291571 w 8736476"/>
              <a:gd name="connsiteY4" fmla="*/ 0 h 6904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36476" h="6904353">
                <a:moveTo>
                  <a:pt x="4291571" y="0"/>
                </a:moveTo>
                <a:lnTo>
                  <a:pt x="8714960" y="8920"/>
                </a:lnTo>
                <a:lnTo>
                  <a:pt x="8736476" y="6888436"/>
                </a:lnTo>
                <a:lnTo>
                  <a:pt x="0" y="6904353"/>
                </a:lnTo>
                <a:lnTo>
                  <a:pt x="4291571" y="0"/>
                </a:lnTo>
                <a:close/>
              </a:path>
            </a:pathLst>
          </a:custGeom>
          <a:solidFill>
            <a:srgbClr val="3E455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4948C7AD-32C6-4718-9CEE-2D3C806BC001}"/>
              </a:ext>
            </a:extLst>
          </p:cNvPr>
          <p:cNvGrpSpPr/>
          <p:nvPr/>
        </p:nvGrpSpPr>
        <p:grpSpPr>
          <a:xfrm>
            <a:off x="3092388" y="479394"/>
            <a:ext cx="6007224" cy="5899212"/>
            <a:chOff x="3729602" y="1062602"/>
            <a:chExt cx="4732793" cy="4732793"/>
          </a:xfrm>
        </p:grpSpPr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9C43FFF5-F175-4D5D-92F9-C51CD8242430}"/>
                </a:ext>
              </a:extLst>
            </p:cNvPr>
            <p:cNvSpPr/>
            <p:nvPr userDrawn="1"/>
          </p:nvSpPr>
          <p:spPr>
            <a:xfrm>
              <a:off x="4149147" y="1510924"/>
              <a:ext cx="3892118" cy="389211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EE5DFC43-6BF6-4019-AD3D-1CF0E1FD798F}"/>
                </a:ext>
              </a:extLst>
            </p:cNvPr>
            <p:cNvSpPr/>
            <p:nvPr userDrawn="1"/>
          </p:nvSpPr>
          <p:spPr>
            <a:xfrm>
              <a:off x="3729602" y="1062602"/>
              <a:ext cx="4732793" cy="4732793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" name="文本占位符 5"/>
          <p:cNvSpPr>
            <a:spLocks noGrp="1"/>
          </p:cNvSpPr>
          <p:nvPr>
            <p:ph type="body" sz="quarter" idx="4294967295"/>
          </p:nvPr>
        </p:nvSpPr>
        <p:spPr>
          <a:xfrm>
            <a:off x="611816" y="5141757"/>
            <a:ext cx="3760159" cy="296271"/>
          </a:xfrm>
          <a:prstGeom prst="rect">
            <a:avLst/>
          </a:prstGeo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zh-CN" altLang="en-US" b="1" dirty="0">
                <a:solidFill>
                  <a:schemeClr val="bg1"/>
                </a:solidFill>
              </a:rPr>
              <a:t>微信小程序开发</a:t>
            </a:r>
            <a:r>
              <a:rPr lang="en-US" altLang="zh-CN" b="1" dirty="0">
                <a:solidFill>
                  <a:schemeClr val="bg1"/>
                </a:solidFill>
              </a:rPr>
              <a:t>-</a:t>
            </a:r>
            <a:r>
              <a:rPr lang="zh-CN" altLang="en-US" b="1" dirty="0">
                <a:solidFill>
                  <a:schemeClr val="bg1"/>
                </a:solidFill>
              </a:rPr>
              <a:t>看得见点餐系统</a:t>
            </a:r>
            <a:endParaRPr lang="en-US" altLang="zh-CN" b="1" dirty="0">
              <a:solidFill>
                <a:schemeClr val="bg1"/>
              </a:solidFill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4294967295"/>
          </p:nvPr>
        </p:nvSpPr>
        <p:spPr>
          <a:xfrm>
            <a:off x="611819" y="5441596"/>
            <a:ext cx="3760159" cy="296271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Date:2019.6.28</a:t>
            </a:r>
          </a:p>
        </p:txBody>
      </p:sp>
      <p:sp>
        <p:nvSpPr>
          <p:cNvPr id="23" name="文本框 16">
            <a:extLst>
              <a:ext uri="{FF2B5EF4-FFF2-40B4-BE49-F238E27FC236}">
                <a16:creationId xmlns:a16="http://schemas.microsoft.com/office/drawing/2014/main" id="{395E2E09-A28F-4E12-AFB4-B786148DDDB3}"/>
              </a:ext>
            </a:extLst>
          </p:cNvPr>
          <p:cNvSpPr txBox="1"/>
          <p:nvPr/>
        </p:nvSpPr>
        <p:spPr>
          <a:xfrm>
            <a:off x="5048655" y="4766511"/>
            <a:ext cx="21303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rgbClr val="C14F4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答辩人</a:t>
            </a:r>
            <a:r>
              <a:rPr lang="en-US" altLang="zh-CN" sz="1600" b="1" dirty="0">
                <a:solidFill>
                  <a:srgbClr val="C14F4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1600" b="1" dirty="0">
                <a:solidFill>
                  <a:srgbClr val="C14F4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1600" b="1" dirty="0">
                <a:solidFill>
                  <a:srgbClr val="C14F4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1600" b="1" dirty="0">
                <a:solidFill>
                  <a:srgbClr val="C14F4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</a:t>
            </a:r>
          </a:p>
        </p:txBody>
      </p:sp>
      <p:sp>
        <p:nvSpPr>
          <p:cNvPr id="24" name="文本框 20">
            <a:extLst>
              <a:ext uri="{FF2B5EF4-FFF2-40B4-BE49-F238E27FC236}">
                <a16:creationId xmlns:a16="http://schemas.microsoft.com/office/drawing/2014/main" id="{43BFAF25-59D3-4B49-95E5-F9F71FA633C9}"/>
              </a:ext>
            </a:extLst>
          </p:cNvPr>
          <p:cNvSpPr txBox="1"/>
          <p:nvPr/>
        </p:nvSpPr>
        <p:spPr>
          <a:xfrm>
            <a:off x="4111135" y="3852533"/>
            <a:ext cx="3955134" cy="31303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R="0" lvl="0" indent="0" defTabSz="91440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000" b="0" i="0" u="none" strike="noStrike" kern="0" cap="none" spc="0" normalizeH="0" baseline="0">
                <a:ln>
                  <a:noFill/>
                </a:ln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effectLst/>
                <a:uLnTx/>
                <a:uFillTx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84530"/>
            <a:r>
              <a:rPr lang="en-US" altLang="zh-CN" sz="1200" b="1" dirty="0"/>
              <a:t>keep hungry keep foolish</a:t>
            </a:r>
            <a:endParaRPr lang="en-US" altLang="zh-CN" sz="1200" b="1" dirty="0">
              <a:solidFill>
                <a:schemeClr val="tx1">
                  <a:lumMod val="65000"/>
                  <a:lumOff val="35000"/>
                </a:schemeClr>
              </a:solidFill>
              <a:ea typeface="时尚中黑简体" panose="01010104010101010101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0564" y="2190944"/>
            <a:ext cx="12181436" cy="2448450"/>
            <a:chOff x="10564" y="2190944"/>
            <a:chExt cx="12181436" cy="2448450"/>
          </a:xfrm>
        </p:grpSpPr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ADF44547-334A-4F9E-B527-F75C86E792C5}"/>
                </a:ext>
              </a:extLst>
            </p:cNvPr>
            <p:cNvCxnSpPr>
              <a:cxnSpLocks/>
            </p:cNvCxnSpPr>
            <p:nvPr/>
          </p:nvCxnSpPr>
          <p:spPr>
            <a:xfrm>
              <a:off x="10564" y="3422135"/>
              <a:ext cx="12181436" cy="69766"/>
            </a:xfrm>
            <a:prstGeom prst="line">
              <a:avLst/>
            </a:prstGeom>
            <a:ln w="444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C6F19664-008D-4571-BE15-5DCC6267101A}"/>
                </a:ext>
              </a:extLst>
            </p:cNvPr>
            <p:cNvCxnSpPr>
              <a:cxnSpLocks/>
            </p:cNvCxnSpPr>
            <p:nvPr/>
          </p:nvCxnSpPr>
          <p:spPr>
            <a:xfrm>
              <a:off x="6404699" y="4609994"/>
              <a:ext cx="5787301" cy="29400"/>
            </a:xfrm>
            <a:prstGeom prst="line">
              <a:avLst/>
            </a:prstGeom>
            <a:ln w="444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57B702D6-6999-4AB1-8FF6-075A8E756E00}"/>
                </a:ext>
              </a:extLst>
            </p:cNvPr>
            <p:cNvGrpSpPr/>
            <p:nvPr/>
          </p:nvGrpSpPr>
          <p:grpSpPr>
            <a:xfrm>
              <a:off x="3042403" y="2190944"/>
              <a:ext cx="6057210" cy="1417184"/>
              <a:chOff x="3105491" y="3145727"/>
              <a:chExt cx="6057210" cy="1417184"/>
            </a:xfrm>
          </p:grpSpPr>
          <p:grpSp>
            <p:nvGrpSpPr>
              <p:cNvPr id="17" name="组合 16">
                <a:extLst>
                  <a:ext uri="{FF2B5EF4-FFF2-40B4-BE49-F238E27FC236}">
                    <a16:creationId xmlns:a16="http://schemas.microsoft.com/office/drawing/2014/main" id="{7DCB4C0E-6EE7-465D-814F-F4DD9E359D42}"/>
                  </a:ext>
                </a:extLst>
              </p:cNvPr>
              <p:cNvGrpSpPr/>
              <p:nvPr/>
            </p:nvGrpSpPr>
            <p:grpSpPr>
              <a:xfrm>
                <a:off x="4137181" y="3145727"/>
                <a:ext cx="3975388" cy="1417184"/>
                <a:chOff x="4053281" y="3128762"/>
                <a:chExt cx="3975388" cy="1417184"/>
              </a:xfrm>
            </p:grpSpPr>
            <p:sp>
              <p:nvSpPr>
                <p:cNvPr id="20" name="文本框 9">
                  <a:extLst>
                    <a:ext uri="{FF2B5EF4-FFF2-40B4-BE49-F238E27FC236}">
                      <a16:creationId xmlns:a16="http://schemas.microsoft.com/office/drawing/2014/main" id="{5C0DF45C-DE0F-4FCA-B01E-983F0B67E0DE}"/>
                    </a:ext>
                  </a:extLst>
                </p:cNvPr>
                <p:cNvSpPr txBox="1"/>
                <p:nvPr/>
              </p:nvSpPr>
              <p:spPr>
                <a:xfrm>
                  <a:off x="4244220" y="3330260"/>
                  <a:ext cx="3684104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6000" b="1" spc="300" dirty="0">
                      <a:solidFill>
                        <a:srgbClr val="C14F4E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项目答辩</a:t>
                  </a:r>
                </a:p>
              </p:txBody>
            </p:sp>
            <p:sp>
              <p:nvSpPr>
                <p:cNvPr id="21" name="矩形 20">
                  <a:extLst>
                    <a:ext uri="{FF2B5EF4-FFF2-40B4-BE49-F238E27FC236}">
                      <a16:creationId xmlns:a16="http://schemas.microsoft.com/office/drawing/2014/main" id="{1BA464B2-3B3E-411A-90BA-98BEEC375A73}"/>
                    </a:ext>
                  </a:extLst>
                </p:cNvPr>
                <p:cNvSpPr/>
                <p:nvPr/>
              </p:nvSpPr>
              <p:spPr>
                <a:xfrm>
                  <a:off x="7770252" y="3128762"/>
                  <a:ext cx="258417" cy="261804"/>
                </a:xfrm>
                <a:prstGeom prst="rect">
                  <a:avLst/>
                </a:prstGeom>
                <a:solidFill>
                  <a:srgbClr val="3E455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2" name="矩形 21">
                  <a:extLst>
                    <a:ext uri="{FF2B5EF4-FFF2-40B4-BE49-F238E27FC236}">
                      <a16:creationId xmlns:a16="http://schemas.microsoft.com/office/drawing/2014/main" id="{DB0B350F-DDD0-4396-A392-B0FDB9865613}"/>
                    </a:ext>
                  </a:extLst>
                </p:cNvPr>
                <p:cNvSpPr/>
                <p:nvPr/>
              </p:nvSpPr>
              <p:spPr>
                <a:xfrm>
                  <a:off x="4053281" y="4284142"/>
                  <a:ext cx="258417" cy="261804"/>
                </a:xfrm>
                <a:prstGeom prst="rect">
                  <a:avLst/>
                </a:prstGeom>
                <a:solidFill>
                  <a:srgbClr val="3E455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EB009274-8A6E-492C-BEDC-328F1EB604DB}"/>
                  </a:ext>
                </a:extLst>
              </p:cNvPr>
              <p:cNvSpPr/>
              <p:nvPr/>
            </p:nvSpPr>
            <p:spPr>
              <a:xfrm>
                <a:off x="3105491" y="3250330"/>
                <a:ext cx="4647317" cy="45719"/>
              </a:xfrm>
              <a:prstGeom prst="rect">
                <a:avLst/>
              </a:prstGeom>
              <a:solidFill>
                <a:srgbClr val="C14F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20F6F7FA-2BC3-45C3-BE41-A71200E46D90}"/>
                  </a:ext>
                </a:extLst>
              </p:cNvPr>
              <p:cNvSpPr/>
              <p:nvPr/>
            </p:nvSpPr>
            <p:spPr>
              <a:xfrm flipV="1">
                <a:off x="4503525" y="4411624"/>
                <a:ext cx="4659176" cy="45719"/>
              </a:xfrm>
              <a:prstGeom prst="rect">
                <a:avLst/>
              </a:prstGeom>
              <a:solidFill>
                <a:srgbClr val="3E45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EA6C4EB2-C47D-4B8C-872B-58615011CFA2}"/>
                </a:ext>
              </a:extLst>
            </p:cNvPr>
            <p:cNvCxnSpPr>
              <a:cxnSpLocks/>
            </p:cNvCxnSpPr>
            <p:nvPr/>
          </p:nvCxnSpPr>
          <p:spPr>
            <a:xfrm>
              <a:off x="10564" y="2278460"/>
              <a:ext cx="3300527" cy="27810"/>
            </a:xfrm>
            <a:prstGeom prst="line">
              <a:avLst/>
            </a:prstGeom>
            <a:ln w="444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8767261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5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6" grpId="0" build="p"/>
      <p:bldP spid="7" grpId="0" build="p"/>
      <p:bldP spid="23" grpId="0"/>
      <p:bldP spid="2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>
            <a:extLst>
              <a:ext uri="{FF2B5EF4-FFF2-40B4-BE49-F238E27FC236}">
                <a16:creationId xmlns:a16="http://schemas.microsoft.com/office/drawing/2014/main" id="{E0E17E11-5CF0-47F8-8EF7-18250715A1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65892" y="1279684"/>
            <a:ext cx="2940330" cy="5196337"/>
          </a:xfrm>
          <a:prstGeom prst="rect">
            <a:avLst/>
          </a:prstGeom>
        </p:spPr>
      </p:pic>
      <p:grpSp>
        <p:nvGrpSpPr>
          <p:cNvPr id="2" name="组合 1">
            <a:extLst>
              <a:ext uri="{FF2B5EF4-FFF2-40B4-BE49-F238E27FC236}">
                <a16:creationId xmlns:a16="http://schemas.microsoft.com/office/drawing/2014/main" id="{FC457F80-B04A-47A6-8605-8E42BBD46897}"/>
              </a:ext>
            </a:extLst>
          </p:cNvPr>
          <p:cNvGrpSpPr/>
          <p:nvPr/>
        </p:nvGrpSpPr>
        <p:grpSpPr>
          <a:xfrm>
            <a:off x="562611" y="580509"/>
            <a:ext cx="1009408" cy="501038"/>
            <a:chOff x="680598" y="541180"/>
            <a:chExt cx="1009408" cy="501038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6D59666A-CE3A-4145-818B-1D993BA67BC5}"/>
                </a:ext>
              </a:extLst>
            </p:cNvPr>
            <p:cNvSpPr/>
            <p:nvPr/>
          </p:nvSpPr>
          <p:spPr>
            <a:xfrm>
              <a:off x="680598" y="541183"/>
              <a:ext cx="194474" cy="501035"/>
            </a:xfrm>
            <a:prstGeom prst="rect">
              <a:avLst/>
            </a:prstGeom>
            <a:solidFill>
              <a:srgbClr val="30333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0D1B6BD0-B593-4341-B05E-F27ADDAC322A}"/>
                </a:ext>
              </a:extLst>
            </p:cNvPr>
            <p:cNvSpPr/>
            <p:nvPr/>
          </p:nvSpPr>
          <p:spPr>
            <a:xfrm>
              <a:off x="950985" y="541182"/>
              <a:ext cx="194474" cy="501035"/>
            </a:xfrm>
            <a:prstGeom prst="rect">
              <a:avLst/>
            </a:prstGeom>
            <a:solidFill>
              <a:srgbClr val="C14F4E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CCC4FFFE-E93B-419C-A934-1F5FFB9BA8E2}"/>
                </a:ext>
              </a:extLst>
            </p:cNvPr>
            <p:cNvSpPr/>
            <p:nvPr/>
          </p:nvSpPr>
          <p:spPr>
            <a:xfrm>
              <a:off x="1243209" y="541181"/>
              <a:ext cx="194474" cy="501035"/>
            </a:xfrm>
            <a:prstGeom prst="rect">
              <a:avLst/>
            </a:prstGeom>
            <a:solidFill>
              <a:srgbClr val="30333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30172D68-4D84-4974-B1DF-56D38B29B1C4}"/>
                </a:ext>
              </a:extLst>
            </p:cNvPr>
            <p:cNvSpPr/>
            <p:nvPr/>
          </p:nvSpPr>
          <p:spPr>
            <a:xfrm>
              <a:off x="1495532" y="541180"/>
              <a:ext cx="194474" cy="501035"/>
            </a:xfrm>
            <a:prstGeom prst="rect">
              <a:avLst/>
            </a:prstGeom>
            <a:solidFill>
              <a:srgbClr val="C14F4E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658E34CA-EB08-4DE3-BE1D-AABB64A9AC5F}"/>
              </a:ext>
            </a:extLst>
          </p:cNvPr>
          <p:cNvSpPr txBox="1"/>
          <p:nvPr/>
        </p:nvSpPr>
        <p:spPr>
          <a:xfrm>
            <a:off x="1687832" y="551418"/>
            <a:ext cx="21270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30333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用户视角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CC886FD-CF82-4B0C-98A0-919FD78C4361}"/>
              </a:ext>
            </a:extLst>
          </p:cNvPr>
          <p:cNvSpPr/>
          <p:nvPr/>
        </p:nvSpPr>
        <p:spPr>
          <a:xfrm flipH="1">
            <a:off x="0" y="0"/>
            <a:ext cx="12192000" cy="133978"/>
          </a:xfrm>
          <a:prstGeom prst="rect">
            <a:avLst/>
          </a:prstGeom>
          <a:solidFill>
            <a:srgbClr val="30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170A6D6-619B-417E-8518-A169CD5D14FE}"/>
              </a:ext>
            </a:extLst>
          </p:cNvPr>
          <p:cNvSpPr/>
          <p:nvPr/>
        </p:nvSpPr>
        <p:spPr>
          <a:xfrm flipH="1">
            <a:off x="0" y="6730180"/>
            <a:ext cx="12192000" cy="133978"/>
          </a:xfrm>
          <a:prstGeom prst="rect">
            <a:avLst/>
          </a:prstGeom>
          <a:solidFill>
            <a:srgbClr val="C14F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F8D3AD2-9543-40B7-8CAA-4AA44509AAD3}"/>
              </a:ext>
            </a:extLst>
          </p:cNvPr>
          <p:cNvSpPr/>
          <p:nvPr/>
        </p:nvSpPr>
        <p:spPr>
          <a:xfrm flipH="1">
            <a:off x="9129252" y="219389"/>
            <a:ext cx="3062748" cy="133978"/>
          </a:xfrm>
          <a:prstGeom prst="rect">
            <a:avLst/>
          </a:prstGeom>
          <a:solidFill>
            <a:srgbClr val="C14F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5D2E94A-6053-45E7-A61D-C796EFAD7E7C}"/>
              </a:ext>
            </a:extLst>
          </p:cNvPr>
          <p:cNvSpPr/>
          <p:nvPr/>
        </p:nvSpPr>
        <p:spPr>
          <a:xfrm flipH="1">
            <a:off x="10225548" y="445101"/>
            <a:ext cx="1966452" cy="133978"/>
          </a:xfrm>
          <a:prstGeom prst="rect">
            <a:avLst/>
          </a:prstGeom>
          <a:solidFill>
            <a:srgbClr val="30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2" name="Group 227">
            <a:extLst>
              <a:ext uri="{FF2B5EF4-FFF2-40B4-BE49-F238E27FC236}">
                <a16:creationId xmlns:a16="http://schemas.microsoft.com/office/drawing/2014/main" id="{6034EAAD-8B7C-42EF-A033-9E5F3B4C445A}"/>
              </a:ext>
            </a:extLst>
          </p:cNvPr>
          <p:cNvGrpSpPr/>
          <p:nvPr/>
        </p:nvGrpSpPr>
        <p:grpSpPr>
          <a:xfrm>
            <a:off x="5691532" y="2343710"/>
            <a:ext cx="3997362" cy="2390278"/>
            <a:chOff x="0" y="0"/>
            <a:chExt cx="8953594" cy="5353925"/>
          </a:xfrm>
        </p:grpSpPr>
        <p:sp>
          <p:nvSpPr>
            <p:cNvPr id="63" name="Shape 197">
              <a:extLst>
                <a:ext uri="{FF2B5EF4-FFF2-40B4-BE49-F238E27FC236}">
                  <a16:creationId xmlns:a16="http://schemas.microsoft.com/office/drawing/2014/main" id="{201F08B6-1838-4017-BB76-C4CC5A86D0E0}"/>
                </a:ext>
              </a:extLst>
            </p:cNvPr>
            <p:cNvSpPr/>
            <p:nvPr/>
          </p:nvSpPr>
          <p:spPr>
            <a:xfrm>
              <a:off x="1819340" y="0"/>
              <a:ext cx="7134254" cy="2390468"/>
            </a:xfrm>
            <a:prstGeom prst="roundRect">
              <a:avLst>
                <a:gd name="adj" fmla="val 15000"/>
              </a:avLst>
            </a:prstGeom>
            <a:solidFill>
              <a:srgbClr val="30333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just">
                <a:lnSpc>
                  <a:spcPct val="120000"/>
                </a:lnSpc>
                <a:defRPr sz="3600">
                  <a:solidFill>
                    <a:srgbClr val="FFFFFF"/>
                  </a:solidFill>
                </a:defRPr>
              </a:pPr>
              <a:endParaRPr sz="1607">
                <a:latin typeface="Agency FB" panose="020B0503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4" name="Shape 198">
              <a:extLst>
                <a:ext uri="{FF2B5EF4-FFF2-40B4-BE49-F238E27FC236}">
                  <a16:creationId xmlns:a16="http://schemas.microsoft.com/office/drawing/2014/main" id="{3BD7D250-68BA-4AD7-A800-65FCC98A4E1D}"/>
                </a:ext>
              </a:extLst>
            </p:cNvPr>
            <p:cNvSpPr/>
            <p:nvPr/>
          </p:nvSpPr>
          <p:spPr>
            <a:xfrm>
              <a:off x="0" y="0"/>
              <a:ext cx="2390468" cy="2390468"/>
            </a:xfrm>
            <a:prstGeom prst="roundRect">
              <a:avLst>
                <a:gd name="adj" fmla="val 15000"/>
              </a:avLst>
            </a:prstGeom>
            <a:solidFill>
              <a:srgbClr val="C14F4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just">
                <a:lnSpc>
                  <a:spcPct val="120000"/>
                </a:lnSpc>
                <a:defRPr sz="3600">
                  <a:solidFill>
                    <a:srgbClr val="FFFFFF"/>
                  </a:solidFill>
                </a:defRPr>
              </a:pPr>
              <a:endParaRPr sz="1607">
                <a:latin typeface="Agency FB" panose="020B0503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5" name="Shape 199">
              <a:extLst>
                <a:ext uri="{FF2B5EF4-FFF2-40B4-BE49-F238E27FC236}">
                  <a16:creationId xmlns:a16="http://schemas.microsoft.com/office/drawing/2014/main" id="{5DFA8232-7458-4EB9-B6BA-AEB0877DE9BA}"/>
                </a:ext>
              </a:extLst>
            </p:cNvPr>
            <p:cNvSpPr/>
            <p:nvPr/>
          </p:nvSpPr>
          <p:spPr>
            <a:xfrm>
              <a:off x="718982" y="647752"/>
              <a:ext cx="538578" cy="109496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6600">
                  <a:solidFill>
                    <a:srgbClr val="F9FAFC"/>
                  </a:solidFill>
                  <a:latin typeface="STIXGeneral-Bold"/>
                  <a:ea typeface="STIXGeneral-Bold"/>
                  <a:cs typeface="STIXGeneral-Bold"/>
                  <a:sym typeface="STIXGeneral-Bold"/>
                </a:defRPr>
              </a:lvl1pPr>
            </a:lstStyle>
            <a:p>
              <a:pPr lvl="0" algn="just">
                <a:lnSpc>
                  <a:spcPct val="120000"/>
                </a:lnSpc>
                <a:defRPr sz="1800">
                  <a:solidFill>
                    <a:srgbClr val="000000"/>
                  </a:solidFill>
                </a:defRPr>
              </a:pPr>
              <a:r>
                <a:rPr sz="2946">
                  <a:solidFill>
                    <a:schemeClr val="bg1"/>
                  </a:solidFill>
                  <a:latin typeface="Agency FB" panose="020B0503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01</a:t>
              </a:r>
            </a:p>
          </p:txBody>
        </p:sp>
        <p:sp>
          <p:nvSpPr>
            <p:cNvPr id="66" name="Shape 200">
              <a:extLst>
                <a:ext uri="{FF2B5EF4-FFF2-40B4-BE49-F238E27FC236}">
                  <a16:creationId xmlns:a16="http://schemas.microsoft.com/office/drawing/2014/main" id="{616D159E-305C-41B0-BED9-EE2BAD22B0E6}"/>
                </a:ext>
              </a:extLst>
            </p:cNvPr>
            <p:cNvSpPr/>
            <p:nvPr/>
          </p:nvSpPr>
          <p:spPr>
            <a:xfrm>
              <a:off x="1819340" y="2963457"/>
              <a:ext cx="7134254" cy="2390468"/>
            </a:xfrm>
            <a:prstGeom prst="roundRect">
              <a:avLst>
                <a:gd name="adj" fmla="val 15000"/>
              </a:avLst>
            </a:prstGeom>
            <a:solidFill>
              <a:srgbClr val="30333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just">
                <a:lnSpc>
                  <a:spcPct val="120000"/>
                </a:lnSpc>
                <a:defRPr sz="3600">
                  <a:solidFill>
                    <a:srgbClr val="FFFFFF"/>
                  </a:solidFill>
                </a:defRPr>
              </a:pPr>
              <a:endParaRPr sz="1607">
                <a:latin typeface="Agency FB" panose="020B0503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7" name="Shape 201">
              <a:extLst>
                <a:ext uri="{FF2B5EF4-FFF2-40B4-BE49-F238E27FC236}">
                  <a16:creationId xmlns:a16="http://schemas.microsoft.com/office/drawing/2014/main" id="{C4F40872-63D2-4E7A-BE16-1F3CEB526FFC}"/>
                </a:ext>
              </a:extLst>
            </p:cNvPr>
            <p:cNvSpPr/>
            <p:nvPr/>
          </p:nvSpPr>
          <p:spPr>
            <a:xfrm>
              <a:off x="0" y="2963457"/>
              <a:ext cx="2390468" cy="2390468"/>
            </a:xfrm>
            <a:prstGeom prst="roundRect">
              <a:avLst>
                <a:gd name="adj" fmla="val 15000"/>
              </a:avLst>
            </a:prstGeom>
            <a:solidFill>
              <a:srgbClr val="C14F4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just">
                <a:lnSpc>
                  <a:spcPct val="120000"/>
                </a:lnSpc>
                <a:defRPr sz="3600">
                  <a:solidFill>
                    <a:srgbClr val="FFFFFF"/>
                  </a:solidFill>
                </a:defRPr>
              </a:pPr>
              <a:endParaRPr sz="1607">
                <a:latin typeface="Agency FB" panose="020B0503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8" name="Shape 202">
              <a:extLst>
                <a:ext uri="{FF2B5EF4-FFF2-40B4-BE49-F238E27FC236}">
                  <a16:creationId xmlns:a16="http://schemas.microsoft.com/office/drawing/2014/main" id="{6169B537-A208-422A-A14C-F16491B43219}"/>
                </a:ext>
              </a:extLst>
            </p:cNvPr>
            <p:cNvSpPr/>
            <p:nvPr/>
          </p:nvSpPr>
          <p:spPr>
            <a:xfrm>
              <a:off x="731550" y="3638467"/>
              <a:ext cx="696563" cy="109496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6600">
                  <a:solidFill>
                    <a:srgbClr val="F9FAFC"/>
                  </a:solidFill>
                  <a:latin typeface="STIXGeneral-Bold"/>
                  <a:ea typeface="STIXGeneral-Bold"/>
                  <a:cs typeface="STIXGeneral-Bold"/>
                  <a:sym typeface="STIXGeneral-Bold"/>
                </a:defRPr>
              </a:lvl1pPr>
            </a:lstStyle>
            <a:p>
              <a:pPr lvl="0" algn="just">
                <a:lnSpc>
                  <a:spcPct val="120000"/>
                </a:lnSpc>
                <a:defRPr sz="1800">
                  <a:solidFill>
                    <a:srgbClr val="000000"/>
                  </a:solidFill>
                </a:defRPr>
              </a:pPr>
              <a:r>
                <a:rPr sz="2946" dirty="0">
                  <a:solidFill>
                    <a:schemeClr val="bg1"/>
                  </a:solidFill>
                  <a:latin typeface="Agency FB" panose="020B0503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0</a:t>
              </a:r>
              <a:r>
                <a:rPr lang="en-US" altLang="zh-CN" sz="2946" dirty="0">
                  <a:solidFill>
                    <a:schemeClr val="bg1"/>
                  </a:solidFill>
                  <a:latin typeface="Agency FB" panose="020B0503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2</a:t>
              </a:r>
              <a:endParaRPr sz="2946" dirty="0">
                <a:solidFill>
                  <a:schemeClr val="bg1"/>
                </a:solidFill>
                <a:latin typeface="Agency FB" panose="020B0503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81" name="组合 80">
            <a:extLst>
              <a:ext uri="{FF2B5EF4-FFF2-40B4-BE49-F238E27FC236}">
                <a16:creationId xmlns:a16="http://schemas.microsoft.com/office/drawing/2014/main" id="{753A9CCD-A033-4E99-A098-371DD3DF9E34}"/>
              </a:ext>
            </a:extLst>
          </p:cNvPr>
          <p:cNvGrpSpPr/>
          <p:nvPr/>
        </p:nvGrpSpPr>
        <p:grpSpPr>
          <a:xfrm>
            <a:off x="6503782" y="2343710"/>
            <a:ext cx="2956458" cy="642937"/>
            <a:chOff x="519367" y="3556357"/>
            <a:chExt cx="2956458" cy="642937"/>
          </a:xfrm>
        </p:grpSpPr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70FFB333-D38F-4B14-83E6-8D256EE0B52A}"/>
                </a:ext>
              </a:extLst>
            </p:cNvPr>
            <p:cNvSpPr/>
            <p:nvPr/>
          </p:nvSpPr>
          <p:spPr>
            <a:xfrm>
              <a:off x="519367" y="3556357"/>
              <a:ext cx="2625470" cy="396583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提示需支付金额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590E3156-C7C0-46BF-B897-0920B98F5F01}"/>
                </a:ext>
              </a:extLst>
            </p:cNvPr>
            <p:cNvSpPr/>
            <p:nvPr/>
          </p:nvSpPr>
          <p:spPr>
            <a:xfrm>
              <a:off x="1003002" y="3904149"/>
              <a:ext cx="2472823" cy="29514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再次提示用户需要支付的菜品金额</a:t>
              </a:r>
            </a:p>
          </p:txBody>
        </p:sp>
      </p:grpSp>
      <p:grpSp>
        <p:nvGrpSpPr>
          <p:cNvPr id="84" name="组合 83">
            <a:extLst>
              <a:ext uri="{FF2B5EF4-FFF2-40B4-BE49-F238E27FC236}">
                <a16:creationId xmlns:a16="http://schemas.microsoft.com/office/drawing/2014/main" id="{F178823C-7242-49A2-BE0B-5AE1E75080BE}"/>
              </a:ext>
            </a:extLst>
          </p:cNvPr>
          <p:cNvGrpSpPr/>
          <p:nvPr/>
        </p:nvGrpSpPr>
        <p:grpSpPr>
          <a:xfrm>
            <a:off x="6146112" y="3657303"/>
            <a:ext cx="3295827" cy="642937"/>
            <a:chOff x="179998" y="3556357"/>
            <a:chExt cx="3295827" cy="642937"/>
          </a:xfrm>
        </p:grpSpPr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EA8C9E52-03B5-44BD-B2A6-D270969176DC}"/>
                </a:ext>
              </a:extLst>
            </p:cNvPr>
            <p:cNvSpPr/>
            <p:nvPr/>
          </p:nvSpPr>
          <p:spPr>
            <a:xfrm>
              <a:off x="179998" y="3556357"/>
              <a:ext cx="2241974" cy="396583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支付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97EAE016-7F1C-46A7-94B6-2E7B47C0461E}"/>
                </a:ext>
              </a:extLst>
            </p:cNvPr>
            <p:cNvSpPr/>
            <p:nvPr/>
          </p:nvSpPr>
          <p:spPr>
            <a:xfrm>
              <a:off x="1003002" y="3904149"/>
              <a:ext cx="2472823" cy="29514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用户完成支付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64882131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>
            <a:extLst>
              <a:ext uri="{FF2B5EF4-FFF2-40B4-BE49-F238E27FC236}">
                <a16:creationId xmlns:a16="http://schemas.microsoft.com/office/drawing/2014/main" id="{E0E17E11-5CF0-47F8-8EF7-18250715A1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73884" y="1279684"/>
            <a:ext cx="2924345" cy="5196337"/>
          </a:xfrm>
          <a:prstGeom prst="rect">
            <a:avLst/>
          </a:prstGeom>
        </p:spPr>
      </p:pic>
      <p:grpSp>
        <p:nvGrpSpPr>
          <p:cNvPr id="2" name="组合 1">
            <a:extLst>
              <a:ext uri="{FF2B5EF4-FFF2-40B4-BE49-F238E27FC236}">
                <a16:creationId xmlns:a16="http://schemas.microsoft.com/office/drawing/2014/main" id="{FC457F80-B04A-47A6-8605-8E42BBD46897}"/>
              </a:ext>
            </a:extLst>
          </p:cNvPr>
          <p:cNvGrpSpPr/>
          <p:nvPr/>
        </p:nvGrpSpPr>
        <p:grpSpPr>
          <a:xfrm>
            <a:off x="562611" y="580509"/>
            <a:ext cx="1009408" cy="501038"/>
            <a:chOff x="680598" y="541180"/>
            <a:chExt cx="1009408" cy="501038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6D59666A-CE3A-4145-818B-1D993BA67BC5}"/>
                </a:ext>
              </a:extLst>
            </p:cNvPr>
            <p:cNvSpPr/>
            <p:nvPr/>
          </p:nvSpPr>
          <p:spPr>
            <a:xfrm>
              <a:off x="680598" y="541183"/>
              <a:ext cx="194474" cy="501035"/>
            </a:xfrm>
            <a:prstGeom prst="rect">
              <a:avLst/>
            </a:prstGeom>
            <a:solidFill>
              <a:srgbClr val="30333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0D1B6BD0-B593-4341-B05E-F27ADDAC322A}"/>
                </a:ext>
              </a:extLst>
            </p:cNvPr>
            <p:cNvSpPr/>
            <p:nvPr/>
          </p:nvSpPr>
          <p:spPr>
            <a:xfrm>
              <a:off x="950985" y="541182"/>
              <a:ext cx="194474" cy="501035"/>
            </a:xfrm>
            <a:prstGeom prst="rect">
              <a:avLst/>
            </a:prstGeom>
            <a:solidFill>
              <a:srgbClr val="C14F4E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CCC4FFFE-E93B-419C-A934-1F5FFB9BA8E2}"/>
                </a:ext>
              </a:extLst>
            </p:cNvPr>
            <p:cNvSpPr/>
            <p:nvPr/>
          </p:nvSpPr>
          <p:spPr>
            <a:xfrm>
              <a:off x="1243209" y="541181"/>
              <a:ext cx="194474" cy="501035"/>
            </a:xfrm>
            <a:prstGeom prst="rect">
              <a:avLst/>
            </a:prstGeom>
            <a:solidFill>
              <a:srgbClr val="30333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30172D68-4D84-4974-B1DF-56D38B29B1C4}"/>
                </a:ext>
              </a:extLst>
            </p:cNvPr>
            <p:cNvSpPr/>
            <p:nvPr/>
          </p:nvSpPr>
          <p:spPr>
            <a:xfrm>
              <a:off x="1495532" y="541180"/>
              <a:ext cx="194474" cy="501035"/>
            </a:xfrm>
            <a:prstGeom prst="rect">
              <a:avLst/>
            </a:prstGeom>
            <a:solidFill>
              <a:srgbClr val="C14F4E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658E34CA-EB08-4DE3-BE1D-AABB64A9AC5F}"/>
              </a:ext>
            </a:extLst>
          </p:cNvPr>
          <p:cNvSpPr txBox="1"/>
          <p:nvPr/>
        </p:nvSpPr>
        <p:spPr>
          <a:xfrm>
            <a:off x="1687832" y="551418"/>
            <a:ext cx="21270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30333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用户视角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CC886FD-CF82-4B0C-98A0-919FD78C4361}"/>
              </a:ext>
            </a:extLst>
          </p:cNvPr>
          <p:cNvSpPr/>
          <p:nvPr/>
        </p:nvSpPr>
        <p:spPr>
          <a:xfrm flipH="1">
            <a:off x="0" y="0"/>
            <a:ext cx="12192000" cy="133978"/>
          </a:xfrm>
          <a:prstGeom prst="rect">
            <a:avLst/>
          </a:prstGeom>
          <a:solidFill>
            <a:srgbClr val="30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170A6D6-619B-417E-8518-A169CD5D14FE}"/>
              </a:ext>
            </a:extLst>
          </p:cNvPr>
          <p:cNvSpPr/>
          <p:nvPr/>
        </p:nvSpPr>
        <p:spPr>
          <a:xfrm flipH="1">
            <a:off x="0" y="6730180"/>
            <a:ext cx="12192000" cy="133978"/>
          </a:xfrm>
          <a:prstGeom prst="rect">
            <a:avLst/>
          </a:prstGeom>
          <a:solidFill>
            <a:srgbClr val="C14F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F8D3AD2-9543-40B7-8CAA-4AA44509AAD3}"/>
              </a:ext>
            </a:extLst>
          </p:cNvPr>
          <p:cNvSpPr/>
          <p:nvPr/>
        </p:nvSpPr>
        <p:spPr>
          <a:xfrm flipH="1">
            <a:off x="9129252" y="219389"/>
            <a:ext cx="3062748" cy="133978"/>
          </a:xfrm>
          <a:prstGeom prst="rect">
            <a:avLst/>
          </a:prstGeom>
          <a:solidFill>
            <a:srgbClr val="C14F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5D2E94A-6053-45E7-A61D-C796EFAD7E7C}"/>
              </a:ext>
            </a:extLst>
          </p:cNvPr>
          <p:cNvSpPr/>
          <p:nvPr/>
        </p:nvSpPr>
        <p:spPr>
          <a:xfrm flipH="1">
            <a:off x="10225548" y="445101"/>
            <a:ext cx="1966452" cy="133978"/>
          </a:xfrm>
          <a:prstGeom prst="rect">
            <a:avLst/>
          </a:prstGeom>
          <a:solidFill>
            <a:srgbClr val="30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2" name="Group 227">
            <a:extLst>
              <a:ext uri="{FF2B5EF4-FFF2-40B4-BE49-F238E27FC236}">
                <a16:creationId xmlns:a16="http://schemas.microsoft.com/office/drawing/2014/main" id="{6034EAAD-8B7C-42EF-A033-9E5F3B4C445A}"/>
              </a:ext>
            </a:extLst>
          </p:cNvPr>
          <p:cNvGrpSpPr/>
          <p:nvPr/>
        </p:nvGrpSpPr>
        <p:grpSpPr>
          <a:xfrm>
            <a:off x="5691532" y="2343710"/>
            <a:ext cx="3997362" cy="2390278"/>
            <a:chOff x="0" y="0"/>
            <a:chExt cx="8953594" cy="5353925"/>
          </a:xfrm>
        </p:grpSpPr>
        <p:sp>
          <p:nvSpPr>
            <p:cNvPr id="63" name="Shape 197">
              <a:extLst>
                <a:ext uri="{FF2B5EF4-FFF2-40B4-BE49-F238E27FC236}">
                  <a16:creationId xmlns:a16="http://schemas.microsoft.com/office/drawing/2014/main" id="{201F08B6-1838-4017-BB76-C4CC5A86D0E0}"/>
                </a:ext>
              </a:extLst>
            </p:cNvPr>
            <p:cNvSpPr/>
            <p:nvPr/>
          </p:nvSpPr>
          <p:spPr>
            <a:xfrm>
              <a:off x="1819340" y="0"/>
              <a:ext cx="7134254" cy="2390468"/>
            </a:xfrm>
            <a:prstGeom prst="roundRect">
              <a:avLst>
                <a:gd name="adj" fmla="val 15000"/>
              </a:avLst>
            </a:prstGeom>
            <a:solidFill>
              <a:srgbClr val="30333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just">
                <a:lnSpc>
                  <a:spcPct val="120000"/>
                </a:lnSpc>
                <a:defRPr sz="3600">
                  <a:solidFill>
                    <a:srgbClr val="FFFFFF"/>
                  </a:solidFill>
                </a:defRPr>
              </a:pPr>
              <a:endParaRPr sz="1607">
                <a:latin typeface="Agency FB" panose="020B0503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4" name="Shape 198">
              <a:extLst>
                <a:ext uri="{FF2B5EF4-FFF2-40B4-BE49-F238E27FC236}">
                  <a16:creationId xmlns:a16="http://schemas.microsoft.com/office/drawing/2014/main" id="{3BD7D250-68BA-4AD7-A800-65FCC98A4E1D}"/>
                </a:ext>
              </a:extLst>
            </p:cNvPr>
            <p:cNvSpPr/>
            <p:nvPr/>
          </p:nvSpPr>
          <p:spPr>
            <a:xfrm>
              <a:off x="0" y="0"/>
              <a:ext cx="2390468" cy="2390468"/>
            </a:xfrm>
            <a:prstGeom prst="roundRect">
              <a:avLst>
                <a:gd name="adj" fmla="val 15000"/>
              </a:avLst>
            </a:prstGeom>
            <a:solidFill>
              <a:srgbClr val="C14F4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just">
                <a:lnSpc>
                  <a:spcPct val="120000"/>
                </a:lnSpc>
                <a:defRPr sz="3600">
                  <a:solidFill>
                    <a:srgbClr val="FFFFFF"/>
                  </a:solidFill>
                </a:defRPr>
              </a:pPr>
              <a:endParaRPr sz="1607">
                <a:latin typeface="Agency FB" panose="020B0503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5" name="Shape 199">
              <a:extLst>
                <a:ext uri="{FF2B5EF4-FFF2-40B4-BE49-F238E27FC236}">
                  <a16:creationId xmlns:a16="http://schemas.microsoft.com/office/drawing/2014/main" id="{5DFA8232-7458-4EB9-B6BA-AEB0877DE9BA}"/>
                </a:ext>
              </a:extLst>
            </p:cNvPr>
            <p:cNvSpPr/>
            <p:nvPr/>
          </p:nvSpPr>
          <p:spPr>
            <a:xfrm>
              <a:off x="718982" y="647752"/>
              <a:ext cx="538578" cy="109496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6600">
                  <a:solidFill>
                    <a:srgbClr val="F9FAFC"/>
                  </a:solidFill>
                  <a:latin typeface="STIXGeneral-Bold"/>
                  <a:ea typeface="STIXGeneral-Bold"/>
                  <a:cs typeface="STIXGeneral-Bold"/>
                  <a:sym typeface="STIXGeneral-Bold"/>
                </a:defRPr>
              </a:lvl1pPr>
            </a:lstStyle>
            <a:p>
              <a:pPr lvl="0" algn="just">
                <a:lnSpc>
                  <a:spcPct val="120000"/>
                </a:lnSpc>
                <a:defRPr sz="1800">
                  <a:solidFill>
                    <a:srgbClr val="000000"/>
                  </a:solidFill>
                </a:defRPr>
              </a:pPr>
              <a:r>
                <a:rPr sz="2946">
                  <a:solidFill>
                    <a:schemeClr val="bg1"/>
                  </a:solidFill>
                  <a:latin typeface="Agency FB" panose="020B0503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01</a:t>
              </a:r>
            </a:p>
          </p:txBody>
        </p:sp>
        <p:sp>
          <p:nvSpPr>
            <p:cNvPr id="66" name="Shape 200">
              <a:extLst>
                <a:ext uri="{FF2B5EF4-FFF2-40B4-BE49-F238E27FC236}">
                  <a16:creationId xmlns:a16="http://schemas.microsoft.com/office/drawing/2014/main" id="{616D159E-305C-41B0-BED9-EE2BAD22B0E6}"/>
                </a:ext>
              </a:extLst>
            </p:cNvPr>
            <p:cNvSpPr/>
            <p:nvPr/>
          </p:nvSpPr>
          <p:spPr>
            <a:xfrm>
              <a:off x="1819340" y="2963457"/>
              <a:ext cx="7134254" cy="2390468"/>
            </a:xfrm>
            <a:prstGeom prst="roundRect">
              <a:avLst>
                <a:gd name="adj" fmla="val 15000"/>
              </a:avLst>
            </a:prstGeom>
            <a:solidFill>
              <a:srgbClr val="30333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just">
                <a:lnSpc>
                  <a:spcPct val="120000"/>
                </a:lnSpc>
                <a:defRPr sz="3600">
                  <a:solidFill>
                    <a:srgbClr val="FFFFFF"/>
                  </a:solidFill>
                </a:defRPr>
              </a:pPr>
              <a:endParaRPr sz="1607">
                <a:latin typeface="Agency FB" panose="020B0503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7" name="Shape 201">
              <a:extLst>
                <a:ext uri="{FF2B5EF4-FFF2-40B4-BE49-F238E27FC236}">
                  <a16:creationId xmlns:a16="http://schemas.microsoft.com/office/drawing/2014/main" id="{C4F40872-63D2-4E7A-BE16-1F3CEB526FFC}"/>
                </a:ext>
              </a:extLst>
            </p:cNvPr>
            <p:cNvSpPr/>
            <p:nvPr/>
          </p:nvSpPr>
          <p:spPr>
            <a:xfrm>
              <a:off x="0" y="2963457"/>
              <a:ext cx="2390468" cy="2390468"/>
            </a:xfrm>
            <a:prstGeom prst="roundRect">
              <a:avLst>
                <a:gd name="adj" fmla="val 15000"/>
              </a:avLst>
            </a:prstGeom>
            <a:solidFill>
              <a:srgbClr val="C14F4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just">
                <a:lnSpc>
                  <a:spcPct val="120000"/>
                </a:lnSpc>
                <a:defRPr sz="3600">
                  <a:solidFill>
                    <a:srgbClr val="FFFFFF"/>
                  </a:solidFill>
                </a:defRPr>
              </a:pPr>
              <a:endParaRPr sz="1607">
                <a:latin typeface="Agency FB" panose="020B0503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8" name="Shape 202">
              <a:extLst>
                <a:ext uri="{FF2B5EF4-FFF2-40B4-BE49-F238E27FC236}">
                  <a16:creationId xmlns:a16="http://schemas.microsoft.com/office/drawing/2014/main" id="{6169B537-A208-422A-A14C-F16491B43219}"/>
                </a:ext>
              </a:extLst>
            </p:cNvPr>
            <p:cNvSpPr/>
            <p:nvPr/>
          </p:nvSpPr>
          <p:spPr>
            <a:xfrm>
              <a:off x="731550" y="3638467"/>
              <a:ext cx="696563" cy="109496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6600">
                  <a:solidFill>
                    <a:srgbClr val="F9FAFC"/>
                  </a:solidFill>
                  <a:latin typeface="STIXGeneral-Bold"/>
                  <a:ea typeface="STIXGeneral-Bold"/>
                  <a:cs typeface="STIXGeneral-Bold"/>
                  <a:sym typeface="STIXGeneral-Bold"/>
                </a:defRPr>
              </a:lvl1pPr>
            </a:lstStyle>
            <a:p>
              <a:pPr lvl="0" algn="just">
                <a:lnSpc>
                  <a:spcPct val="120000"/>
                </a:lnSpc>
                <a:defRPr sz="1800">
                  <a:solidFill>
                    <a:srgbClr val="000000"/>
                  </a:solidFill>
                </a:defRPr>
              </a:pPr>
              <a:r>
                <a:rPr sz="2946" dirty="0">
                  <a:solidFill>
                    <a:schemeClr val="bg1"/>
                  </a:solidFill>
                  <a:latin typeface="Agency FB" panose="020B0503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0</a:t>
              </a:r>
              <a:r>
                <a:rPr lang="en-US" altLang="zh-CN" sz="2946" dirty="0">
                  <a:solidFill>
                    <a:schemeClr val="bg1"/>
                  </a:solidFill>
                  <a:latin typeface="Agency FB" panose="020B0503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2</a:t>
              </a:r>
              <a:endParaRPr sz="2946" dirty="0">
                <a:solidFill>
                  <a:schemeClr val="bg1"/>
                </a:solidFill>
                <a:latin typeface="Agency FB" panose="020B0503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81" name="组合 80">
            <a:extLst>
              <a:ext uri="{FF2B5EF4-FFF2-40B4-BE49-F238E27FC236}">
                <a16:creationId xmlns:a16="http://schemas.microsoft.com/office/drawing/2014/main" id="{753A9CCD-A033-4E99-A098-371DD3DF9E34}"/>
              </a:ext>
            </a:extLst>
          </p:cNvPr>
          <p:cNvGrpSpPr/>
          <p:nvPr/>
        </p:nvGrpSpPr>
        <p:grpSpPr>
          <a:xfrm>
            <a:off x="6503782" y="2343710"/>
            <a:ext cx="2956458" cy="642937"/>
            <a:chOff x="519367" y="3556357"/>
            <a:chExt cx="2956458" cy="642937"/>
          </a:xfrm>
        </p:grpSpPr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70FFB333-D38F-4B14-83E6-8D256EE0B52A}"/>
                </a:ext>
              </a:extLst>
            </p:cNvPr>
            <p:cNvSpPr/>
            <p:nvPr/>
          </p:nvSpPr>
          <p:spPr>
            <a:xfrm>
              <a:off x="519367" y="3556357"/>
              <a:ext cx="2625470" cy="396583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提示已支付金额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590E3156-C7C0-46BF-B897-0920B98F5F01}"/>
                </a:ext>
              </a:extLst>
            </p:cNvPr>
            <p:cNvSpPr/>
            <p:nvPr/>
          </p:nvSpPr>
          <p:spPr>
            <a:xfrm>
              <a:off x="1003002" y="3904149"/>
              <a:ext cx="2472823" cy="29514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提示已经成功支付的金额</a:t>
              </a:r>
            </a:p>
          </p:txBody>
        </p:sp>
      </p:grpSp>
      <p:grpSp>
        <p:nvGrpSpPr>
          <p:cNvPr id="84" name="组合 83">
            <a:extLst>
              <a:ext uri="{FF2B5EF4-FFF2-40B4-BE49-F238E27FC236}">
                <a16:creationId xmlns:a16="http://schemas.microsoft.com/office/drawing/2014/main" id="{F178823C-7242-49A2-BE0B-5AE1E75080BE}"/>
              </a:ext>
            </a:extLst>
          </p:cNvPr>
          <p:cNvGrpSpPr/>
          <p:nvPr/>
        </p:nvGrpSpPr>
        <p:grpSpPr>
          <a:xfrm>
            <a:off x="6146112" y="3657303"/>
            <a:ext cx="3295827" cy="642937"/>
            <a:chOff x="179998" y="3556357"/>
            <a:chExt cx="3295827" cy="642937"/>
          </a:xfrm>
        </p:grpSpPr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EA8C9E52-03B5-44BD-B2A6-D270969176DC}"/>
                </a:ext>
              </a:extLst>
            </p:cNvPr>
            <p:cNvSpPr/>
            <p:nvPr/>
          </p:nvSpPr>
          <p:spPr>
            <a:xfrm>
              <a:off x="179998" y="3556357"/>
              <a:ext cx="2241974" cy="396583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    </a:t>
              </a:r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跳转回首页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97EAE016-7F1C-46A7-94B6-2E7B47C0461E}"/>
                </a:ext>
              </a:extLst>
            </p:cNvPr>
            <p:cNvSpPr/>
            <p:nvPr/>
          </p:nvSpPr>
          <p:spPr>
            <a:xfrm>
              <a:off x="1003002" y="3904149"/>
              <a:ext cx="2472823" cy="29514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支付成功，自动跳转返回主界面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02345860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>
            <a:extLst>
              <a:ext uri="{FF2B5EF4-FFF2-40B4-BE49-F238E27FC236}">
                <a16:creationId xmlns:a16="http://schemas.microsoft.com/office/drawing/2014/main" id="{E0E17E11-5CF0-47F8-8EF7-18250715A1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67362" y="1868007"/>
            <a:ext cx="5725690" cy="3294129"/>
          </a:xfrm>
          <a:prstGeom prst="rect">
            <a:avLst/>
          </a:prstGeom>
        </p:spPr>
      </p:pic>
      <p:grpSp>
        <p:nvGrpSpPr>
          <p:cNvPr id="2" name="组合 1">
            <a:extLst>
              <a:ext uri="{FF2B5EF4-FFF2-40B4-BE49-F238E27FC236}">
                <a16:creationId xmlns:a16="http://schemas.microsoft.com/office/drawing/2014/main" id="{FC457F80-B04A-47A6-8605-8E42BBD46897}"/>
              </a:ext>
            </a:extLst>
          </p:cNvPr>
          <p:cNvGrpSpPr/>
          <p:nvPr/>
        </p:nvGrpSpPr>
        <p:grpSpPr>
          <a:xfrm>
            <a:off x="562611" y="580509"/>
            <a:ext cx="1009408" cy="501038"/>
            <a:chOff x="680598" y="541180"/>
            <a:chExt cx="1009408" cy="501038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6D59666A-CE3A-4145-818B-1D993BA67BC5}"/>
                </a:ext>
              </a:extLst>
            </p:cNvPr>
            <p:cNvSpPr/>
            <p:nvPr/>
          </p:nvSpPr>
          <p:spPr>
            <a:xfrm>
              <a:off x="680598" y="541183"/>
              <a:ext cx="194474" cy="501035"/>
            </a:xfrm>
            <a:prstGeom prst="rect">
              <a:avLst/>
            </a:prstGeom>
            <a:solidFill>
              <a:srgbClr val="30333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0D1B6BD0-B593-4341-B05E-F27ADDAC322A}"/>
                </a:ext>
              </a:extLst>
            </p:cNvPr>
            <p:cNvSpPr/>
            <p:nvPr/>
          </p:nvSpPr>
          <p:spPr>
            <a:xfrm>
              <a:off x="950985" y="541182"/>
              <a:ext cx="194474" cy="501035"/>
            </a:xfrm>
            <a:prstGeom prst="rect">
              <a:avLst/>
            </a:prstGeom>
            <a:solidFill>
              <a:srgbClr val="C14F4E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CCC4FFFE-E93B-419C-A934-1F5FFB9BA8E2}"/>
                </a:ext>
              </a:extLst>
            </p:cNvPr>
            <p:cNvSpPr/>
            <p:nvPr/>
          </p:nvSpPr>
          <p:spPr>
            <a:xfrm>
              <a:off x="1243209" y="541181"/>
              <a:ext cx="194474" cy="501035"/>
            </a:xfrm>
            <a:prstGeom prst="rect">
              <a:avLst/>
            </a:prstGeom>
            <a:solidFill>
              <a:srgbClr val="30333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30172D68-4D84-4974-B1DF-56D38B29B1C4}"/>
                </a:ext>
              </a:extLst>
            </p:cNvPr>
            <p:cNvSpPr/>
            <p:nvPr/>
          </p:nvSpPr>
          <p:spPr>
            <a:xfrm>
              <a:off x="1495532" y="541180"/>
              <a:ext cx="194474" cy="501035"/>
            </a:xfrm>
            <a:prstGeom prst="rect">
              <a:avLst/>
            </a:prstGeom>
            <a:solidFill>
              <a:srgbClr val="C14F4E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658E34CA-EB08-4DE3-BE1D-AABB64A9AC5F}"/>
              </a:ext>
            </a:extLst>
          </p:cNvPr>
          <p:cNvSpPr txBox="1"/>
          <p:nvPr/>
        </p:nvSpPr>
        <p:spPr>
          <a:xfrm>
            <a:off x="1687832" y="551419"/>
            <a:ext cx="28935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30333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管理员视角</a:t>
            </a:r>
            <a:r>
              <a:rPr lang="en-US" altLang="zh-CN" sz="2800" b="1" dirty="0">
                <a:solidFill>
                  <a:srgbClr val="30333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800" b="1" dirty="0">
                <a:solidFill>
                  <a:srgbClr val="30333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登陆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CC886FD-CF82-4B0C-98A0-919FD78C4361}"/>
              </a:ext>
            </a:extLst>
          </p:cNvPr>
          <p:cNvSpPr/>
          <p:nvPr/>
        </p:nvSpPr>
        <p:spPr>
          <a:xfrm flipH="1">
            <a:off x="0" y="0"/>
            <a:ext cx="12192000" cy="133978"/>
          </a:xfrm>
          <a:prstGeom prst="rect">
            <a:avLst/>
          </a:prstGeom>
          <a:solidFill>
            <a:srgbClr val="30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170A6D6-619B-417E-8518-A169CD5D14FE}"/>
              </a:ext>
            </a:extLst>
          </p:cNvPr>
          <p:cNvSpPr/>
          <p:nvPr/>
        </p:nvSpPr>
        <p:spPr>
          <a:xfrm flipH="1">
            <a:off x="0" y="6730180"/>
            <a:ext cx="12192000" cy="133978"/>
          </a:xfrm>
          <a:prstGeom prst="rect">
            <a:avLst/>
          </a:prstGeom>
          <a:solidFill>
            <a:srgbClr val="C14F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F8D3AD2-9543-40B7-8CAA-4AA44509AAD3}"/>
              </a:ext>
            </a:extLst>
          </p:cNvPr>
          <p:cNvSpPr/>
          <p:nvPr/>
        </p:nvSpPr>
        <p:spPr>
          <a:xfrm flipH="1">
            <a:off x="9129252" y="219389"/>
            <a:ext cx="3062748" cy="133978"/>
          </a:xfrm>
          <a:prstGeom prst="rect">
            <a:avLst/>
          </a:prstGeom>
          <a:solidFill>
            <a:srgbClr val="C14F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5D2E94A-6053-45E7-A61D-C796EFAD7E7C}"/>
              </a:ext>
            </a:extLst>
          </p:cNvPr>
          <p:cNvSpPr/>
          <p:nvPr/>
        </p:nvSpPr>
        <p:spPr>
          <a:xfrm flipH="1">
            <a:off x="10225548" y="445101"/>
            <a:ext cx="1966452" cy="133978"/>
          </a:xfrm>
          <a:prstGeom prst="rect">
            <a:avLst/>
          </a:prstGeom>
          <a:solidFill>
            <a:srgbClr val="30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2" name="Group 227">
            <a:extLst>
              <a:ext uri="{FF2B5EF4-FFF2-40B4-BE49-F238E27FC236}">
                <a16:creationId xmlns:a16="http://schemas.microsoft.com/office/drawing/2014/main" id="{6034EAAD-8B7C-42EF-A033-9E5F3B4C445A}"/>
              </a:ext>
            </a:extLst>
          </p:cNvPr>
          <p:cNvGrpSpPr/>
          <p:nvPr/>
        </p:nvGrpSpPr>
        <p:grpSpPr>
          <a:xfrm>
            <a:off x="6954726" y="2343710"/>
            <a:ext cx="3997362" cy="2390278"/>
            <a:chOff x="0" y="0"/>
            <a:chExt cx="8953594" cy="5353925"/>
          </a:xfrm>
        </p:grpSpPr>
        <p:sp>
          <p:nvSpPr>
            <p:cNvPr id="63" name="Shape 197">
              <a:extLst>
                <a:ext uri="{FF2B5EF4-FFF2-40B4-BE49-F238E27FC236}">
                  <a16:creationId xmlns:a16="http://schemas.microsoft.com/office/drawing/2014/main" id="{201F08B6-1838-4017-BB76-C4CC5A86D0E0}"/>
                </a:ext>
              </a:extLst>
            </p:cNvPr>
            <p:cNvSpPr/>
            <p:nvPr/>
          </p:nvSpPr>
          <p:spPr>
            <a:xfrm>
              <a:off x="1819340" y="0"/>
              <a:ext cx="7134254" cy="2390468"/>
            </a:xfrm>
            <a:prstGeom prst="roundRect">
              <a:avLst>
                <a:gd name="adj" fmla="val 15000"/>
              </a:avLst>
            </a:prstGeom>
            <a:solidFill>
              <a:srgbClr val="30333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just">
                <a:lnSpc>
                  <a:spcPct val="120000"/>
                </a:lnSpc>
                <a:defRPr sz="3600">
                  <a:solidFill>
                    <a:srgbClr val="FFFFFF"/>
                  </a:solidFill>
                </a:defRPr>
              </a:pPr>
              <a:endParaRPr sz="1607" dirty="0">
                <a:latin typeface="Agency FB" panose="020B0503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4" name="Shape 198">
              <a:extLst>
                <a:ext uri="{FF2B5EF4-FFF2-40B4-BE49-F238E27FC236}">
                  <a16:creationId xmlns:a16="http://schemas.microsoft.com/office/drawing/2014/main" id="{3BD7D250-68BA-4AD7-A800-65FCC98A4E1D}"/>
                </a:ext>
              </a:extLst>
            </p:cNvPr>
            <p:cNvSpPr/>
            <p:nvPr/>
          </p:nvSpPr>
          <p:spPr>
            <a:xfrm>
              <a:off x="0" y="0"/>
              <a:ext cx="2390468" cy="2390468"/>
            </a:xfrm>
            <a:prstGeom prst="roundRect">
              <a:avLst>
                <a:gd name="adj" fmla="val 15000"/>
              </a:avLst>
            </a:prstGeom>
            <a:solidFill>
              <a:srgbClr val="C14F4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just">
                <a:lnSpc>
                  <a:spcPct val="120000"/>
                </a:lnSpc>
                <a:defRPr sz="3600">
                  <a:solidFill>
                    <a:srgbClr val="FFFFFF"/>
                  </a:solidFill>
                </a:defRPr>
              </a:pPr>
              <a:endParaRPr sz="1607">
                <a:latin typeface="Agency FB" panose="020B0503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5" name="Shape 199">
              <a:extLst>
                <a:ext uri="{FF2B5EF4-FFF2-40B4-BE49-F238E27FC236}">
                  <a16:creationId xmlns:a16="http://schemas.microsoft.com/office/drawing/2014/main" id="{5DFA8232-7458-4EB9-B6BA-AEB0877DE9BA}"/>
                </a:ext>
              </a:extLst>
            </p:cNvPr>
            <p:cNvSpPr/>
            <p:nvPr/>
          </p:nvSpPr>
          <p:spPr>
            <a:xfrm>
              <a:off x="718982" y="647752"/>
              <a:ext cx="538578" cy="109496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6600">
                  <a:solidFill>
                    <a:srgbClr val="F9FAFC"/>
                  </a:solidFill>
                  <a:latin typeface="STIXGeneral-Bold"/>
                  <a:ea typeface="STIXGeneral-Bold"/>
                  <a:cs typeface="STIXGeneral-Bold"/>
                  <a:sym typeface="STIXGeneral-Bold"/>
                </a:defRPr>
              </a:lvl1pPr>
            </a:lstStyle>
            <a:p>
              <a:pPr lvl="0" algn="just">
                <a:lnSpc>
                  <a:spcPct val="120000"/>
                </a:lnSpc>
                <a:defRPr sz="1800">
                  <a:solidFill>
                    <a:srgbClr val="000000"/>
                  </a:solidFill>
                </a:defRPr>
              </a:pPr>
              <a:r>
                <a:rPr sz="2946">
                  <a:solidFill>
                    <a:schemeClr val="bg1"/>
                  </a:solidFill>
                  <a:latin typeface="Agency FB" panose="020B0503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01</a:t>
              </a:r>
            </a:p>
          </p:txBody>
        </p:sp>
        <p:sp>
          <p:nvSpPr>
            <p:cNvPr id="66" name="Shape 200">
              <a:extLst>
                <a:ext uri="{FF2B5EF4-FFF2-40B4-BE49-F238E27FC236}">
                  <a16:creationId xmlns:a16="http://schemas.microsoft.com/office/drawing/2014/main" id="{616D159E-305C-41B0-BED9-EE2BAD22B0E6}"/>
                </a:ext>
              </a:extLst>
            </p:cNvPr>
            <p:cNvSpPr/>
            <p:nvPr/>
          </p:nvSpPr>
          <p:spPr>
            <a:xfrm>
              <a:off x="1819340" y="2963457"/>
              <a:ext cx="7134254" cy="2390468"/>
            </a:xfrm>
            <a:prstGeom prst="roundRect">
              <a:avLst>
                <a:gd name="adj" fmla="val 15000"/>
              </a:avLst>
            </a:prstGeom>
            <a:solidFill>
              <a:srgbClr val="30333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just">
                <a:lnSpc>
                  <a:spcPct val="120000"/>
                </a:lnSpc>
                <a:defRPr sz="3600">
                  <a:solidFill>
                    <a:srgbClr val="FFFFFF"/>
                  </a:solidFill>
                </a:defRPr>
              </a:pPr>
              <a:endParaRPr sz="1607">
                <a:latin typeface="Agency FB" panose="020B0503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7" name="Shape 201">
              <a:extLst>
                <a:ext uri="{FF2B5EF4-FFF2-40B4-BE49-F238E27FC236}">
                  <a16:creationId xmlns:a16="http://schemas.microsoft.com/office/drawing/2014/main" id="{C4F40872-63D2-4E7A-BE16-1F3CEB526FFC}"/>
                </a:ext>
              </a:extLst>
            </p:cNvPr>
            <p:cNvSpPr/>
            <p:nvPr/>
          </p:nvSpPr>
          <p:spPr>
            <a:xfrm>
              <a:off x="0" y="2963457"/>
              <a:ext cx="2390468" cy="2390468"/>
            </a:xfrm>
            <a:prstGeom prst="roundRect">
              <a:avLst>
                <a:gd name="adj" fmla="val 15000"/>
              </a:avLst>
            </a:prstGeom>
            <a:solidFill>
              <a:srgbClr val="C14F4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just">
                <a:lnSpc>
                  <a:spcPct val="120000"/>
                </a:lnSpc>
                <a:defRPr sz="3600">
                  <a:solidFill>
                    <a:srgbClr val="FFFFFF"/>
                  </a:solidFill>
                </a:defRPr>
              </a:pPr>
              <a:endParaRPr sz="1607">
                <a:latin typeface="Agency FB" panose="020B0503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8" name="Shape 202">
              <a:extLst>
                <a:ext uri="{FF2B5EF4-FFF2-40B4-BE49-F238E27FC236}">
                  <a16:creationId xmlns:a16="http://schemas.microsoft.com/office/drawing/2014/main" id="{6169B537-A208-422A-A14C-F16491B43219}"/>
                </a:ext>
              </a:extLst>
            </p:cNvPr>
            <p:cNvSpPr/>
            <p:nvPr/>
          </p:nvSpPr>
          <p:spPr>
            <a:xfrm>
              <a:off x="731550" y="3638467"/>
              <a:ext cx="696563" cy="109496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6600">
                  <a:solidFill>
                    <a:srgbClr val="F9FAFC"/>
                  </a:solidFill>
                  <a:latin typeface="STIXGeneral-Bold"/>
                  <a:ea typeface="STIXGeneral-Bold"/>
                  <a:cs typeface="STIXGeneral-Bold"/>
                  <a:sym typeface="STIXGeneral-Bold"/>
                </a:defRPr>
              </a:lvl1pPr>
            </a:lstStyle>
            <a:p>
              <a:pPr lvl="0" algn="just">
                <a:lnSpc>
                  <a:spcPct val="120000"/>
                </a:lnSpc>
                <a:defRPr sz="1800">
                  <a:solidFill>
                    <a:srgbClr val="000000"/>
                  </a:solidFill>
                </a:defRPr>
              </a:pPr>
              <a:r>
                <a:rPr sz="2946" dirty="0">
                  <a:solidFill>
                    <a:schemeClr val="bg1"/>
                  </a:solidFill>
                  <a:latin typeface="Agency FB" panose="020B0503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0</a:t>
              </a:r>
              <a:r>
                <a:rPr lang="en-US" altLang="zh-CN" sz="2946" dirty="0">
                  <a:solidFill>
                    <a:schemeClr val="bg1"/>
                  </a:solidFill>
                  <a:latin typeface="Agency FB" panose="020B0503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2</a:t>
              </a:r>
              <a:endParaRPr sz="2946" dirty="0">
                <a:solidFill>
                  <a:schemeClr val="bg1"/>
                </a:solidFill>
                <a:latin typeface="Agency FB" panose="020B0503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81" name="组合 80">
            <a:extLst>
              <a:ext uri="{FF2B5EF4-FFF2-40B4-BE49-F238E27FC236}">
                <a16:creationId xmlns:a16="http://schemas.microsoft.com/office/drawing/2014/main" id="{753A9CCD-A033-4E99-A098-371DD3DF9E34}"/>
              </a:ext>
            </a:extLst>
          </p:cNvPr>
          <p:cNvGrpSpPr/>
          <p:nvPr/>
        </p:nvGrpSpPr>
        <p:grpSpPr>
          <a:xfrm>
            <a:off x="7766976" y="2343710"/>
            <a:ext cx="2956458" cy="1086136"/>
            <a:chOff x="519367" y="3556357"/>
            <a:chExt cx="2956458" cy="1086136"/>
          </a:xfrm>
        </p:grpSpPr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70FFB333-D38F-4B14-83E6-8D256EE0B52A}"/>
                </a:ext>
              </a:extLst>
            </p:cNvPr>
            <p:cNvSpPr/>
            <p:nvPr/>
          </p:nvSpPr>
          <p:spPr>
            <a:xfrm>
              <a:off x="519367" y="3556357"/>
              <a:ext cx="1499572" cy="396583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登录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590E3156-C7C0-46BF-B897-0920B98F5F01}"/>
                </a:ext>
              </a:extLst>
            </p:cNvPr>
            <p:cNvSpPr/>
            <p:nvPr/>
          </p:nvSpPr>
          <p:spPr>
            <a:xfrm>
              <a:off x="1003002" y="3904149"/>
              <a:ext cx="2472823" cy="7383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管理员输入用户名与密码，若正确则登录成功；若错误则提示登录失败，重新登陆。</a:t>
              </a:r>
            </a:p>
          </p:txBody>
        </p:sp>
      </p:grpSp>
      <p:grpSp>
        <p:nvGrpSpPr>
          <p:cNvPr id="84" name="组合 83">
            <a:extLst>
              <a:ext uri="{FF2B5EF4-FFF2-40B4-BE49-F238E27FC236}">
                <a16:creationId xmlns:a16="http://schemas.microsoft.com/office/drawing/2014/main" id="{F178823C-7242-49A2-BE0B-5AE1E75080BE}"/>
              </a:ext>
            </a:extLst>
          </p:cNvPr>
          <p:cNvGrpSpPr/>
          <p:nvPr/>
        </p:nvGrpSpPr>
        <p:grpSpPr>
          <a:xfrm>
            <a:off x="7409305" y="3856594"/>
            <a:ext cx="3295828" cy="642937"/>
            <a:chOff x="179997" y="3755648"/>
            <a:chExt cx="3295828" cy="642937"/>
          </a:xfrm>
        </p:grpSpPr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EA8C9E52-03B5-44BD-B2A6-D270969176DC}"/>
                </a:ext>
              </a:extLst>
            </p:cNvPr>
            <p:cNvSpPr/>
            <p:nvPr/>
          </p:nvSpPr>
          <p:spPr>
            <a:xfrm>
              <a:off x="179997" y="3755648"/>
              <a:ext cx="2472823" cy="396583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    </a:t>
              </a:r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跳转到主界面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97EAE016-7F1C-46A7-94B6-2E7B47C0461E}"/>
                </a:ext>
              </a:extLst>
            </p:cNvPr>
            <p:cNvSpPr/>
            <p:nvPr/>
          </p:nvSpPr>
          <p:spPr>
            <a:xfrm>
              <a:off x="1003002" y="4103440"/>
              <a:ext cx="2472823" cy="29514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登录成功，跳转到主界面。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77509044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>
            <a:extLst>
              <a:ext uri="{FF2B5EF4-FFF2-40B4-BE49-F238E27FC236}">
                <a16:creationId xmlns:a16="http://schemas.microsoft.com/office/drawing/2014/main" id="{E0E17E11-5CF0-47F8-8EF7-18250715A19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2" r="9976"/>
          <a:stretch/>
        </p:blipFill>
        <p:spPr>
          <a:xfrm>
            <a:off x="360790" y="1774304"/>
            <a:ext cx="7170361" cy="3291919"/>
          </a:xfrm>
          <a:prstGeom prst="rect">
            <a:avLst/>
          </a:prstGeom>
        </p:spPr>
      </p:pic>
      <p:grpSp>
        <p:nvGrpSpPr>
          <p:cNvPr id="2" name="组合 1">
            <a:extLst>
              <a:ext uri="{FF2B5EF4-FFF2-40B4-BE49-F238E27FC236}">
                <a16:creationId xmlns:a16="http://schemas.microsoft.com/office/drawing/2014/main" id="{FC457F80-B04A-47A6-8605-8E42BBD46897}"/>
              </a:ext>
            </a:extLst>
          </p:cNvPr>
          <p:cNvGrpSpPr/>
          <p:nvPr/>
        </p:nvGrpSpPr>
        <p:grpSpPr>
          <a:xfrm>
            <a:off x="562611" y="580509"/>
            <a:ext cx="1009408" cy="501038"/>
            <a:chOff x="680598" y="541180"/>
            <a:chExt cx="1009408" cy="501038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6D59666A-CE3A-4145-818B-1D993BA67BC5}"/>
                </a:ext>
              </a:extLst>
            </p:cNvPr>
            <p:cNvSpPr/>
            <p:nvPr/>
          </p:nvSpPr>
          <p:spPr>
            <a:xfrm>
              <a:off x="680598" y="541183"/>
              <a:ext cx="194474" cy="501035"/>
            </a:xfrm>
            <a:prstGeom prst="rect">
              <a:avLst/>
            </a:prstGeom>
            <a:solidFill>
              <a:srgbClr val="30333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0D1B6BD0-B593-4341-B05E-F27ADDAC322A}"/>
                </a:ext>
              </a:extLst>
            </p:cNvPr>
            <p:cNvSpPr/>
            <p:nvPr/>
          </p:nvSpPr>
          <p:spPr>
            <a:xfrm>
              <a:off x="950985" y="541182"/>
              <a:ext cx="194474" cy="501035"/>
            </a:xfrm>
            <a:prstGeom prst="rect">
              <a:avLst/>
            </a:prstGeom>
            <a:solidFill>
              <a:srgbClr val="C14F4E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CCC4FFFE-E93B-419C-A934-1F5FFB9BA8E2}"/>
                </a:ext>
              </a:extLst>
            </p:cNvPr>
            <p:cNvSpPr/>
            <p:nvPr/>
          </p:nvSpPr>
          <p:spPr>
            <a:xfrm>
              <a:off x="1243209" y="541181"/>
              <a:ext cx="194474" cy="501035"/>
            </a:xfrm>
            <a:prstGeom prst="rect">
              <a:avLst/>
            </a:prstGeom>
            <a:solidFill>
              <a:srgbClr val="30333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30172D68-4D84-4974-B1DF-56D38B29B1C4}"/>
                </a:ext>
              </a:extLst>
            </p:cNvPr>
            <p:cNvSpPr/>
            <p:nvPr/>
          </p:nvSpPr>
          <p:spPr>
            <a:xfrm>
              <a:off x="1495532" y="541180"/>
              <a:ext cx="194474" cy="501035"/>
            </a:xfrm>
            <a:prstGeom prst="rect">
              <a:avLst/>
            </a:prstGeom>
            <a:solidFill>
              <a:srgbClr val="C14F4E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658E34CA-EB08-4DE3-BE1D-AABB64A9AC5F}"/>
              </a:ext>
            </a:extLst>
          </p:cNvPr>
          <p:cNvSpPr txBox="1"/>
          <p:nvPr/>
        </p:nvSpPr>
        <p:spPr>
          <a:xfrm>
            <a:off x="1687832" y="551419"/>
            <a:ext cx="37231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30333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管理员视角</a:t>
            </a:r>
            <a:r>
              <a:rPr lang="en-US" altLang="zh-CN" sz="2800" b="1" dirty="0">
                <a:solidFill>
                  <a:srgbClr val="30333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800" b="1" dirty="0">
                <a:solidFill>
                  <a:srgbClr val="30333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角色管理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CC886FD-CF82-4B0C-98A0-919FD78C4361}"/>
              </a:ext>
            </a:extLst>
          </p:cNvPr>
          <p:cNvSpPr/>
          <p:nvPr/>
        </p:nvSpPr>
        <p:spPr>
          <a:xfrm flipH="1">
            <a:off x="0" y="0"/>
            <a:ext cx="12192000" cy="133978"/>
          </a:xfrm>
          <a:prstGeom prst="rect">
            <a:avLst/>
          </a:prstGeom>
          <a:solidFill>
            <a:srgbClr val="30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170A6D6-619B-417E-8518-A169CD5D14FE}"/>
              </a:ext>
            </a:extLst>
          </p:cNvPr>
          <p:cNvSpPr/>
          <p:nvPr/>
        </p:nvSpPr>
        <p:spPr>
          <a:xfrm flipH="1">
            <a:off x="0" y="6730180"/>
            <a:ext cx="12192000" cy="133978"/>
          </a:xfrm>
          <a:prstGeom prst="rect">
            <a:avLst/>
          </a:prstGeom>
          <a:solidFill>
            <a:srgbClr val="C14F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F8D3AD2-9543-40B7-8CAA-4AA44509AAD3}"/>
              </a:ext>
            </a:extLst>
          </p:cNvPr>
          <p:cNvSpPr/>
          <p:nvPr/>
        </p:nvSpPr>
        <p:spPr>
          <a:xfrm flipH="1">
            <a:off x="9129252" y="219389"/>
            <a:ext cx="3062748" cy="133978"/>
          </a:xfrm>
          <a:prstGeom prst="rect">
            <a:avLst/>
          </a:prstGeom>
          <a:solidFill>
            <a:srgbClr val="C14F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5D2E94A-6053-45E7-A61D-C796EFAD7E7C}"/>
              </a:ext>
            </a:extLst>
          </p:cNvPr>
          <p:cNvSpPr/>
          <p:nvPr/>
        </p:nvSpPr>
        <p:spPr>
          <a:xfrm flipH="1">
            <a:off x="10225548" y="445101"/>
            <a:ext cx="1966452" cy="133978"/>
          </a:xfrm>
          <a:prstGeom prst="rect">
            <a:avLst/>
          </a:prstGeom>
          <a:solidFill>
            <a:srgbClr val="30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2" name="Group 227">
            <a:extLst>
              <a:ext uri="{FF2B5EF4-FFF2-40B4-BE49-F238E27FC236}">
                <a16:creationId xmlns:a16="http://schemas.microsoft.com/office/drawing/2014/main" id="{6034EAAD-8B7C-42EF-A033-9E5F3B4C445A}"/>
              </a:ext>
            </a:extLst>
          </p:cNvPr>
          <p:cNvGrpSpPr/>
          <p:nvPr/>
        </p:nvGrpSpPr>
        <p:grpSpPr>
          <a:xfrm>
            <a:off x="7649468" y="4022621"/>
            <a:ext cx="3997362" cy="2390278"/>
            <a:chOff x="0" y="0"/>
            <a:chExt cx="8953594" cy="5353925"/>
          </a:xfrm>
        </p:grpSpPr>
        <p:sp>
          <p:nvSpPr>
            <p:cNvPr id="63" name="Shape 197">
              <a:extLst>
                <a:ext uri="{FF2B5EF4-FFF2-40B4-BE49-F238E27FC236}">
                  <a16:creationId xmlns:a16="http://schemas.microsoft.com/office/drawing/2014/main" id="{201F08B6-1838-4017-BB76-C4CC5A86D0E0}"/>
                </a:ext>
              </a:extLst>
            </p:cNvPr>
            <p:cNvSpPr/>
            <p:nvPr/>
          </p:nvSpPr>
          <p:spPr>
            <a:xfrm>
              <a:off x="1819340" y="0"/>
              <a:ext cx="7134254" cy="2390468"/>
            </a:xfrm>
            <a:prstGeom prst="roundRect">
              <a:avLst>
                <a:gd name="adj" fmla="val 15000"/>
              </a:avLst>
            </a:prstGeom>
            <a:solidFill>
              <a:srgbClr val="30333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just">
                <a:lnSpc>
                  <a:spcPct val="120000"/>
                </a:lnSpc>
                <a:defRPr sz="3600">
                  <a:solidFill>
                    <a:srgbClr val="FFFFFF"/>
                  </a:solidFill>
                </a:defRPr>
              </a:pPr>
              <a:endParaRPr sz="1607">
                <a:latin typeface="Agency FB" panose="020B0503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4" name="Shape 198">
              <a:extLst>
                <a:ext uri="{FF2B5EF4-FFF2-40B4-BE49-F238E27FC236}">
                  <a16:creationId xmlns:a16="http://schemas.microsoft.com/office/drawing/2014/main" id="{3BD7D250-68BA-4AD7-A800-65FCC98A4E1D}"/>
                </a:ext>
              </a:extLst>
            </p:cNvPr>
            <p:cNvSpPr/>
            <p:nvPr/>
          </p:nvSpPr>
          <p:spPr>
            <a:xfrm>
              <a:off x="0" y="0"/>
              <a:ext cx="2390468" cy="2390468"/>
            </a:xfrm>
            <a:prstGeom prst="roundRect">
              <a:avLst>
                <a:gd name="adj" fmla="val 15000"/>
              </a:avLst>
            </a:prstGeom>
            <a:solidFill>
              <a:srgbClr val="C14F4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just">
                <a:lnSpc>
                  <a:spcPct val="120000"/>
                </a:lnSpc>
                <a:defRPr sz="3600">
                  <a:solidFill>
                    <a:srgbClr val="FFFFFF"/>
                  </a:solidFill>
                </a:defRPr>
              </a:pPr>
              <a:endParaRPr sz="1607">
                <a:latin typeface="Agency FB" panose="020B0503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5" name="Shape 199">
              <a:extLst>
                <a:ext uri="{FF2B5EF4-FFF2-40B4-BE49-F238E27FC236}">
                  <a16:creationId xmlns:a16="http://schemas.microsoft.com/office/drawing/2014/main" id="{5DFA8232-7458-4EB9-B6BA-AEB0877DE9BA}"/>
                </a:ext>
              </a:extLst>
            </p:cNvPr>
            <p:cNvSpPr/>
            <p:nvPr/>
          </p:nvSpPr>
          <p:spPr>
            <a:xfrm>
              <a:off x="718982" y="647752"/>
              <a:ext cx="538578" cy="109496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6600">
                  <a:solidFill>
                    <a:srgbClr val="F9FAFC"/>
                  </a:solidFill>
                  <a:latin typeface="STIXGeneral-Bold"/>
                  <a:ea typeface="STIXGeneral-Bold"/>
                  <a:cs typeface="STIXGeneral-Bold"/>
                  <a:sym typeface="STIXGeneral-Bold"/>
                </a:defRPr>
              </a:lvl1pPr>
            </a:lstStyle>
            <a:p>
              <a:pPr lvl="0" algn="just">
                <a:lnSpc>
                  <a:spcPct val="120000"/>
                </a:lnSpc>
                <a:defRPr sz="1800">
                  <a:solidFill>
                    <a:srgbClr val="000000"/>
                  </a:solidFill>
                </a:defRPr>
              </a:pPr>
              <a:r>
                <a:rPr sz="2946" dirty="0">
                  <a:solidFill>
                    <a:schemeClr val="bg1"/>
                  </a:solidFill>
                  <a:latin typeface="Agency FB" panose="020B0503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01</a:t>
              </a:r>
            </a:p>
          </p:txBody>
        </p:sp>
        <p:sp>
          <p:nvSpPr>
            <p:cNvPr id="66" name="Shape 200">
              <a:extLst>
                <a:ext uri="{FF2B5EF4-FFF2-40B4-BE49-F238E27FC236}">
                  <a16:creationId xmlns:a16="http://schemas.microsoft.com/office/drawing/2014/main" id="{616D159E-305C-41B0-BED9-EE2BAD22B0E6}"/>
                </a:ext>
              </a:extLst>
            </p:cNvPr>
            <p:cNvSpPr/>
            <p:nvPr/>
          </p:nvSpPr>
          <p:spPr>
            <a:xfrm>
              <a:off x="1819340" y="2963457"/>
              <a:ext cx="7134254" cy="2390468"/>
            </a:xfrm>
            <a:prstGeom prst="roundRect">
              <a:avLst>
                <a:gd name="adj" fmla="val 15000"/>
              </a:avLst>
            </a:prstGeom>
            <a:solidFill>
              <a:srgbClr val="30333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just">
                <a:lnSpc>
                  <a:spcPct val="120000"/>
                </a:lnSpc>
                <a:defRPr sz="3600">
                  <a:solidFill>
                    <a:srgbClr val="FFFFFF"/>
                  </a:solidFill>
                </a:defRPr>
              </a:pPr>
              <a:endParaRPr sz="1607" dirty="0">
                <a:latin typeface="Agency FB" panose="020B0503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7" name="Shape 201">
              <a:extLst>
                <a:ext uri="{FF2B5EF4-FFF2-40B4-BE49-F238E27FC236}">
                  <a16:creationId xmlns:a16="http://schemas.microsoft.com/office/drawing/2014/main" id="{C4F40872-63D2-4E7A-BE16-1F3CEB526FFC}"/>
                </a:ext>
              </a:extLst>
            </p:cNvPr>
            <p:cNvSpPr/>
            <p:nvPr/>
          </p:nvSpPr>
          <p:spPr>
            <a:xfrm>
              <a:off x="0" y="2963457"/>
              <a:ext cx="2390468" cy="2390468"/>
            </a:xfrm>
            <a:prstGeom prst="roundRect">
              <a:avLst>
                <a:gd name="adj" fmla="val 15000"/>
              </a:avLst>
            </a:prstGeom>
            <a:solidFill>
              <a:srgbClr val="C14F4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just">
                <a:lnSpc>
                  <a:spcPct val="120000"/>
                </a:lnSpc>
                <a:defRPr sz="3600">
                  <a:solidFill>
                    <a:srgbClr val="FFFFFF"/>
                  </a:solidFill>
                </a:defRPr>
              </a:pPr>
              <a:endParaRPr sz="1607">
                <a:latin typeface="Agency FB" panose="020B0503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8" name="Shape 202">
              <a:extLst>
                <a:ext uri="{FF2B5EF4-FFF2-40B4-BE49-F238E27FC236}">
                  <a16:creationId xmlns:a16="http://schemas.microsoft.com/office/drawing/2014/main" id="{6169B537-A208-422A-A14C-F16491B43219}"/>
                </a:ext>
              </a:extLst>
            </p:cNvPr>
            <p:cNvSpPr/>
            <p:nvPr/>
          </p:nvSpPr>
          <p:spPr>
            <a:xfrm>
              <a:off x="731550" y="3638467"/>
              <a:ext cx="696563" cy="109496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6600">
                  <a:solidFill>
                    <a:srgbClr val="F9FAFC"/>
                  </a:solidFill>
                  <a:latin typeface="STIXGeneral-Bold"/>
                  <a:ea typeface="STIXGeneral-Bold"/>
                  <a:cs typeface="STIXGeneral-Bold"/>
                  <a:sym typeface="STIXGeneral-Bold"/>
                </a:defRPr>
              </a:lvl1pPr>
            </a:lstStyle>
            <a:p>
              <a:pPr lvl="0" algn="just">
                <a:lnSpc>
                  <a:spcPct val="120000"/>
                </a:lnSpc>
                <a:defRPr sz="1800">
                  <a:solidFill>
                    <a:srgbClr val="000000"/>
                  </a:solidFill>
                </a:defRPr>
              </a:pPr>
              <a:r>
                <a:rPr sz="2946" dirty="0">
                  <a:solidFill>
                    <a:schemeClr val="bg1"/>
                  </a:solidFill>
                  <a:latin typeface="Agency FB" panose="020B0503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0</a:t>
              </a:r>
              <a:r>
                <a:rPr lang="en-US" altLang="zh-CN" sz="2946" dirty="0">
                  <a:solidFill>
                    <a:schemeClr val="bg1"/>
                  </a:solidFill>
                  <a:latin typeface="Agency FB" panose="020B0503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2</a:t>
              </a:r>
              <a:endParaRPr sz="2946" dirty="0">
                <a:solidFill>
                  <a:schemeClr val="bg1"/>
                </a:solidFill>
                <a:latin typeface="Agency FB" panose="020B0503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81" name="组合 80">
            <a:extLst>
              <a:ext uri="{FF2B5EF4-FFF2-40B4-BE49-F238E27FC236}">
                <a16:creationId xmlns:a16="http://schemas.microsoft.com/office/drawing/2014/main" id="{753A9CCD-A033-4E99-A098-371DD3DF9E34}"/>
              </a:ext>
            </a:extLst>
          </p:cNvPr>
          <p:cNvGrpSpPr/>
          <p:nvPr/>
        </p:nvGrpSpPr>
        <p:grpSpPr>
          <a:xfrm>
            <a:off x="8461718" y="4022621"/>
            <a:ext cx="2956458" cy="642937"/>
            <a:chOff x="519367" y="3556357"/>
            <a:chExt cx="2956458" cy="642937"/>
          </a:xfrm>
        </p:grpSpPr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70FFB333-D38F-4B14-83E6-8D256EE0B52A}"/>
                </a:ext>
              </a:extLst>
            </p:cNvPr>
            <p:cNvSpPr/>
            <p:nvPr/>
          </p:nvSpPr>
          <p:spPr>
            <a:xfrm>
              <a:off x="519367" y="3556357"/>
              <a:ext cx="1884304" cy="396583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查找角色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590E3156-C7C0-46BF-B897-0920B98F5F01}"/>
                </a:ext>
              </a:extLst>
            </p:cNvPr>
            <p:cNvSpPr/>
            <p:nvPr/>
          </p:nvSpPr>
          <p:spPr>
            <a:xfrm>
              <a:off x="1003002" y="3904149"/>
              <a:ext cx="2472823" cy="29514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输入需要查找的角色名，查找角色。</a:t>
              </a:r>
            </a:p>
          </p:txBody>
        </p:sp>
      </p:grpSp>
      <p:grpSp>
        <p:nvGrpSpPr>
          <p:cNvPr id="84" name="组合 83">
            <a:extLst>
              <a:ext uri="{FF2B5EF4-FFF2-40B4-BE49-F238E27FC236}">
                <a16:creationId xmlns:a16="http://schemas.microsoft.com/office/drawing/2014/main" id="{F178823C-7242-49A2-BE0B-5AE1E75080BE}"/>
              </a:ext>
            </a:extLst>
          </p:cNvPr>
          <p:cNvGrpSpPr/>
          <p:nvPr/>
        </p:nvGrpSpPr>
        <p:grpSpPr>
          <a:xfrm>
            <a:off x="8104048" y="5336215"/>
            <a:ext cx="3295827" cy="864536"/>
            <a:chOff x="179998" y="3556358"/>
            <a:chExt cx="3295827" cy="864536"/>
          </a:xfrm>
        </p:grpSpPr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EA8C9E52-03B5-44BD-B2A6-D270969176DC}"/>
                </a:ext>
              </a:extLst>
            </p:cNvPr>
            <p:cNvSpPr/>
            <p:nvPr/>
          </p:nvSpPr>
          <p:spPr>
            <a:xfrm>
              <a:off x="179998" y="3556358"/>
              <a:ext cx="1992059" cy="396583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    </a:t>
              </a:r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添加角色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97EAE016-7F1C-46A7-94B6-2E7B47C0461E}"/>
                </a:ext>
              </a:extLst>
            </p:cNvPr>
            <p:cNvSpPr/>
            <p:nvPr/>
          </p:nvSpPr>
          <p:spPr>
            <a:xfrm>
              <a:off x="1003002" y="3904149"/>
              <a:ext cx="2472823" cy="51674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输入需要增加的角色名，选择角色状态，增加角色。</a:t>
              </a:r>
            </a:p>
          </p:txBody>
        </p:sp>
      </p:grpSp>
      <p:pic>
        <p:nvPicPr>
          <p:cNvPr id="26" name="图片 25">
            <a:extLst>
              <a:ext uri="{FF2B5EF4-FFF2-40B4-BE49-F238E27FC236}">
                <a16:creationId xmlns:a16="http://schemas.microsoft.com/office/drawing/2014/main" id="{037C2236-2113-4C2D-80C8-8A35B1BB38C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9" t="1403" r="52608" b="23145"/>
          <a:stretch/>
        </p:blipFill>
        <p:spPr>
          <a:xfrm>
            <a:off x="7640041" y="1126166"/>
            <a:ext cx="3997362" cy="2742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804854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FC457F80-B04A-47A6-8605-8E42BBD46897}"/>
              </a:ext>
            </a:extLst>
          </p:cNvPr>
          <p:cNvGrpSpPr/>
          <p:nvPr/>
        </p:nvGrpSpPr>
        <p:grpSpPr>
          <a:xfrm>
            <a:off x="562611" y="580509"/>
            <a:ext cx="1009408" cy="501038"/>
            <a:chOff x="680598" y="541180"/>
            <a:chExt cx="1009408" cy="501038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6D59666A-CE3A-4145-818B-1D993BA67BC5}"/>
                </a:ext>
              </a:extLst>
            </p:cNvPr>
            <p:cNvSpPr/>
            <p:nvPr/>
          </p:nvSpPr>
          <p:spPr>
            <a:xfrm>
              <a:off x="680598" y="541183"/>
              <a:ext cx="194474" cy="501035"/>
            </a:xfrm>
            <a:prstGeom prst="rect">
              <a:avLst/>
            </a:prstGeom>
            <a:solidFill>
              <a:srgbClr val="30333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0D1B6BD0-B593-4341-B05E-F27ADDAC322A}"/>
                </a:ext>
              </a:extLst>
            </p:cNvPr>
            <p:cNvSpPr/>
            <p:nvPr/>
          </p:nvSpPr>
          <p:spPr>
            <a:xfrm>
              <a:off x="950985" y="541182"/>
              <a:ext cx="194474" cy="501035"/>
            </a:xfrm>
            <a:prstGeom prst="rect">
              <a:avLst/>
            </a:prstGeom>
            <a:solidFill>
              <a:srgbClr val="C14F4E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CCC4FFFE-E93B-419C-A934-1F5FFB9BA8E2}"/>
                </a:ext>
              </a:extLst>
            </p:cNvPr>
            <p:cNvSpPr/>
            <p:nvPr/>
          </p:nvSpPr>
          <p:spPr>
            <a:xfrm>
              <a:off x="1243209" y="541181"/>
              <a:ext cx="194474" cy="501035"/>
            </a:xfrm>
            <a:prstGeom prst="rect">
              <a:avLst/>
            </a:prstGeom>
            <a:solidFill>
              <a:srgbClr val="30333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30172D68-4D84-4974-B1DF-56D38B29B1C4}"/>
                </a:ext>
              </a:extLst>
            </p:cNvPr>
            <p:cNvSpPr/>
            <p:nvPr/>
          </p:nvSpPr>
          <p:spPr>
            <a:xfrm>
              <a:off x="1495532" y="541180"/>
              <a:ext cx="194474" cy="501035"/>
            </a:xfrm>
            <a:prstGeom prst="rect">
              <a:avLst/>
            </a:prstGeom>
            <a:solidFill>
              <a:srgbClr val="C14F4E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658E34CA-EB08-4DE3-BE1D-AABB64A9AC5F}"/>
              </a:ext>
            </a:extLst>
          </p:cNvPr>
          <p:cNvSpPr txBox="1"/>
          <p:nvPr/>
        </p:nvSpPr>
        <p:spPr>
          <a:xfrm>
            <a:off x="1687832" y="551419"/>
            <a:ext cx="37231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30333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管理员视角</a:t>
            </a:r>
            <a:r>
              <a:rPr lang="en-US" altLang="zh-CN" sz="2800" b="1" dirty="0">
                <a:solidFill>
                  <a:srgbClr val="30333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800" b="1" dirty="0">
                <a:solidFill>
                  <a:srgbClr val="30333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用户管理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CC886FD-CF82-4B0C-98A0-919FD78C4361}"/>
              </a:ext>
            </a:extLst>
          </p:cNvPr>
          <p:cNvSpPr/>
          <p:nvPr/>
        </p:nvSpPr>
        <p:spPr>
          <a:xfrm flipH="1">
            <a:off x="0" y="0"/>
            <a:ext cx="12192000" cy="133978"/>
          </a:xfrm>
          <a:prstGeom prst="rect">
            <a:avLst/>
          </a:prstGeom>
          <a:solidFill>
            <a:srgbClr val="30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170A6D6-619B-417E-8518-A169CD5D14FE}"/>
              </a:ext>
            </a:extLst>
          </p:cNvPr>
          <p:cNvSpPr/>
          <p:nvPr/>
        </p:nvSpPr>
        <p:spPr>
          <a:xfrm flipH="1">
            <a:off x="0" y="6730180"/>
            <a:ext cx="12192000" cy="133978"/>
          </a:xfrm>
          <a:prstGeom prst="rect">
            <a:avLst/>
          </a:prstGeom>
          <a:solidFill>
            <a:srgbClr val="C14F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F8D3AD2-9543-40B7-8CAA-4AA44509AAD3}"/>
              </a:ext>
            </a:extLst>
          </p:cNvPr>
          <p:cNvSpPr/>
          <p:nvPr/>
        </p:nvSpPr>
        <p:spPr>
          <a:xfrm flipH="1">
            <a:off x="9129252" y="219389"/>
            <a:ext cx="3062748" cy="133978"/>
          </a:xfrm>
          <a:prstGeom prst="rect">
            <a:avLst/>
          </a:prstGeom>
          <a:solidFill>
            <a:srgbClr val="C14F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5D2E94A-6053-45E7-A61D-C796EFAD7E7C}"/>
              </a:ext>
            </a:extLst>
          </p:cNvPr>
          <p:cNvSpPr/>
          <p:nvPr/>
        </p:nvSpPr>
        <p:spPr>
          <a:xfrm flipH="1">
            <a:off x="10225548" y="445101"/>
            <a:ext cx="1966452" cy="133978"/>
          </a:xfrm>
          <a:prstGeom prst="rect">
            <a:avLst/>
          </a:prstGeom>
          <a:solidFill>
            <a:srgbClr val="30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2" name="Group 227">
            <a:extLst>
              <a:ext uri="{FF2B5EF4-FFF2-40B4-BE49-F238E27FC236}">
                <a16:creationId xmlns:a16="http://schemas.microsoft.com/office/drawing/2014/main" id="{6034EAAD-8B7C-42EF-A033-9E5F3B4C445A}"/>
              </a:ext>
            </a:extLst>
          </p:cNvPr>
          <p:cNvGrpSpPr/>
          <p:nvPr/>
        </p:nvGrpSpPr>
        <p:grpSpPr>
          <a:xfrm>
            <a:off x="7649468" y="4022621"/>
            <a:ext cx="3997362" cy="2390278"/>
            <a:chOff x="0" y="0"/>
            <a:chExt cx="8953594" cy="5353925"/>
          </a:xfrm>
        </p:grpSpPr>
        <p:sp>
          <p:nvSpPr>
            <p:cNvPr id="63" name="Shape 197">
              <a:extLst>
                <a:ext uri="{FF2B5EF4-FFF2-40B4-BE49-F238E27FC236}">
                  <a16:creationId xmlns:a16="http://schemas.microsoft.com/office/drawing/2014/main" id="{201F08B6-1838-4017-BB76-C4CC5A86D0E0}"/>
                </a:ext>
              </a:extLst>
            </p:cNvPr>
            <p:cNvSpPr/>
            <p:nvPr/>
          </p:nvSpPr>
          <p:spPr>
            <a:xfrm>
              <a:off x="1819340" y="0"/>
              <a:ext cx="7134254" cy="2390468"/>
            </a:xfrm>
            <a:prstGeom prst="roundRect">
              <a:avLst>
                <a:gd name="adj" fmla="val 15000"/>
              </a:avLst>
            </a:prstGeom>
            <a:solidFill>
              <a:srgbClr val="30333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just">
                <a:lnSpc>
                  <a:spcPct val="120000"/>
                </a:lnSpc>
                <a:defRPr sz="3600">
                  <a:solidFill>
                    <a:srgbClr val="FFFFFF"/>
                  </a:solidFill>
                </a:defRPr>
              </a:pPr>
              <a:endParaRPr sz="1607">
                <a:latin typeface="Agency FB" panose="020B0503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4" name="Shape 198">
              <a:extLst>
                <a:ext uri="{FF2B5EF4-FFF2-40B4-BE49-F238E27FC236}">
                  <a16:creationId xmlns:a16="http://schemas.microsoft.com/office/drawing/2014/main" id="{3BD7D250-68BA-4AD7-A800-65FCC98A4E1D}"/>
                </a:ext>
              </a:extLst>
            </p:cNvPr>
            <p:cNvSpPr/>
            <p:nvPr/>
          </p:nvSpPr>
          <p:spPr>
            <a:xfrm>
              <a:off x="0" y="0"/>
              <a:ext cx="2390468" cy="2390468"/>
            </a:xfrm>
            <a:prstGeom prst="roundRect">
              <a:avLst>
                <a:gd name="adj" fmla="val 15000"/>
              </a:avLst>
            </a:prstGeom>
            <a:solidFill>
              <a:srgbClr val="C14F4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just">
                <a:lnSpc>
                  <a:spcPct val="120000"/>
                </a:lnSpc>
                <a:defRPr sz="3600">
                  <a:solidFill>
                    <a:srgbClr val="FFFFFF"/>
                  </a:solidFill>
                </a:defRPr>
              </a:pPr>
              <a:endParaRPr sz="1607">
                <a:latin typeface="Agency FB" panose="020B0503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5" name="Shape 199">
              <a:extLst>
                <a:ext uri="{FF2B5EF4-FFF2-40B4-BE49-F238E27FC236}">
                  <a16:creationId xmlns:a16="http://schemas.microsoft.com/office/drawing/2014/main" id="{5DFA8232-7458-4EB9-B6BA-AEB0877DE9BA}"/>
                </a:ext>
              </a:extLst>
            </p:cNvPr>
            <p:cNvSpPr/>
            <p:nvPr/>
          </p:nvSpPr>
          <p:spPr>
            <a:xfrm>
              <a:off x="718982" y="647752"/>
              <a:ext cx="538578" cy="109496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6600">
                  <a:solidFill>
                    <a:srgbClr val="F9FAFC"/>
                  </a:solidFill>
                  <a:latin typeface="STIXGeneral-Bold"/>
                  <a:ea typeface="STIXGeneral-Bold"/>
                  <a:cs typeface="STIXGeneral-Bold"/>
                  <a:sym typeface="STIXGeneral-Bold"/>
                </a:defRPr>
              </a:lvl1pPr>
            </a:lstStyle>
            <a:p>
              <a:pPr lvl="0" algn="just">
                <a:lnSpc>
                  <a:spcPct val="120000"/>
                </a:lnSpc>
                <a:defRPr sz="1800">
                  <a:solidFill>
                    <a:srgbClr val="000000"/>
                  </a:solidFill>
                </a:defRPr>
              </a:pPr>
              <a:r>
                <a:rPr sz="2946" dirty="0">
                  <a:solidFill>
                    <a:schemeClr val="bg1"/>
                  </a:solidFill>
                  <a:latin typeface="Agency FB" panose="020B0503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01</a:t>
              </a:r>
            </a:p>
          </p:txBody>
        </p:sp>
        <p:sp>
          <p:nvSpPr>
            <p:cNvPr id="66" name="Shape 200">
              <a:extLst>
                <a:ext uri="{FF2B5EF4-FFF2-40B4-BE49-F238E27FC236}">
                  <a16:creationId xmlns:a16="http://schemas.microsoft.com/office/drawing/2014/main" id="{616D159E-305C-41B0-BED9-EE2BAD22B0E6}"/>
                </a:ext>
              </a:extLst>
            </p:cNvPr>
            <p:cNvSpPr/>
            <p:nvPr/>
          </p:nvSpPr>
          <p:spPr>
            <a:xfrm>
              <a:off x="1819340" y="2963457"/>
              <a:ext cx="7134254" cy="2390468"/>
            </a:xfrm>
            <a:prstGeom prst="roundRect">
              <a:avLst>
                <a:gd name="adj" fmla="val 15000"/>
              </a:avLst>
            </a:prstGeom>
            <a:solidFill>
              <a:srgbClr val="30333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just">
                <a:lnSpc>
                  <a:spcPct val="120000"/>
                </a:lnSpc>
                <a:defRPr sz="3600">
                  <a:solidFill>
                    <a:srgbClr val="FFFFFF"/>
                  </a:solidFill>
                </a:defRPr>
              </a:pPr>
              <a:endParaRPr sz="1607" dirty="0">
                <a:latin typeface="Agency FB" panose="020B0503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7" name="Shape 201">
              <a:extLst>
                <a:ext uri="{FF2B5EF4-FFF2-40B4-BE49-F238E27FC236}">
                  <a16:creationId xmlns:a16="http://schemas.microsoft.com/office/drawing/2014/main" id="{C4F40872-63D2-4E7A-BE16-1F3CEB526FFC}"/>
                </a:ext>
              </a:extLst>
            </p:cNvPr>
            <p:cNvSpPr/>
            <p:nvPr/>
          </p:nvSpPr>
          <p:spPr>
            <a:xfrm>
              <a:off x="0" y="2963457"/>
              <a:ext cx="2390468" cy="2390468"/>
            </a:xfrm>
            <a:prstGeom prst="roundRect">
              <a:avLst>
                <a:gd name="adj" fmla="val 15000"/>
              </a:avLst>
            </a:prstGeom>
            <a:solidFill>
              <a:srgbClr val="C14F4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just">
                <a:lnSpc>
                  <a:spcPct val="120000"/>
                </a:lnSpc>
                <a:defRPr sz="3600">
                  <a:solidFill>
                    <a:srgbClr val="FFFFFF"/>
                  </a:solidFill>
                </a:defRPr>
              </a:pPr>
              <a:endParaRPr sz="1607">
                <a:latin typeface="Agency FB" panose="020B0503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8" name="Shape 202">
              <a:extLst>
                <a:ext uri="{FF2B5EF4-FFF2-40B4-BE49-F238E27FC236}">
                  <a16:creationId xmlns:a16="http://schemas.microsoft.com/office/drawing/2014/main" id="{6169B537-A208-422A-A14C-F16491B43219}"/>
                </a:ext>
              </a:extLst>
            </p:cNvPr>
            <p:cNvSpPr/>
            <p:nvPr/>
          </p:nvSpPr>
          <p:spPr>
            <a:xfrm>
              <a:off x="731550" y="3638467"/>
              <a:ext cx="696563" cy="109496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6600">
                  <a:solidFill>
                    <a:srgbClr val="F9FAFC"/>
                  </a:solidFill>
                  <a:latin typeface="STIXGeneral-Bold"/>
                  <a:ea typeface="STIXGeneral-Bold"/>
                  <a:cs typeface="STIXGeneral-Bold"/>
                  <a:sym typeface="STIXGeneral-Bold"/>
                </a:defRPr>
              </a:lvl1pPr>
            </a:lstStyle>
            <a:p>
              <a:pPr lvl="0" algn="just">
                <a:lnSpc>
                  <a:spcPct val="120000"/>
                </a:lnSpc>
                <a:defRPr sz="1800">
                  <a:solidFill>
                    <a:srgbClr val="000000"/>
                  </a:solidFill>
                </a:defRPr>
              </a:pPr>
              <a:r>
                <a:rPr sz="2946" dirty="0">
                  <a:solidFill>
                    <a:schemeClr val="bg1"/>
                  </a:solidFill>
                  <a:latin typeface="Agency FB" panose="020B0503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0</a:t>
              </a:r>
              <a:r>
                <a:rPr lang="en-US" altLang="zh-CN" sz="2946" dirty="0">
                  <a:solidFill>
                    <a:schemeClr val="bg1"/>
                  </a:solidFill>
                  <a:latin typeface="Agency FB" panose="020B0503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2</a:t>
              </a:r>
              <a:endParaRPr sz="2946" dirty="0">
                <a:solidFill>
                  <a:schemeClr val="bg1"/>
                </a:solidFill>
                <a:latin typeface="Agency FB" panose="020B0503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81" name="组合 80">
            <a:extLst>
              <a:ext uri="{FF2B5EF4-FFF2-40B4-BE49-F238E27FC236}">
                <a16:creationId xmlns:a16="http://schemas.microsoft.com/office/drawing/2014/main" id="{753A9CCD-A033-4E99-A098-371DD3DF9E34}"/>
              </a:ext>
            </a:extLst>
          </p:cNvPr>
          <p:cNvGrpSpPr/>
          <p:nvPr/>
        </p:nvGrpSpPr>
        <p:grpSpPr>
          <a:xfrm>
            <a:off x="8461718" y="4022621"/>
            <a:ext cx="2956458" cy="642937"/>
            <a:chOff x="519367" y="3556357"/>
            <a:chExt cx="2956458" cy="642937"/>
          </a:xfrm>
        </p:grpSpPr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70FFB333-D38F-4B14-83E6-8D256EE0B52A}"/>
                </a:ext>
              </a:extLst>
            </p:cNvPr>
            <p:cNvSpPr/>
            <p:nvPr/>
          </p:nvSpPr>
          <p:spPr>
            <a:xfrm>
              <a:off x="519367" y="3556357"/>
              <a:ext cx="1884304" cy="396583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查找用户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590E3156-C7C0-46BF-B897-0920B98F5F01}"/>
                </a:ext>
              </a:extLst>
            </p:cNvPr>
            <p:cNvSpPr/>
            <p:nvPr/>
          </p:nvSpPr>
          <p:spPr>
            <a:xfrm>
              <a:off x="1003002" y="3904149"/>
              <a:ext cx="2472823" cy="29514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输入需要查找的用户名，查找用户。</a:t>
              </a:r>
            </a:p>
          </p:txBody>
        </p:sp>
      </p:grpSp>
      <p:grpSp>
        <p:nvGrpSpPr>
          <p:cNvPr id="84" name="组合 83">
            <a:extLst>
              <a:ext uri="{FF2B5EF4-FFF2-40B4-BE49-F238E27FC236}">
                <a16:creationId xmlns:a16="http://schemas.microsoft.com/office/drawing/2014/main" id="{F178823C-7242-49A2-BE0B-5AE1E75080BE}"/>
              </a:ext>
            </a:extLst>
          </p:cNvPr>
          <p:cNvGrpSpPr/>
          <p:nvPr/>
        </p:nvGrpSpPr>
        <p:grpSpPr>
          <a:xfrm>
            <a:off x="8104048" y="5336215"/>
            <a:ext cx="3295827" cy="864536"/>
            <a:chOff x="179998" y="3556358"/>
            <a:chExt cx="3295827" cy="864536"/>
          </a:xfrm>
        </p:grpSpPr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EA8C9E52-03B5-44BD-B2A6-D270969176DC}"/>
                </a:ext>
              </a:extLst>
            </p:cNvPr>
            <p:cNvSpPr/>
            <p:nvPr/>
          </p:nvSpPr>
          <p:spPr>
            <a:xfrm>
              <a:off x="179998" y="3556358"/>
              <a:ext cx="1992059" cy="396583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    </a:t>
              </a:r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添加用户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97EAE016-7F1C-46A7-94B6-2E7B47C0461E}"/>
                </a:ext>
              </a:extLst>
            </p:cNvPr>
            <p:cNvSpPr/>
            <p:nvPr/>
          </p:nvSpPr>
          <p:spPr>
            <a:xfrm>
              <a:off x="1003002" y="3904149"/>
              <a:ext cx="2472823" cy="51674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输入需要增加的用户名，选择用户状态，增加用户。</a:t>
              </a:r>
            </a:p>
          </p:txBody>
        </p:sp>
      </p:grpSp>
      <p:pic>
        <p:nvPicPr>
          <p:cNvPr id="13" name="图片 12">
            <a:extLst>
              <a:ext uri="{FF2B5EF4-FFF2-40B4-BE49-F238E27FC236}">
                <a16:creationId xmlns:a16="http://schemas.microsoft.com/office/drawing/2014/main" id="{ED231343-8E4A-4524-9247-34E1A9A62E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-638" b="14509"/>
          <a:stretch/>
        </p:blipFill>
        <p:spPr>
          <a:xfrm>
            <a:off x="7646964" y="957252"/>
            <a:ext cx="3982425" cy="2873278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F6CB5B05-1616-4371-9584-7BA4FEE310C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009" y="1663711"/>
            <a:ext cx="7325551" cy="3536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035103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>
            <a:extLst>
              <a:ext uri="{FF2B5EF4-FFF2-40B4-BE49-F238E27FC236}">
                <a16:creationId xmlns:a16="http://schemas.microsoft.com/office/drawing/2014/main" id="{E0E17E11-5CF0-47F8-8EF7-18250715A19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36" r="8826"/>
          <a:stretch/>
        </p:blipFill>
        <p:spPr>
          <a:xfrm>
            <a:off x="360791" y="1610206"/>
            <a:ext cx="7152372" cy="3310443"/>
          </a:xfrm>
          <a:prstGeom prst="rect">
            <a:avLst/>
          </a:prstGeom>
        </p:spPr>
      </p:pic>
      <p:grpSp>
        <p:nvGrpSpPr>
          <p:cNvPr id="2" name="组合 1">
            <a:extLst>
              <a:ext uri="{FF2B5EF4-FFF2-40B4-BE49-F238E27FC236}">
                <a16:creationId xmlns:a16="http://schemas.microsoft.com/office/drawing/2014/main" id="{FC457F80-B04A-47A6-8605-8E42BBD46897}"/>
              </a:ext>
            </a:extLst>
          </p:cNvPr>
          <p:cNvGrpSpPr/>
          <p:nvPr/>
        </p:nvGrpSpPr>
        <p:grpSpPr>
          <a:xfrm>
            <a:off x="562611" y="580509"/>
            <a:ext cx="1009408" cy="501038"/>
            <a:chOff x="680598" y="541180"/>
            <a:chExt cx="1009408" cy="501038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6D59666A-CE3A-4145-818B-1D993BA67BC5}"/>
                </a:ext>
              </a:extLst>
            </p:cNvPr>
            <p:cNvSpPr/>
            <p:nvPr/>
          </p:nvSpPr>
          <p:spPr>
            <a:xfrm>
              <a:off x="680598" y="541183"/>
              <a:ext cx="194474" cy="501035"/>
            </a:xfrm>
            <a:prstGeom prst="rect">
              <a:avLst/>
            </a:prstGeom>
            <a:solidFill>
              <a:srgbClr val="30333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0D1B6BD0-B593-4341-B05E-F27ADDAC322A}"/>
                </a:ext>
              </a:extLst>
            </p:cNvPr>
            <p:cNvSpPr/>
            <p:nvPr/>
          </p:nvSpPr>
          <p:spPr>
            <a:xfrm>
              <a:off x="950985" y="541182"/>
              <a:ext cx="194474" cy="501035"/>
            </a:xfrm>
            <a:prstGeom prst="rect">
              <a:avLst/>
            </a:prstGeom>
            <a:solidFill>
              <a:srgbClr val="C14F4E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CCC4FFFE-E93B-419C-A934-1F5FFB9BA8E2}"/>
                </a:ext>
              </a:extLst>
            </p:cNvPr>
            <p:cNvSpPr/>
            <p:nvPr/>
          </p:nvSpPr>
          <p:spPr>
            <a:xfrm>
              <a:off x="1243209" y="541181"/>
              <a:ext cx="194474" cy="501035"/>
            </a:xfrm>
            <a:prstGeom prst="rect">
              <a:avLst/>
            </a:prstGeom>
            <a:solidFill>
              <a:srgbClr val="30333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30172D68-4D84-4974-B1DF-56D38B29B1C4}"/>
                </a:ext>
              </a:extLst>
            </p:cNvPr>
            <p:cNvSpPr/>
            <p:nvPr/>
          </p:nvSpPr>
          <p:spPr>
            <a:xfrm>
              <a:off x="1495532" y="541180"/>
              <a:ext cx="194474" cy="501035"/>
            </a:xfrm>
            <a:prstGeom prst="rect">
              <a:avLst/>
            </a:prstGeom>
            <a:solidFill>
              <a:srgbClr val="C14F4E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658E34CA-EB08-4DE3-BE1D-AABB64A9AC5F}"/>
              </a:ext>
            </a:extLst>
          </p:cNvPr>
          <p:cNvSpPr txBox="1"/>
          <p:nvPr/>
        </p:nvSpPr>
        <p:spPr>
          <a:xfrm>
            <a:off x="1687832" y="551420"/>
            <a:ext cx="45904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30333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管理员视角</a:t>
            </a:r>
            <a:r>
              <a:rPr lang="en-US" altLang="zh-CN" sz="2800" b="1" dirty="0">
                <a:solidFill>
                  <a:srgbClr val="30333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800" b="1" dirty="0">
                <a:solidFill>
                  <a:srgbClr val="30333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菜品类别管理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CC886FD-CF82-4B0C-98A0-919FD78C4361}"/>
              </a:ext>
            </a:extLst>
          </p:cNvPr>
          <p:cNvSpPr/>
          <p:nvPr/>
        </p:nvSpPr>
        <p:spPr>
          <a:xfrm flipH="1">
            <a:off x="0" y="0"/>
            <a:ext cx="12192000" cy="133978"/>
          </a:xfrm>
          <a:prstGeom prst="rect">
            <a:avLst/>
          </a:prstGeom>
          <a:solidFill>
            <a:srgbClr val="30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170A6D6-619B-417E-8518-A169CD5D14FE}"/>
              </a:ext>
            </a:extLst>
          </p:cNvPr>
          <p:cNvSpPr/>
          <p:nvPr/>
        </p:nvSpPr>
        <p:spPr>
          <a:xfrm flipH="1">
            <a:off x="0" y="6730180"/>
            <a:ext cx="12192000" cy="133978"/>
          </a:xfrm>
          <a:prstGeom prst="rect">
            <a:avLst/>
          </a:prstGeom>
          <a:solidFill>
            <a:srgbClr val="C14F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F8D3AD2-9543-40B7-8CAA-4AA44509AAD3}"/>
              </a:ext>
            </a:extLst>
          </p:cNvPr>
          <p:cNvSpPr/>
          <p:nvPr/>
        </p:nvSpPr>
        <p:spPr>
          <a:xfrm flipH="1">
            <a:off x="9129252" y="219389"/>
            <a:ext cx="3062748" cy="133978"/>
          </a:xfrm>
          <a:prstGeom prst="rect">
            <a:avLst/>
          </a:prstGeom>
          <a:solidFill>
            <a:srgbClr val="C14F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5D2E94A-6053-45E7-A61D-C796EFAD7E7C}"/>
              </a:ext>
            </a:extLst>
          </p:cNvPr>
          <p:cNvSpPr/>
          <p:nvPr/>
        </p:nvSpPr>
        <p:spPr>
          <a:xfrm flipH="1">
            <a:off x="10225548" y="445101"/>
            <a:ext cx="1966452" cy="133978"/>
          </a:xfrm>
          <a:prstGeom prst="rect">
            <a:avLst/>
          </a:prstGeom>
          <a:solidFill>
            <a:srgbClr val="30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2" name="Group 227">
            <a:extLst>
              <a:ext uri="{FF2B5EF4-FFF2-40B4-BE49-F238E27FC236}">
                <a16:creationId xmlns:a16="http://schemas.microsoft.com/office/drawing/2014/main" id="{6034EAAD-8B7C-42EF-A033-9E5F3B4C445A}"/>
              </a:ext>
            </a:extLst>
          </p:cNvPr>
          <p:cNvGrpSpPr/>
          <p:nvPr/>
        </p:nvGrpSpPr>
        <p:grpSpPr>
          <a:xfrm>
            <a:off x="7649468" y="4022621"/>
            <a:ext cx="3997362" cy="2390278"/>
            <a:chOff x="0" y="0"/>
            <a:chExt cx="8953594" cy="5353925"/>
          </a:xfrm>
        </p:grpSpPr>
        <p:sp>
          <p:nvSpPr>
            <p:cNvPr id="63" name="Shape 197">
              <a:extLst>
                <a:ext uri="{FF2B5EF4-FFF2-40B4-BE49-F238E27FC236}">
                  <a16:creationId xmlns:a16="http://schemas.microsoft.com/office/drawing/2014/main" id="{201F08B6-1838-4017-BB76-C4CC5A86D0E0}"/>
                </a:ext>
              </a:extLst>
            </p:cNvPr>
            <p:cNvSpPr/>
            <p:nvPr/>
          </p:nvSpPr>
          <p:spPr>
            <a:xfrm>
              <a:off x="1819340" y="0"/>
              <a:ext cx="7134254" cy="2390468"/>
            </a:xfrm>
            <a:prstGeom prst="roundRect">
              <a:avLst>
                <a:gd name="adj" fmla="val 15000"/>
              </a:avLst>
            </a:prstGeom>
            <a:solidFill>
              <a:srgbClr val="30333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just">
                <a:lnSpc>
                  <a:spcPct val="120000"/>
                </a:lnSpc>
                <a:defRPr sz="3600">
                  <a:solidFill>
                    <a:srgbClr val="FFFFFF"/>
                  </a:solidFill>
                </a:defRPr>
              </a:pPr>
              <a:endParaRPr sz="1607">
                <a:latin typeface="Agency FB" panose="020B0503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4" name="Shape 198">
              <a:extLst>
                <a:ext uri="{FF2B5EF4-FFF2-40B4-BE49-F238E27FC236}">
                  <a16:creationId xmlns:a16="http://schemas.microsoft.com/office/drawing/2014/main" id="{3BD7D250-68BA-4AD7-A800-65FCC98A4E1D}"/>
                </a:ext>
              </a:extLst>
            </p:cNvPr>
            <p:cNvSpPr/>
            <p:nvPr/>
          </p:nvSpPr>
          <p:spPr>
            <a:xfrm>
              <a:off x="0" y="0"/>
              <a:ext cx="2390468" cy="2390468"/>
            </a:xfrm>
            <a:prstGeom prst="roundRect">
              <a:avLst>
                <a:gd name="adj" fmla="val 15000"/>
              </a:avLst>
            </a:prstGeom>
            <a:solidFill>
              <a:srgbClr val="C14F4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just">
                <a:lnSpc>
                  <a:spcPct val="120000"/>
                </a:lnSpc>
                <a:defRPr sz="3600">
                  <a:solidFill>
                    <a:srgbClr val="FFFFFF"/>
                  </a:solidFill>
                </a:defRPr>
              </a:pPr>
              <a:endParaRPr sz="1607">
                <a:latin typeface="Agency FB" panose="020B0503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5" name="Shape 199">
              <a:extLst>
                <a:ext uri="{FF2B5EF4-FFF2-40B4-BE49-F238E27FC236}">
                  <a16:creationId xmlns:a16="http://schemas.microsoft.com/office/drawing/2014/main" id="{5DFA8232-7458-4EB9-B6BA-AEB0877DE9BA}"/>
                </a:ext>
              </a:extLst>
            </p:cNvPr>
            <p:cNvSpPr/>
            <p:nvPr/>
          </p:nvSpPr>
          <p:spPr>
            <a:xfrm>
              <a:off x="718982" y="647752"/>
              <a:ext cx="538578" cy="109496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6600">
                  <a:solidFill>
                    <a:srgbClr val="F9FAFC"/>
                  </a:solidFill>
                  <a:latin typeface="STIXGeneral-Bold"/>
                  <a:ea typeface="STIXGeneral-Bold"/>
                  <a:cs typeface="STIXGeneral-Bold"/>
                  <a:sym typeface="STIXGeneral-Bold"/>
                </a:defRPr>
              </a:lvl1pPr>
            </a:lstStyle>
            <a:p>
              <a:pPr lvl="0" algn="just">
                <a:lnSpc>
                  <a:spcPct val="120000"/>
                </a:lnSpc>
                <a:defRPr sz="1800">
                  <a:solidFill>
                    <a:srgbClr val="000000"/>
                  </a:solidFill>
                </a:defRPr>
              </a:pPr>
              <a:r>
                <a:rPr sz="2946" dirty="0">
                  <a:solidFill>
                    <a:schemeClr val="bg1"/>
                  </a:solidFill>
                  <a:latin typeface="Agency FB" panose="020B0503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01</a:t>
              </a:r>
            </a:p>
          </p:txBody>
        </p:sp>
        <p:sp>
          <p:nvSpPr>
            <p:cNvPr id="66" name="Shape 200">
              <a:extLst>
                <a:ext uri="{FF2B5EF4-FFF2-40B4-BE49-F238E27FC236}">
                  <a16:creationId xmlns:a16="http://schemas.microsoft.com/office/drawing/2014/main" id="{616D159E-305C-41B0-BED9-EE2BAD22B0E6}"/>
                </a:ext>
              </a:extLst>
            </p:cNvPr>
            <p:cNvSpPr/>
            <p:nvPr/>
          </p:nvSpPr>
          <p:spPr>
            <a:xfrm>
              <a:off x="1819340" y="2963457"/>
              <a:ext cx="7134254" cy="2390468"/>
            </a:xfrm>
            <a:prstGeom prst="roundRect">
              <a:avLst>
                <a:gd name="adj" fmla="val 15000"/>
              </a:avLst>
            </a:prstGeom>
            <a:solidFill>
              <a:srgbClr val="30333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just">
                <a:lnSpc>
                  <a:spcPct val="120000"/>
                </a:lnSpc>
                <a:defRPr sz="3600">
                  <a:solidFill>
                    <a:srgbClr val="FFFFFF"/>
                  </a:solidFill>
                </a:defRPr>
              </a:pPr>
              <a:endParaRPr sz="1607">
                <a:latin typeface="Agency FB" panose="020B0503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7" name="Shape 201">
              <a:extLst>
                <a:ext uri="{FF2B5EF4-FFF2-40B4-BE49-F238E27FC236}">
                  <a16:creationId xmlns:a16="http://schemas.microsoft.com/office/drawing/2014/main" id="{C4F40872-63D2-4E7A-BE16-1F3CEB526FFC}"/>
                </a:ext>
              </a:extLst>
            </p:cNvPr>
            <p:cNvSpPr/>
            <p:nvPr/>
          </p:nvSpPr>
          <p:spPr>
            <a:xfrm>
              <a:off x="0" y="2963457"/>
              <a:ext cx="2390468" cy="2390468"/>
            </a:xfrm>
            <a:prstGeom prst="roundRect">
              <a:avLst>
                <a:gd name="adj" fmla="val 15000"/>
              </a:avLst>
            </a:prstGeom>
            <a:solidFill>
              <a:srgbClr val="C14F4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just">
                <a:lnSpc>
                  <a:spcPct val="120000"/>
                </a:lnSpc>
                <a:defRPr sz="3600">
                  <a:solidFill>
                    <a:srgbClr val="FFFFFF"/>
                  </a:solidFill>
                </a:defRPr>
              </a:pPr>
              <a:endParaRPr sz="1607">
                <a:latin typeface="Agency FB" panose="020B0503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8" name="Shape 202">
              <a:extLst>
                <a:ext uri="{FF2B5EF4-FFF2-40B4-BE49-F238E27FC236}">
                  <a16:creationId xmlns:a16="http://schemas.microsoft.com/office/drawing/2014/main" id="{6169B537-A208-422A-A14C-F16491B43219}"/>
                </a:ext>
              </a:extLst>
            </p:cNvPr>
            <p:cNvSpPr/>
            <p:nvPr/>
          </p:nvSpPr>
          <p:spPr>
            <a:xfrm>
              <a:off x="731550" y="3638467"/>
              <a:ext cx="696563" cy="109496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6600">
                  <a:solidFill>
                    <a:srgbClr val="F9FAFC"/>
                  </a:solidFill>
                  <a:latin typeface="STIXGeneral-Bold"/>
                  <a:ea typeface="STIXGeneral-Bold"/>
                  <a:cs typeface="STIXGeneral-Bold"/>
                  <a:sym typeface="STIXGeneral-Bold"/>
                </a:defRPr>
              </a:lvl1pPr>
            </a:lstStyle>
            <a:p>
              <a:pPr lvl="0" algn="just">
                <a:lnSpc>
                  <a:spcPct val="120000"/>
                </a:lnSpc>
                <a:defRPr sz="1800">
                  <a:solidFill>
                    <a:srgbClr val="000000"/>
                  </a:solidFill>
                </a:defRPr>
              </a:pPr>
              <a:r>
                <a:rPr sz="2946" dirty="0">
                  <a:solidFill>
                    <a:schemeClr val="bg1"/>
                  </a:solidFill>
                  <a:latin typeface="Agency FB" panose="020B0503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0</a:t>
              </a:r>
              <a:r>
                <a:rPr lang="en-US" altLang="zh-CN" sz="2946" dirty="0">
                  <a:solidFill>
                    <a:schemeClr val="bg1"/>
                  </a:solidFill>
                  <a:latin typeface="Agency FB" panose="020B0503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2</a:t>
              </a:r>
              <a:endParaRPr sz="2946" dirty="0">
                <a:solidFill>
                  <a:schemeClr val="bg1"/>
                </a:solidFill>
                <a:latin typeface="Agency FB" panose="020B0503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81" name="组合 80">
            <a:extLst>
              <a:ext uri="{FF2B5EF4-FFF2-40B4-BE49-F238E27FC236}">
                <a16:creationId xmlns:a16="http://schemas.microsoft.com/office/drawing/2014/main" id="{753A9CCD-A033-4E99-A098-371DD3DF9E34}"/>
              </a:ext>
            </a:extLst>
          </p:cNvPr>
          <p:cNvGrpSpPr/>
          <p:nvPr/>
        </p:nvGrpSpPr>
        <p:grpSpPr>
          <a:xfrm>
            <a:off x="8461717" y="4022621"/>
            <a:ext cx="2956459" cy="864537"/>
            <a:chOff x="519366" y="3556357"/>
            <a:chExt cx="2956459" cy="864537"/>
          </a:xfrm>
        </p:grpSpPr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70FFB333-D38F-4B14-83E6-8D256EE0B52A}"/>
                </a:ext>
              </a:extLst>
            </p:cNvPr>
            <p:cNvSpPr/>
            <p:nvPr/>
          </p:nvSpPr>
          <p:spPr>
            <a:xfrm>
              <a:off x="519366" y="3556357"/>
              <a:ext cx="2171717" cy="396583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菜品种类查找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590E3156-C7C0-46BF-B897-0920B98F5F01}"/>
                </a:ext>
              </a:extLst>
            </p:cNvPr>
            <p:cNvSpPr/>
            <p:nvPr/>
          </p:nvSpPr>
          <p:spPr>
            <a:xfrm>
              <a:off x="1003002" y="3904149"/>
              <a:ext cx="2472823" cy="51674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输入查找的菜品种类，查找菜品种类。</a:t>
              </a:r>
            </a:p>
          </p:txBody>
        </p:sp>
      </p:grpSp>
      <p:grpSp>
        <p:nvGrpSpPr>
          <p:cNvPr id="84" name="组合 83">
            <a:extLst>
              <a:ext uri="{FF2B5EF4-FFF2-40B4-BE49-F238E27FC236}">
                <a16:creationId xmlns:a16="http://schemas.microsoft.com/office/drawing/2014/main" id="{F178823C-7242-49A2-BE0B-5AE1E75080BE}"/>
              </a:ext>
            </a:extLst>
          </p:cNvPr>
          <p:cNvGrpSpPr/>
          <p:nvPr/>
        </p:nvGrpSpPr>
        <p:grpSpPr>
          <a:xfrm>
            <a:off x="8104048" y="5336215"/>
            <a:ext cx="3295827" cy="864536"/>
            <a:chOff x="179998" y="3556358"/>
            <a:chExt cx="3295827" cy="864536"/>
          </a:xfrm>
        </p:grpSpPr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EA8C9E52-03B5-44BD-B2A6-D270969176DC}"/>
                </a:ext>
              </a:extLst>
            </p:cNvPr>
            <p:cNvSpPr/>
            <p:nvPr/>
          </p:nvSpPr>
          <p:spPr>
            <a:xfrm>
              <a:off x="179998" y="3556358"/>
              <a:ext cx="2708496" cy="396583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菜品种类添加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97EAE016-7F1C-46A7-94B6-2E7B47C0461E}"/>
                </a:ext>
              </a:extLst>
            </p:cNvPr>
            <p:cNvSpPr/>
            <p:nvPr/>
          </p:nvSpPr>
          <p:spPr>
            <a:xfrm>
              <a:off x="1003002" y="3904149"/>
              <a:ext cx="2472823" cy="51674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输入需要增加的菜品种类名，选择其状态，增加菜品种类。</a:t>
              </a:r>
            </a:p>
          </p:txBody>
        </p:sp>
      </p:grpSp>
      <p:pic>
        <p:nvPicPr>
          <p:cNvPr id="26" name="图片 25">
            <a:extLst>
              <a:ext uri="{FF2B5EF4-FFF2-40B4-BE49-F238E27FC236}">
                <a16:creationId xmlns:a16="http://schemas.microsoft.com/office/drawing/2014/main" id="{037C2236-2113-4C2D-80C8-8A35B1BB38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803927" y="879017"/>
            <a:ext cx="3680463" cy="2690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409604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FC457F80-B04A-47A6-8605-8E42BBD46897}"/>
              </a:ext>
            </a:extLst>
          </p:cNvPr>
          <p:cNvGrpSpPr/>
          <p:nvPr/>
        </p:nvGrpSpPr>
        <p:grpSpPr>
          <a:xfrm>
            <a:off x="562611" y="580509"/>
            <a:ext cx="1009408" cy="501038"/>
            <a:chOff x="680598" y="541180"/>
            <a:chExt cx="1009408" cy="501038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6D59666A-CE3A-4145-818B-1D993BA67BC5}"/>
                </a:ext>
              </a:extLst>
            </p:cNvPr>
            <p:cNvSpPr/>
            <p:nvPr/>
          </p:nvSpPr>
          <p:spPr>
            <a:xfrm>
              <a:off x="680598" y="541183"/>
              <a:ext cx="194474" cy="501035"/>
            </a:xfrm>
            <a:prstGeom prst="rect">
              <a:avLst/>
            </a:prstGeom>
            <a:solidFill>
              <a:srgbClr val="30333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0D1B6BD0-B593-4341-B05E-F27ADDAC322A}"/>
                </a:ext>
              </a:extLst>
            </p:cNvPr>
            <p:cNvSpPr/>
            <p:nvPr/>
          </p:nvSpPr>
          <p:spPr>
            <a:xfrm>
              <a:off x="950985" y="541182"/>
              <a:ext cx="194474" cy="501035"/>
            </a:xfrm>
            <a:prstGeom prst="rect">
              <a:avLst/>
            </a:prstGeom>
            <a:solidFill>
              <a:srgbClr val="C14F4E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CCC4FFFE-E93B-419C-A934-1F5FFB9BA8E2}"/>
                </a:ext>
              </a:extLst>
            </p:cNvPr>
            <p:cNvSpPr/>
            <p:nvPr/>
          </p:nvSpPr>
          <p:spPr>
            <a:xfrm>
              <a:off x="1243209" y="541181"/>
              <a:ext cx="194474" cy="501035"/>
            </a:xfrm>
            <a:prstGeom prst="rect">
              <a:avLst/>
            </a:prstGeom>
            <a:solidFill>
              <a:srgbClr val="30333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30172D68-4D84-4974-B1DF-56D38B29B1C4}"/>
                </a:ext>
              </a:extLst>
            </p:cNvPr>
            <p:cNvSpPr/>
            <p:nvPr/>
          </p:nvSpPr>
          <p:spPr>
            <a:xfrm>
              <a:off x="1495532" y="541180"/>
              <a:ext cx="194474" cy="501035"/>
            </a:xfrm>
            <a:prstGeom prst="rect">
              <a:avLst/>
            </a:prstGeom>
            <a:solidFill>
              <a:srgbClr val="C14F4E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658E34CA-EB08-4DE3-BE1D-AABB64A9AC5F}"/>
              </a:ext>
            </a:extLst>
          </p:cNvPr>
          <p:cNvSpPr txBox="1"/>
          <p:nvPr/>
        </p:nvSpPr>
        <p:spPr>
          <a:xfrm>
            <a:off x="1687832" y="551420"/>
            <a:ext cx="45904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30333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管理员视角</a:t>
            </a:r>
            <a:r>
              <a:rPr lang="en-US" altLang="zh-CN" sz="2800" b="1" dirty="0">
                <a:solidFill>
                  <a:srgbClr val="30333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800" b="1" dirty="0">
                <a:solidFill>
                  <a:srgbClr val="30333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菜品管理</a:t>
            </a:r>
            <a:endParaRPr lang="en-US" altLang="zh-CN" sz="2800" b="1" dirty="0">
              <a:solidFill>
                <a:srgbClr val="30333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CC886FD-CF82-4B0C-98A0-919FD78C4361}"/>
              </a:ext>
            </a:extLst>
          </p:cNvPr>
          <p:cNvSpPr/>
          <p:nvPr/>
        </p:nvSpPr>
        <p:spPr>
          <a:xfrm flipH="1">
            <a:off x="0" y="0"/>
            <a:ext cx="12192000" cy="133978"/>
          </a:xfrm>
          <a:prstGeom prst="rect">
            <a:avLst/>
          </a:prstGeom>
          <a:solidFill>
            <a:srgbClr val="30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170A6D6-619B-417E-8518-A169CD5D14FE}"/>
              </a:ext>
            </a:extLst>
          </p:cNvPr>
          <p:cNvSpPr/>
          <p:nvPr/>
        </p:nvSpPr>
        <p:spPr>
          <a:xfrm flipH="1">
            <a:off x="0" y="6730180"/>
            <a:ext cx="12192000" cy="133978"/>
          </a:xfrm>
          <a:prstGeom prst="rect">
            <a:avLst/>
          </a:prstGeom>
          <a:solidFill>
            <a:srgbClr val="C14F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F8D3AD2-9543-40B7-8CAA-4AA44509AAD3}"/>
              </a:ext>
            </a:extLst>
          </p:cNvPr>
          <p:cNvSpPr/>
          <p:nvPr/>
        </p:nvSpPr>
        <p:spPr>
          <a:xfrm flipH="1">
            <a:off x="9129252" y="219389"/>
            <a:ext cx="3062748" cy="133978"/>
          </a:xfrm>
          <a:prstGeom prst="rect">
            <a:avLst/>
          </a:prstGeom>
          <a:solidFill>
            <a:srgbClr val="C14F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5D2E94A-6053-45E7-A61D-C796EFAD7E7C}"/>
              </a:ext>
            </a:extLst>
          </p:cNvPr>
          <p:cNvSpPr/>
          <p:nvPr/>
        </p:nvSpPr>
        <p:spPr>
          <a:xfrm flipH="1">
            <a:off x="10225548" y="445101"/>
            <a:ext cx="1966452" cy="133978"/>
          </a:xfrm>
          <a:prstGeom prst="rect">
            <a:avLst/>
          </a:prstGeom>
          <a:solidFill>
            <a:srgbClr val="30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2" name="Group 227">
            <a:extLst>
              <a:ext uri="{FF2B5EF4-FFF2-40B4-BE49-F238E27FC236}">
                <a16:creationId xmlns:a16="http://schemas.microsoft.com/office/drawing/2014/main" id="{6034EAAD-8B7C-42EF-A033-9E5F3B4C445A}"/>
              </a:ext>
            </a:extLst>
          </p:cNvPr>
          <p:cNvGrpSpPr/>
          <p:nvPr/>
        </p:nvGrpSpPr>
        <p:grpSpPr>
          <a:xfrm>
            <a:off x="7649468" y="4022621"/>
            <a:ext cx="3997362" cy="2390278"/>
            <a:chOff x="0" y="0"/>
            <a:chExt cx="8953594" cy="5353925"/>
          </a:xfrm>
        </p:grpSpPr>
        <p:sp>
          <p:nvSpPr>
            <p:cNvPr id="63" name="Shape 197">
              <a:extLst>
                <a:ext uri="{FF2B5EF4-FFF2-40B4-BE49-F238E27FC236}">
                  <a16:creationId xmlns:a16="http://schemas.microsoft.com/office/drawing/2014/main" id="{201F08B6-1838-4017-BB76-C4CC5A86D0E0}"/>
                </a:ext>
              </a:extLst>
            </p:cNvPr>
            <p:cNvSpPr/>
            <p:nvPr/>
          </p:nvSpPr>
          <p:spPr>
            <a:xfrm>
              <a:off x="1819340" y="0"/>
              <a:ext cx="7134254" cy="2390468"/>
            </a:xfrm>
            <a:prstGeom prst="roundRect">
              <a:avLst>
                <a:gd name="adj" fmla="val 15000"/>
              </a:avLst>
            </a:prstGeom>
            <a:solidFill>
              <a:srgbClr val="30333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just">
                <a:lnSpc>
                  <a:spcPct val="120000"/>
                </a:lnSpc>
                <a:defRPr sz="3600">
                  <a:solidFill>
                    <a:srgbClr val="FFFFFF"/>
                  </a:solidFill>
                </a:defRPr>
              </a:pPr>
              <a:endParaRPr sz="1607">
                <a:latin typeface="Agency FB" panose="020B0503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4" name="Shape 198">
              <a:extLst>
                <a:ext uri="{FF2B5EF4-FFF2-40B4-BE49-F238E27FC236}">
                  <a16:creationId xmlns:a16="http://schemas.microsoft.com/office/drawing/2014/main" id="{3BD7D250-68BA-4AD7-A800-65FCC98A4E1D}"/>
                </a:ext>
              </a:extLst>
            </p:cNvPr>
            <p:cNvSpPr/>
            <p:nvPr/>
          </p:nvSpPr>
          <p:spPr>
            <a:xfrm>
              <a:off x="0" y="0"/>
              <a:ext cx="2390468" cy="2390468"/>
            </a:xfrm>
            <a:prstGeom prst="roundRect">
              <a:avLst>
                <a:gd name="adj" fmla="val 15000"/>
              </a:avLst>
            </a:prstGeom>
            <a:solidFill>
              <a:srgbClr val="C14F4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just">
                <a:lnSpc>
                  <a:spcPct val="120000"/>
                </a:lnSpc>
                <a:defRPr sz="3600">
                  <a:solidFill>
                    <a:srgbClr val="FFFFFF"/>
                  </a:solidFill>
                </a:defRPr>
              </a:pPr>
              <a:endParaRPr sz="1607">
                <a:latin typeface="Agency FB" panose="020B0503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5" name="Shape 199">
              <a:extLst>
                <a:ext uri="{FF2B5EF4-FFF2-40B4-BE49-F238E27FC236}">
                  <a16:creationId xmlns:a16="http://schemas.microsoft.com/office/drawing/2014/main" id="{5DFA8232-7458-4EB9-B6BA-AEB0877DE9BA}"/>
                </a:ext>
              </a:extLst>
            </p:cNvPr>
            <p:cNvSpPr/>
            <p:nvPr/>
          </p:nvSpPr>
          <p:spPr>
            <a:xfrm>
              <a:off x="718982" y="647752"/>
              <a:ext cx="538578" cy="109496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6600">
                  <a:solidFill>
                    <a:srgbClr val="F9FAFC"/>
                  </a:solidFill>
                  <a:latin typeface="STIXGeneral-Bold"/>
                  <a:ea typeface="STIXGeneral-Bold"/>
                  <a:cs typeface="STIXGeneral-Bold"/>
                  <a:sym typeface="STIXGeneral-Bold"/>
                </a:defRPr>
              </a:lvl1pPr>
            </a:lstStyle>
            <a:p>
              <a:pPr lvl="0" algn="just">
                <a:lnSpc>
                  <a:spcPct val="120000"/>
                </a:lnSpc>
                <a:defRPr sz="1800">
                  <a:solidFill>
                    <a:srgbClr val="000000"/>
                  </a:solidFill>
                </a:defRPr>
              </a:pPr>
              <a:r>
                <a:rPr sz="2946" dirty="0">
                  <a:solidFill>
                    <a:schemeClr val="bg1"/>
                  </a:solidFill>
                  <a:latin typeface="Agency FB" panose="020B0503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01</a:t>
              </a:r>
            </a:p>
          </p:txBody>
        </p:sp>
        <p:sp>
          <p:nvSpPr>
            <p:cNvPr id="66" name="Shape 200">
              <a:extLst>
                <a:ext uri="{FF2B5EF4-FFF2-40B4-BE49-F238E27FC236}">
                  <a16:creationId xmlns:a16="http://schemas.microsoft.com/office/drawing/2014/main" id="{616D159E-305C-41B0-BED9-EE2BAD22B0E6}"/>
                </a:ext>
              </a:extLst>
            </p:cNvPr>
            <p:cNvSpPr/>
            <p:nvPr/>
          </p:nvSpPr>
          <p:spPr>
            <a:xfrm>
              <a:off x="1819340" y="2963457"/>
              <a:ext cx="7134254" cy="2390468"/>
            </a:xfrm>
            <a:prstGeom prst="roundRect">
              <a:avLst>
                <a:gd name="adj" fmla="val 15000"/>
              </a:avLst>
            </a:prstGeom>
            <a:solidFill>
              <a:srgbClr val="30333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just">
                <a:lnSpc>
                  <a:spcPct val="120000"/>
                </a:lnSpc>
                <a:defRPr sz="3600">
                  <a:solidFill>
                    <a:srgbClr val="FFFFFF"/>
                  </a:solidFill>
                </a:defRPr>
              </a:pPr>
              <a:endParaRPr sz="1607">
                <a:latin typeface="Agency FB" panose="020B0503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7" name="Shape 201">
              <a:extLst>
                <a:ext uri="{FF2B5EF4-FFF2-40B4-BE49-F238E27FC236}">
                  <a16:creationId xmlns:a16="http://schemas.microsoft.com/office/drawing/2014/main" id="{C4F40872-63D2-4E7A-BE16-1F3CEB526FFC}"/>
                </a:ext>
              </a:extLst>
            </p:cNvPr>
            <p:cNvSpPr/>
            <p:nvPr/>
          </p:nvSpPr>
          <p:spPr>
            <a:xfrm>
              <a:off x="0" y="2963457"/>
              <a:ext cx="2390468" cy="2390468"/>
            </a:xfrm>
            <a:prstGeom prst="roundRect">
              <a:avLst>
                <a:gd name="adj" fmla="val 15000"/>
              </a:avLst>
            </a:prstGeom>
            <a:solidFill>
              <a:srgbClr val="C14F4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just">
                <a:lnSpc>
                  <a:spcPct val="120000"/>
                </a:lnSpc>
                <a:defRPr sz="3600">
                  <a:solidFill>
                    <a:srgbClr val="FFFFFF"/>
                  </a:solidFill>
                </a:defRPr>
              </a:pPr>
              <a:endParaRPr sz="1607">
                <a:latin typeface="Agency FB" panose="020B0503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8" name="Shape 202">
              <a:extLst>
                <a:ext uri="{FF2B5EF4-FFF2-40B4-BE49-F238E27FC236}">
                  <a16:creationId xmlns:a16="http://schemas.microsoft.com/office/drawing/2014/main" id="{6169B537-A208-422A-A14C-F16491B43219}"/>
                </a:ext>
              </a:extLst>
            </p:cNvPr>
            <p:cNvSpPr/>
            <p:nvPr/>
          </p:nvSpPr>
          <p:spPr>
            <a:xfrm>
              <a:off x="731550" y="3638467"/>
              <a:ext cx="696563" cy="109496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6600">
                  <a:solidFill>
                    <a:srgbClr val="F9FAFC"/>
                  </a:solidFill>
                  <a:latin typeface="STIXGeneral-Bold"/>
                  <a:ea typeface="STIXGeneral-Bold"/>
                  <a:cs typeface="STIXGeneral-Bold"/>
                  <a:sym typeface="STIXGeneral-Bold"/>
                </a:defRPr>
              </a:lvl1pPr>
            </a:lstStyle>
            <a:p>
              <a:pPr lvl="0" algn="just">
                <a:lnSpc>
                  <a:spcPct val="120000"/>
                </a:lnSpc>
                <a:defRPr sz="1800">
                  <a:solidFill>
                    <a:srgbClr val="000000"/>
                  </a:solidFill>
                </a:defRPr>
              </a:pPr>
              <a:r>
                <a:rPr sz="2946" dirty="0">
                  <a:solidFill>
                    <a:schemeClr val="bg1"/>
                  </a:solidFill>
                  <a:latin typeface="Agency FB" panose="020B0503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0</a:t>
              </a:r>
              <a:r>
                <a:rPr lang="en-US" altLang="zh-CN" sz="2946" dirty="0">
                  <a:solidFill>
                    <a:schemeClr val="bg1"/>
                  </a:solidFill>
                  <a:latin typeface="Agency FB" panose="020B0503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2</a:t>
              </a:r>
              <a:endParaRPr sz="2946" dirty="0">
                <a:solidFill>
                  <a:schemeClr val="bg1"/>
                </a:solidFill>
                <a:latin typeface="Agency FB" panose="020B0503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81" name="组合 80">
            <a:extLst>
              <a:ext uri="{FF2B5EF4-FFF2-40B4-BE49-F238E27FC236}">
                <a16:creationId xmlns:a16="http://schemas.microsoft.com/office/drawing/2014/main" id="{753A9CCD-A033-4E99-A098-371DD3DF9E34}"/>
              </a:ext>
            </a:extLst>
          </p:cNvPr>
          <p:cNvGrpSpPr/>
          <p:nvPr/>
        </p:nvGrpSpPr>
        <p:grpSpPr>
          <a:xfrm>
            <a:off x="8461717" y="4022621"/>
            <a:ext cx="2956459" cy="642937"/>
            <a:chOff x="519366" y="3556357"/>
            <a:chExt cx="2956459" cy="642937"/>
          </a:xfrm>
        </p:grpSpPr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70FFB333-D38F-4B14-83E6-8D256EE0B52A}"/>
                </a:ext>
              </a:extLst>
            </p:cNvPr>
            <p:cNvSpPr/>
            <p:nvPr/>
          </p:nvSpPr>
          <p:spPr>
            <a:xfrm>
              <a:off x="519366" y="3556357"/>
              <a:ext cx="1763831" cy="396583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菜品查找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590E3156-C7C0-46BF-B897-0920B98F5F01}"/>
                </a:ext>
              </a:extLst>
            </p:cNvPr>
            <p:cNvSpPr/>
            <p:nvPr/>
          </p:nvSpPr>
          <p:spPr>
            <a:xfrm>
              <a:off x="1003002" y="3904149"/>
              <a:ext cx="2472823" cy="29514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输入查找的菜名，进行菜品查找。</a:t>
              </a:r>
            </a:p>
          </p:txBody>
        </p:sp>
      </p:grpSp>
      <p:grpSp>
        <p:nvGrpSpPr>
          <p:cNvPr id="84" name="组合 83">
            <a:extLst>
              <a:ext uri="{FF2B5EF4-FFF2-40B4-BE49-F238E27FC236}">
                <a16:creationId xmlns:a16="http://schemas.microsoft.com/office/drawing/2014/main" id="{F178823C-7242-49A2-BE0B-5AE1E75080BE}"/>
              </a:ext>
            </a:extLst>
          </p:cNvPr>
          <p:cNvGrpSpPr/>
          <p:nvPr/>
        </p:nvGrpSpPr>
        <p:grpSpPr>
          <a:xfrm>
            <a:off x="8104048" y="5336215"/>
            <a:ext cx="3295827" cy="864536"/>
            <a:chOff x="179998" y="3556358"/>
            <a:chExt cx="3295827" cy="864536"/>
          </a:xfrm>
        </p:grpSpPr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EA8C9E52-03B5-44BD-B2A6-D270969176DC}"/>
                </a:ext>
              </a:extLst>
            </p:cNvPr>
            <p:cNvSpPr/>
            <p:nvPr/>
          </p:nvSpPr>
          <p:spPr>
            <a:xfrm>
              <a:off x="179998" y="3556358"/>
              <a:ext cx="2306044" cy="396583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菜品添加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97EAE016-7F1C-46A7-94B6-2E7B47C0461E}"/>
                </a:ext>
              </a:extLst>
            </p:cNvPr>
            <p:cNvSpPr/>
            <p:nvPr/>
          </p:nvSpPr>
          <p:spPr>
            <a:xfrm>
              <a:off x="1003002" y="3904149"/>
              <a:ext cx="2472823" cy="51674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输入添加的菜名，选择其所属种类，上传菜品图片，增加菜品。</a:t>
              </a:r>
            </a:p>
          </p:txBody>
        </p:sp>
      </p:grpSp>
      <p:pic>
        <p:nvPicPr>
          <p:cNvPr id="13" name="图片 12">
            <a:extLst>
              <a:ext uri="{FF2B5EF4-FFF2-40B4-BE49-F238E27FC236}">
                <a16:creationId xmlns:a16="http://schemas.microsoft.com/office/drawing/2014/main" id="{3E07ACE2-E4AA-47C4-903E-7ABB9D3E318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4" y="1739295"/>
            <a:ext cx="7367317" cy="3581815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56E28098-F544-4A36-A5A8-2F18DD4A0E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9468" y="757730"/>
            <a:ext cx="3185112" cy="3151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128147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FC457F80-B04A-47A6-8605-8E42BBD46897}"/>
              </a:ext>
            </a:extLst>
          </p:cNvPr>
          <p:cNvGrpSpPr/>
          <p:nvPr/>
        </p:nvGrpSpPr>
        <p:grpSpPr>
          <a:xfrm>
            <a:off x="562611" y="580509"/>
            <a:ext cx="1009408" cy="501038"/>
            <a:chOff x="680598" y="541180"/>
            <a:chExt cx="1009408" cy="501038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6D59666A-CE3A-4145-818B-1D993BA67BC5}"/>
                </a:ext>
              </a:extLst>
            </p:cNvPr>
            <p:cNvSpPr/>
            <p:nvPr/>
          </p:nvSpPr>
          <p:spPr>
            <a:xfrm>
              <a:off x="680598" y="541183"/>
              <a:ext cx="194474" cy="501035"/>
            </a:xfrm>
            <a:prstGeom prst="rect">
              <a:avLst/>
            </a:prstGeom>
            <a:solidFill>
              <a:srgbClr val="30333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0D1B6BD0-B593-4341-B05E-F27ADDAC322A}"/>
                </a:ext>
              </a:extLst>
            </p:cNvPr>
            <p:cNvSpPr/>
            <p:nvPr/>
          </p:nvSpPr>
          <p:spPr>
            <a:xfrm>
              <a:off x="950985" y="541182"/>
              <a:ext cx="194474" cy="501035"/>
            </a:xfrm>
            <a:prstGeom prst="rect">
              <a:avLst/>
            </a:prstGeom>
            <a:solidFill>
              <a:srgbClr val="C14F4E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CCC4FFFE-E93B-419C-A934-1F5FFB9BA8E2}"/>
                </a:ext>
              </a:extLst>
            </p:cNvPr>
            <p:cNvSpPr/>
            <p:nvPr/>
          </p:nvSpPr>
          <p:spPr>
            <a:xfrm>
              <a:off x="1243209" y="541181"/>
              <a:ext cx="194474" cy="501035"/>
            </a:xfrm>
            <a:prstGeom prst="rect">
              <a:avLst/>
            </a:prstGeom>
            <a:solidFill>
              <a:srgbClr val="30333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30172D68-4D84-4974-B1DF-56D38B29B1C4}"/>
                </a:ext>
              </a:extLst>
            </p:cNvPr>
            <p:cNvSpPr/>
            <p:nvPr/>
          </p:nvSpPr>
          <p:spPr>
            <a:xfrm>
              <a:off x="1495532" y="541180"/>
              <a:ext cx="194474" cy="501035"/>
            </a:xfrm>
            <a:prstGeom prst="rect">
              <a:avLst/>
            </a:prstGeom>
            <a:solidFill>
              <a:srgbClr val="C14F4E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658E34CA-EB08-4DE3-BE1D-AABB64A9AC5F}"/>
              </a:ext>
            </a:extLst>
          </p:cNvPr>
          <p:cNvSpPr txBox="1"/>
          <p:nvPr/>
        </p:nvSpPr>
        <p:spPr>
          <a:xfrm>
            <a:off x="1687831" y="551419"/>
            <a:ext cx="48039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30333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管理员视角</a:t>
            </a:r>
            <a:r>
              <a:rPr lang="en-US" altLang="zh-CN" sz="2800" b="1" dirty="0">
                <a:solidFill>
                  <a:srgbClr val="30333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800" b="1" dirty="0">
                <a:solidFill>
                  <a:srgbClr val="30333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订单管理处理前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CC886FD-CF82-4B0C-98A0-919FD78C4361}"/>
              </a:ext>
            </a:extLst>
          </p:cNvPr>
          <p:cNvSpPr/>
          <p:nvPr/>
        </p:nvSpPr>
        <p:spPr>
          <a:xfrm flipH="1">
            <a:off x="0" y="0"/>
            <a:ext cx="12192000" cy="133978"/>
          </a:xfrm>
          <a:prstGeom prst="rect">
            <a:avLst/>
          </a:prstGeom>
          <a:solidFill>
            <a:srgbClr val="30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170A6D6-619B-417E-8518-A169CD5D14FE}"/>
              </a:ext>
            </a:extLst>
          </p:cNvPr>
          <p:cNvSpPr/>
          <p:nvPr/>
        </p:nvSpPr>
        <p:spPr>
          <a:xfrm flipH="1">
            <a:off x="0" y="6730180"/>
            <a:ext cx="12192000" cy="133978"/>
          </a:xfrm>
          <a:prstGeom prst="rect">
            <a:avLst/>
          </a:prstGeom>
          <a:solidFill>
            <a:srgbClr val="C14F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F8D3AD2-9543-40B7-8CAA-4AA44509AAD3}"/>
              </a:ext>
            </a:extLst>
          </p:cNvPr>
          <p:cNvSpPr/>
          <p:nvPr/>
        </p:nvSpPr>
        <p:spPr>
          <a:xfrm flipH="1">
            <a:off x="9129252" y="219389"/>
            <a:ext cx="3062748" cy="133978"/>
          </a:xfrm>
          <a:prstGeom prst="rect">
            <a:avLst/>
          </a:prstGeom>
          <a:solidFill>
            <a:srgbClr val="C14F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5D2E94A-6053-45E7-A61D-C796EFAD7E7C}"/>
              </a:ext>
            </a:extLst>
          </p:cNvPr>
          <p:cNvSpPr/>
          <p:nvPr/>
        </p:nvSpPr>
        <p:spPr>
          <a:xfrm flipH="1">
            <a:off x="10225548" y="445101"/>
            <a:ext cx="1966452" cy="133978"/>
          </a:xfrm>
          <a:prstGeom prst="rect">
            <a:avLst/>
          </a:prstGeom>
          <a:solidFill>
            <a:srgbClr val="30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2" name="Group 227">
            <a:extLst>
              <a:ext uri="{FF2B5EF4-FFF2-40B4-BE49-F238E27FC236}">
                <a16:creationId xmlns:a16="http://schemas.microsoft.com/office/drawing/2014/main" id="{6034EAAD-8B7C-42EF-A033-9E5F3B4C445A}"/>
              </a:ext>
            </a:extLst>
          </p:cNvPr>
          <p:cNvGrpSpPr/>
          <p:nvPr/>
        </p:nvGrpSpPr>
        <p:grpSpPr>
          <a:xfrm>
            <a:off x="1939123" y="5421266"/>
            <a:ext cx="3997362" cy="1067233"/>
            <a:chOff x="0" y="0"/>
            <a:chExt cx="8953594" cy="2390468"/>
          </a:xfrm>
        </p:grpSpPr>
        <p:sp>
          <p:nvSpPr>
            <p:cNvPr id="63" name="Shape 197">
              <a:extLst>
                <a:ext uri="{FF2B5EF4-FFF2-40B4-BE49-F238E27FC236}">
                  <a16:creationId xmlns:a16="http://schemas.microsoft.com/office/drawing/2014/main" id="{201F08B6-1838-4017-BB76-C4CC5A86D0E0}"/>
                </a:ext>
              </a:extLst>
            </p:cNvPr>
            <p:cNvSpPr/>
            <p:nvPr/>
          </p:nvSpPr>
          <p:spPr>
            <a:xfrm>
              <a:off x="1819340" y="0"/>
              <a:ext cx="7134254" cy="2390468"/>
            </a:xfrm>
            <a:prstGeom prst="roundRect">
              <a:avLst>
                <a:gd name="adj" fmla="val 15000"/>
              </a:avLst>
            </a:prstGeom>
            <a:solidFill>
              <a:srgbClr val="30333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just">
                <a:lnSpc>
                  <a:spcPct val="120000"/>
                </a:lnSpc>
                <a:defRPr sz="3600">
                  <a:solidFill>
                    <a:srgbClr val="FFFFFF"/>
                  </a:solidFill>
                </a:defRPr>
              </a:pPr>
              <a:endParaRPr sz="1607">
                <a:latin typeface="Agency FB" panose="020B0503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4" name="Shape 198">
              <a:extLst>
                <a:ext uri="{FF2B5EF4-FFF2-40B4-BE49-F238E27FC236}">
                  <a16:creationId xmlns:a16="http://schemas.microsoft.com/office/drawing/2014/main" id="{3BD7D250-68BA-4AD7-A800-65FCC98A4E1D}"/>
                </a:ext>
              </a:extLst>
            </p:cNvPr>
            <p:cNvSpPr/>
            <p:nvPr/>
          </p:nvSpPr>
          <p:spPr>
            <a:xfrm>
              <a:off x="0" y="0"/>
              <a:ext cx="2390468" cy="2390468"/>
            </a:xfrm>
            <a:prstGeom prst="roundRect">
              <a:avLst>
                <a:gd name="adj" fmla="val 15000"/>
              </a:avLst>
            </a:prstGeom>
            <a:solidFill>
              <a:srgbClr val="C14F4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just">
                <a:lnSpc>
                  <a:spcPct val="120000"/>
                </a:lnSpc>
                <a:defRPr sz="3600">
                  <a:solidFill>
                    <a:srgbClr val="FFFFFF"/>
                  </a:solidFill>
                </a:defRPr>
              </a:pPr>
              <a:endParaRPr sz="1607">
                <a:latin typeface="Agency FB" panose="020B0503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5" name="Shape 199">
              <a:extLst>
                <a:ext uri="{FF2B5EF4-FFF2-40B4-BE49-F238E27FC236}">
                  <a16:creationId xmlns:a16="http://schemas.microsoft.com/office/drawing/2014/main" id="{5DFA8232-7458-4EB9-B6BA-AEB0877DE9BA}"/>
                </a:ext>
              </a:extLst>
            </p:cNvPr>
            <p:cNvSpPr/>
            <p:nvPr/>
          </p:nvSpPr>
          <p:spPr>
            <a:xfrm>
              <a:off x="718982" y="647752"/>
              <a:ext cx="538578" cy="109496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6600">
                  <a:solidFill>
                    <a:srgbClr val="F9FAFC"/>
                  </a:solidFill>
                  <a:latin typeface="STIXGeneral-Bold"/>
                  <a:ea typeface="STIXGeneral-Bold"/>
                  <a:cs typeface="STIXGeneral-Bold"/>
                  <a:sym typeface="STIXGeneral-Bold"/>
                </a:defRPr>
              </a:lvl1pPr>
            </a:lstStyle>
            <a:p>
              <a:pPr lvl="0" algn="just">
                <a:lnSpc>
                  <a:spcPct val="120000"/>
                </a:lnSpc>
                <a:defRPr sz="1800">
                  <a:solidFill>
                    <a:srgbClr val="000000"/>
                  </a:solidFill>
                </a:defRPr>
              </a:pPr>
              <a:r>
                <a:rPr sz="2946">
                  <a:solidFill>
                    <a:schemeClr val="bg1"/>
                  </a:solidFill>
                  <a:latin typeface="Agency FB" panose="020B0503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01</a:t>
              </a:r>
            </a:p>
          </p:txBody>
        </p:sp>
      </p:grpSp>
      <p:grpSp>
        <p:nvGrpSpPr>
          <p:cNvPr id="81" name="组合 80">
            <a:extLst>
              <a:ext uri="{FF2B5EF4-FFF2-40B4-BE49-F238E27FC236}">
                <a16:creationId xmlns:a16="http://schemas.microsoft.com/office/drawing/2014/main" id="{753A9CCD-A033-4E99-A098-371DD3DF9E34}"/>
              </a:ext>
            </a:extLst>
          </p:cNvPr>
          <p:cNvGrpSpPr/>
          <p:nvPr/>
        </p:nvGrpSpPr>
        <p:grpSpPr>
          <a:xfrm>
            <a:off x="2751373" y="5421266"/>
            <a:ext cx="2956458" cy="864537"/>
            <a:chOff x="519367" y="3556357"/>
            <a:chExt cx="2956458" cy="864537"/>
          </a:xfrm>
        </p:grpSpPr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70FFB333-D38F-4B14-83E6-8D256EE0B52A}"/>
                </a:ext>
              </a:extLst>
            </p:cNvPr>
            <p:cNvSpPr/>
            <p:nvPr/>
          </p:nvSpPr>
          <p:spPr>
            <a:xfrm>
              <a:off x="519367" y="3556357"/>
              <a:ext cx="2439560" cy="396583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进入列表订单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590E3156-C7C0-46BF-B897-0920B98F5F01}"/>
                </a:ext>
              </a:extLst>
            </p:cNvPr>
            <p:cNvSpPr/>
            <p:nvPr/>
          </p:nvSpPr>
          <p:spPr>
            <a:xfrm>
              <a:off x="1003002" y="3904149"/>
              <a:ext cx="2472823" cy="51674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显示订单信息，操作栏只有处理按钮。</a:t>
              </a:r>
            </a:p>
          </p:txBody>
        </p:sp>
      </p:grpSp>
      <p:grpSp>
        <p:nvGrpSpPr>
          <p:cNvPr id="36" name="Group 227">
            <a:extLst>
              <a:ext uri="{FF2B5EF4-FFF2-40B4-BE49-F238E27FC236}">
                <a16:creationId xmlns:a16="http://schemas.microsoft.com/office/drawing/2014/main" id="{7DE0AE93-D4A7-42BA-BCC2-4176FD4641B4}"/>
              </a:ext>
            </a:extLst>
          </p:cNvPr>
          <p:cNvGrpSpPr/>
          <p:nvPr/>
        </p:nvGrpSpPr>
        <p:grpSpPr>
          <a:xfrm>
            <a:off x="6165138" y="5432545"/>
            <a:ext cx="3997362" cy="1067233"/>
            <a:chOff x="0" y="2963457"/>
            <a:chExt cx="8953594" cy="2390468"/>
          </a:xfrm>
        </p:grpSpPr>
        <p:sp>
          <p:nvSpPr>
            <p:cNvPr id="40" name="Shape 200">
              <a:extLst>
                <a:ext uri="{FF2B5EF4-FFF2-40B4-BE49-F238E27FC236}">
                  <a16:creationId xmlns:a16="http://schemas.microsoft.com/office/drawing/2014/main" id="{74C2CC2F-9D87-4AF3-BABA-8C33A2323E9E}"/>
                </a:ext>
              </a:extLst>
            </p:cNvPr>
            <p:cNvSpPr/>
            <p:nvPr/>
          </p:nvSpPr>
          <p:spPr>
            <a:xfrm>
              <a:off x="1819340" y="2963457"/>
              <a:ext cx="7134254" cy="2390468"/>
            </a:xfrm>
            <a:prstGeom prst="roundRect">
              <a:avLst>
                <a:gd name="adj" fmla="val 15000"/>
              </a:avLst>
            </a:prstGeom>
            <a:solidFill>
              <a:srgbClr val="30333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just">
                <a:lnSpc>
                  <a:spcPct val="120000"/>
                </a:lnSpc>
                <a:defRPr sz="3600">
                  <a:solidFill>
                    <a:srgbClr val="FFFFFF"/>
                  </a:solidFill>
                </a:defRPr>
              </a:pPr>
              <a:endParaRPr sz="1607">
                <a:latin typeface="Agency FB" panose="020B0503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1" name="Shape 201">
              <a:extLst>
                <a:ext uri="{FF2B5EF4-FFF2-40B4-BE49-F238E27FC236}">
                  <a16:creationId xmlns:a16="http://schemas.microsoft.com/office/drawing/2014/main" id="{0CB94DF1-0D71-4C8E-BF01-08569383E634}"/>
                </a:ext>
              </a:extLst>
            </p:cNvPr>
            <p:cNvSpPr/>
            <p:nvPr/>
          </p:nvSpPr>
          <p:spPr>
            <a:xfrm>
              <a:off x="0" y="2963457"/>
              <a:ext cx="2390468" cy="2390468"/>
            </a:xfrm>
            <a:prstGeom prst="roundRect">
              <a:avLst>
                <a:gd name="adj" fmla="val 15000"/>
              </a:avLst>
            </a:prstGeom>
            <a:solidFill>
              <a:srgbClr val="C14F4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just">
                <a:lnSpc>
                  <a:spcPct val="120000"/>
                </a:lnSpc>
                <a:defRPr sz="3600">
                  <a:solidFill>
                    <a:srgbClr val="FFFFFF"/>
                  </a:solidFill>
                </a:defRPr>
              </a:pPr>
              <a:endParaRPr sz="1607">
                <a:latin typeface="Agency FB" panose="020B0503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2" name="Shape 202">
              <a:extLst>
                <a:ext uri="{FF2B5EF4-FFF2-40B4-BE49-F238E27FC236}">
                  <a16:creationId xmlns:a16="http://schemas.microsoft.com/office/drawing/2014/main" id="{5B702CFE-B063-48E0-BB3D-E2FEBEE78531}"/>
                </a:ext>
              </a:extLst>
            </p:cNvPr>
            <p:cNvSpPr/>
            <p:nvPr/>
          </p:nvSpPr>
          <p:spPr>
            <a:xfrm>
              <a:off x="731550" y="3638467"/>
              <a:ext cx="696563" cy="109496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6600">
                  <a:solidFill>
                    <a:srgbClr val="F9FAFC"/>
                  </a:solidFill>
                  <a:latin typeface="STIXGeneral-Bold"/>
                  <a:ea typeface="STIXGeneral-Bold"/>
                  <a:cs typeface="STIXGeneral-Bold"/>
                  <a:sym typeface="STIXGeneral-Bold"/>
                </a:defRPr>
              </a:lvl1pPr>
            </a:lstStyle>
            <a:p>
              <a:pPr lvl="0" algn="just">
                <a:lnSpc>
                  <a:spcPct val="120000"/>
                </a:lnSpc>
                <a:defRPr sz="1800">
                  <a:solidFill>
                    <a:srgbClr val="000000"/>
                  </a:solidFill>
                </a:defRPr>
              </a:pPr>
              <a:r>
                <a:rPr sz="2946" dirty="0">
                  <a:solidFill>
                    <a:schemeClr val="bg1"/>
                  </a:solidFill>
                  <a:latin typeface="Agency FB" panose="020B0503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0</a:t>
              </a:r>
              <a:r>
                <a:rPr lang="en-US" altLang="zh-CN" sz="2946" dirty="0">
                  <a:solidFill>
                    <a:schemeClr val="bg1"/>
                  </a:solidFill>
                  <a:latin typeface="Agency FB" panose="020B0503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2</a:t>
              </a:r>
              <a:endParaRPr sz="2946" dirty="0">
                <a:solidFill>
                  <a:schemeClr val="bg1"/>
                </a:solidFill>
                <a:latin typeface="Agency FB" panose="020B0503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0E2BA7CA-C247-40FF-B4A0-E160483E417C}"/>
              </a:ext>
            </a:extLst>
          </p:cNvPr>
          <p:cNvGrpSpPr/>
          <p:nvPr/>
        </p:nvGrpSpPr>
        <p:grpSpPr>
          <a:xfrm>
            <a:off x="6619718" y="5425145"/>
            <a:ext cx="3295827" cy="864215"/>
            <a:chOff x="179998" y="3614972"/>
            <a:chExt cx="3295827" cy="864215"/>
          </a:xfrm>
        </p:grpSpPr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476CD624-D31A-4DCA-8E2F-AB3309370957}"/>
                </a:ext>
              </a:extLst>
            </p:cNvPr>
            <p:cNvSpPr/>
            <p:nvPr/>
          </p:nvSpPr>
          <p:spPr>
            <a:xfrm>
              <a:off x="179998" y="3614972"/>
              <a:ext cx="2509534" cy="396583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    </a:t>
              </a:r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点击处理按钮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A175A7D2-D975-40F6-BEAE-814D58E74182}"/>
                </a:ext>
              </a:extLst>
            </p:cNvPr>
            <p:cNvSpPr/>
            <p:nvPr/>
          </p:nvSpPr>
          <p:spPr>
            <a:xfrm>
              <a:off x="1003002" y="3962764"/>
              <a:ext cx="2472823" cy="51642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数据库中订单状态已改变（订单</a:t>
              </a:r>
              <a:r>
                <a:rPr lang="en-US" altLang="zh-CN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Wingdings" panose="05000000000000000000" pitchFamily="2" charset="2"/>
                </a:rPr>
                <a:t></a:t>
              </a: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Wingdings" panose="05000000000000000000" pitchFamily="2" charset="2"/>
                </a:rPr>
                <a:t>处理中）。</a:t>
              </a:r>
              <a:endPara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13" name="图片 12">
            <a:extLst>
              <a:ext uri="{FF2B5EF4-FFF2-40B4-BE49-F238E27FC236}">
                <a16:creationId xmlns:a16="http://schemas.microsoft.com/office/drawing/2014/main" id="{061A515E-EE3E-4EC8-ACB3-15A2BC5C4C1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82" r="1705" b="4333"/>
          <a:stretch/>
        </p:blipFill>
        <p:spPr>
          <a:xfrm>
            <a:off x="1939123" y="1094887"/>
            <a:ext cx="8223377" cy="3255105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77B10576-C0CF-44F7-9127-5F29AFB948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6629" y="4516896"/>
            <a:ext cx="8378741" cy="741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53897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FC457F80-B04A-47A6-8605-8E42BBD46897}"/>
              </a:ext>
            </a:extLst>
          </p:cNvPr>
          <p:cNvGrpSpPr/>
          <p:nvPr/>
        </p:nvGrpSpPr>
        <p:grpSpPr>
          <a:xfrm>
            <a:off x="562611" y="580509"/>
            <a:ext cx="1009408" cy="501038"/>
            <a:chOff x="680598" y="541180"/>
            <a:chExt cx="1009408" cy="501038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6D59666A-CE3A-4145-818B-1D993BA67BC5}"/>
                </a:ext>
              </a:extLst>
            </p:cNvPr>
            <p:cNvSpPr/>
            <p:nvPr/>
          </p:nvSpPr>
          <p:spPr>
            <a:xfrm>
              <a:off x="680598" y="541183"/>
              <a:ext cx="194474" cy="501035"/>
            </a:xfrm>
            <a:prstGeom prst="rect">
              <a:avLst/>
            </a:prstGeom>
            <a:solidFill>
              <a:srgbClr val="30333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0D1B6BD0-B593-4341-B05E-F27ADDAC322A}"/>
                </a:ext>
              </a:extLst>
            </p:cNvPr>
            <p:cNvSpPr/>
            <p:nvPr/>
          </p:nvSpPr>
          <p:spPr>
            <a:xfrm>
              <a:off x="950985" y="541182"/>
              <a:ext cx="194474" cy="501035"/>
            </a:xfrm>
            <a:prstGeom prst="rect">
              <a:avLst/>
            </a:prstGeom>
            <a:solidFill>
              <a:srgbClr val="C14F4E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CCC4FFFE-E93B-419C-A934-1F5FFB9BA8E2}"/>
                </a:ext>
              </a:extLst>
            </p:cNvPr>
            <p:cNvSpPr/>
            <p:nvPr/>
          </p:nvSpPr>
          <p:spPr>
            <a:xfrm>
              <a:off x="1243209" y="541181"/>
              <a:ext cx="194474" cy="501035"/>
            </a:xfrm>
            <a:prstGeom prst="rect">
              <a:avLst/>
            </a:prstGeom>
            <a:solidFill>
              <a:srgbClr val="30333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30172D68-4D84-4974-B1DF-56D38B29B1C4}"/>
                </a:ext>
              </a:extLst>
            </p:cNvPr>
            <p:cNvSpPr/>
            <p:nvPr/>
          </p:nvSpPr>
          <p:spPr>
            <a:xfrm>
              <a:off x="1495532" y="541180"/>
              <a:ext cx="194474" cy="501035"/>
            </a:xfrm>
            <a:prstGeom prst="rect">
              <a:avLst/>
            </a:prstGeom>
            <a:solidFill>
              <a:srgbClr val="C14F4E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658E34CA-EB08-4DE3-BE1D-AABB64A9AC5F}"/>
              </a:ext>
            </a:extLst>
          </p:cNvPr>
          <p:cNvSpPr txBox="1"/>
          <p:nvPr/>
        </p:nvSpPr>
        <p:spPr>
          <a:xfrm>
            <a:off x="1687831" y="551419"/>
            <a:ext cx="48039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30333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管理员视角</a:t>
            </a:r>
            <a:r>
              <a:rPr lang="en-US" altLang="zh-CN" sz="2800" b="1" dirty="0">
                <a:solidFill>
                  <a:srgbClr val="30333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800" b="1" dirty="0">
                <a:solidFill>
                  <a:srgbClr val="30333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订单管理处理后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CC886FD-CF82-4B0C-98A0-919FD78C4361}"/>
              </a:ext>
            </a:extLst>
          </p:cNvPr>
          <p:cNvSpPr/>
          <p:nvPr/>
        </p:nvSpPr>
        <p:spPr>
          <a:xfrm flipH="1">
            <a:off x="0" y="0"/>
            <a:ext cx="12192000" cy="133978"/>
          </a:xfrm>
          <a:prstGeom prst="rect">
            <a:avLst/>
          </a:prstGeom>
          <a:solidFill>
            <a:srgbClr val="30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170A6D6-619B-417E-8518-A169CD5D14FE}"/>
              </a:ext>
            </a:extLst>
          </p:cNvPr>
          <p:cNvSpPr/>
          <p:nvPr/>
        </p:nvSpPr>
        <p:spPr>
          <a:xfrm flipH="1">
            <a:off x="0" y="6730180"/>
            <a:ext cx="12192000" cy="133978"/>
          </a:xfrm>
          <a:prstGeom prst="rect">
            <a:avLst/>
          </a:prstGeom>
          <a:solidFill>
            <a:srgbClr val="C14F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F8D3AD2-9543-40B7-8CAA-4AA44509AAD3}"/>
              </a:ext>
            </a:extLst>
          </p:cNvPr>
          <p:cNvSpPr/>
          <p:nvPr/>
        </p:nvSpPr>
        <p:spPr>
          <a:xfrm flipH="1">
            <a:off x="9129252" y="219389"/>
            <a:ext cx="3062748" cy="133978"/>
          </a:xfrm>
          <a:prstGeom prst="rect">
            <a:avLst/>
          </a:prstGeom>
          <a:solidFill>
            <a:srgbClr val="C14F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5D2E94A-6053-45E7-A61D-C796EFAD7E7C}"/>
              </a:ext>
            </a:extLst>
          </p:cNvPr>
          <p:cNvSpPr/>
          <p:nvPr/>
        </p:nvSpPr>
        <p:spPr>
          <a:xfrm flipH="1">
            <a:off x="10225548" y="445101"/>
            <a:ext cx="1966452" cy="133978"/>
          </a:xfrm>
          <a:prstGeom prst="rect">
            <a:avLst/>
          </a:prstGeom>
          <a:solidFill>
            <a:srgbClr val="30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2" name="Group 227">
            <a:extLst>
              <a:ext uri="{FF2B5EF4-FFF2-40B4-BE49-F238E27FC236}">
                <a16:creationId xmlns:a16="http://schemas.microsoft.com/office/drawing/2014/main" id="{6034EAAD-8B7C-42EF-A033-9E5F3B4C445A}"/>
              </a:ext>
            </a:extLst>
          </p:cNvPr>
          <p:cNvGrpSpPr/>
          <p:nvPr/>
        </p:nvGrpSpPr>
        <p:grpSpPr>
          <a:xfrm>
            <a:off x="1839839" y="5386100"/>
            <a:ext cx="3997362" cy="1067233"/>
            <a:chOff x="0" y="0"/>
            <a:chExt cx="8953594" cy="2390468"/>
          </a:xfrm>
        </p:grpSpPr>
        <p:sp>
          <p:nvSpPr>
            <p:cNvPr id="63" name="Shape 197">
              <a:extLst>
                <a:ext uri="{FF2B5EF4-FFF2-40B4-BE49-F238E27FC236}">
                  <a16:creationId xmlns:a16="http://schemas.microsoft.com/office/drawing/2014/main" id="{201F08B6-1838-4017-BB76-C4CC5A86D0E0}"/>
                </a:ext>
              </a:extLst>
            </p:cNvPr>
            <p:cNvSpPr/>
            <p:nvPr/>
          </p:nvSpPr>
          <p:spPr>
            <a:xfrm>
              <a:off x="1819340" y="0"/>
              <a:ext cx="7134254" cy="2390468"/>
            </a:xfrm>
            <a:prstGeom prst="roundRect">
              <a:avLst>
                <a:gd name="adj" fmla="val 15000"/>
              </a:avLst>
            </a:prstGeom>
            <a:solidFill>
              <a:srgbClr val="30333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just">
                <a:lnSpc>
                  <a:spcPct val="120000"/>
                </a:lnSpc>
                <a:defRPr sz="3600">
                  <a:solidFill>
                    <a:srgbClr val="FFFFFF"/>
                  </a:solidFill>
                </a:defRPr>
              </a:pPr>
              <a:endParaRPr sz="1607">
                <a:latin typeface="Agency FB" panose="020B0503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4" name="Shape 198">
              <a:extLst>
                <a:ext uri="{FF2B5EF4-FFF2-40B4-BE49-F238E27FC236}">
                  <a16:creationId xmlns:a16="http://schemas.microsoft.com/office/drawing/2014/main" id="{3BD7D250-68BA-4AD7-A800-65FCC98A4E1D}"/>
                </a:ext>
              </a:extLst>
            </p:cNvPr>
            <p:cNvSpPr/>
            <p:nvPr/>
          </p:nvSpPr>
          <p:spPr>
            <a:xfrm>
              <a:off x="0" y="0"/>
              <a:ext cx="2390468" cy="2390468"/>
            </a:xfrm>
            <a:prstGeom prst="roundRect">
              <a:avLst>
                <a:gd name="adj" fmla="val 15000"/>
              </a:avLst>
            </a:prstGeom>
            <a:solidFill>
              <a:srgbClr val="C14F4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just">
                <a:lnSpc>
                  <a:spcPct val="120000"/>
                </a:lnSpc>
                <a:defRPr sz="3600">
                  <a:solidFill>
                    <a:srgbClr val="FFFFFF"/>
                  </a:solidFill>
                </a:defRPr>
              </a:pPr>
              <a:endParaRPr sz="1607">
                <a:latin typeface="Agency FB" panose="020B0503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5" name="Shape 199">
              <a:extLst>
                <a:ext uri="{FF2B5EF4-FFF2-40B4-BE49-F238E27FC236}">
                  <a16:creationId xmlns:a16="http://schemas.microsoft.com/office/drawing/2014/main" id="{5DFA8232-7458-4EB9-B6BA-AEB0877DE9BA}"/>
                </a:ext>
              </a:extLst>
            </p:cNvPr>
            <p:cNvSpPr/>
            <p:nvPr/>
          </p:nvSpPr>
          <p:spPr>
            <a:xfrm>
              <a:off x="718982" y="647752"/>
              <a:ext cx="538578" cy="109496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6600">
                  <a:solidFill>
                    <a:srgbClr val="F9FAFC"/>
                  </a:solidFill>
                  <a:latin typeface="STIXGeneral-Bold"/>
                  <a:ea typeface="STIXGeneral-Bold"/>
                  <a:cs typeface="STIXGeneral-Bold"/>
                  <a:sym typeface="STIXGeneral-Bold"/>
                </a:defRPr>
              </a:lvl1pPr>
            </a:lstStyle>
            <a:p>
              <a:pPr lvl="0" algn="just">
                <a:lnSpc>
                  <a:spcPct val="120000"/>
                </a:lnSpc>
                <a:defRPr sz="1800">
                  <a:solidFill>
                    <a:srgbClr val="000000"/>
                  </a:solidFill>
                </a:defRPr>
              </a:pPr>
              <a:r>
                <a:rPr sz="2946">
                  <a:solidFill>
                    <a:schemeClr val="bg1"/>
                  </a:solidFill>
                  <a:latin typeface="Agency FB" panose="020B0503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01</a:t>
              </a:r>
            </a:p>
          </p:txBody>
        </p:sp>
      </p:grpSp>
      <p:grpSp>
        <p:nvGrpSpPr>
          <p:cNvPr id="81" name="组合 80">
            <a:extLst>
              <a:ext uri="{FF2B5EF4-FFF2-40B4-BE49-F238E27FC236}">
                <a16:creationId xmlns:a16="http://schemas.microsoft.com/office/drawing/2014/main" id="{753A9CCD-A033-4E99-A098-371DD3DF9E34}"/>
              </a:ext>
            </a:extLst>
          </p:cNvPr>
          <p:cNvGrpSpPr/>
          <p:nvPr/>
        </p:nvGrpSpPr>
        <p:grpSpPr>
          <a:xfrm>
            <a:off x="2704481" y="5362651"/>
            <a:ext cx="2956458" cy="864537"/>
            <a:chOff x="519367" y="3556357"/>
            <a:chExt cx="2956458" cy="864537"/>
          </a:xfrm>
        </p:grpSpPr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70FFB333-D38F-4B14-83E6-8D256EE0B52A}"/>
                </a:ext>
              </a:extLst>
            </p:cNvPr>
            <p:cNvSpPr/>
            <p:nvPr/>
          </p:nvSpPr>
          <p:spPr>
            <a:xfrm>
              <a:off x="519367" y="3556357"/>
              <a:ext cx="2625470" cy="396583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点击处理按钮后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590E3156-C7C0-46BF-B897-0920B98F5F01}"/>
                </a:ext>
              </a:extLst>
            </p:cNvPr>
            <p:cNvSpPr/>
            <p:nvPr/>
          </p:nvSpPr>
          <p:spPr>
            <a:xfrm>
              <a:off x="1003002" y="3904149"/>
              <a:ext cx="2472823" cy="51674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操作栏按钮变为“处理中”和“完成”。</a:t>
              </a:r>
            </a:p>
          </p:txBody>
        </p:sp>
      </p:grpSp>
      <p:grpSp>
        <p:nvGrpSpPr>
          <p:cNvPr id="36" name="Group 227">
            <a:extLst>
              <a:ext uri="{FF2B5EF4-FFF2-40B4-BE49-F238E27FC236}">
                <a16:creationId xmlns:a16="http://schemas.microsoft.com/office/drawing/2014/main" id="{7DE0AE93-D4A7-42BA-BCC2-4176FD4641B4}"/>
              </a:ext>
            </a:extLst>
          </p:cNvPr>
          <p:cNvGrpSpPr/>
          <p:nvPr/>
        </p:nvGrpSpPr>
        <p:grpSpPr>
          <a:xfrm>
            <a:off x="6118246" y="5373930"/>
            <a:ext cx="3997362" cy="1067233"/>
            <a:chOff x="0" y="2963457"/>
            <a:chExt cx="8953594" cy="2390468"/>
          </a:xfrm>
        </p:grpSpPr>
        <p:sp>
          <p:nvSpPr>
            <p:cNvPr id="40" name="Shape 200">
              <a:extLst>
                <a:ext uri="{FF2B5EF4-FFF2-40B4-BE49-F238E27FC236}">
                  <a16:creationId xmlns:a16="http://schemas.microsoft.com/office/drawing/2014/main" id="{74C2CC2F-9D87-4AF3-BABA-8C33A2323E9E}"/>
                </a:ext>
              </a:extLst>
            </p:cNvPr>
            <p:cNvSpPr/>
            <p:nvPr/>
          </p:nvSpPr>
          <p:spPr>
            <a:xfrm>
              <a:off x="1819340" y="2963457"/>
              <a:ext cx="7134254" cy="2390468"/>
            </a:xfrm>
            <a:prstGeom prst="roundRect">
              <a:avLst>
                <a:gd name="adj" fmla="val 15000"/>
              </a:avLst>
            </a:prstGeom>
            <a:solidFill>
              <a:srgbClr val="30333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just">
                <a:lnSpc>
                  <a:spcPct val="120000"/>
                </a:lnSpc>
                <a:defRPr sz="3600">
                  <a:solidFill>
                    <a:srgbClr val="FFFFFF"/>
                  </a:solidFill>
                </a:defRPr>
              </a:pPr>
              <a:endParaRPr sz="1607">
                <a:latin typeface="Agency FB" panose="020B0503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1" name="Shape 201">
              <a:extLst>
                <a:ext uri="{FF2B5EF4-FFF2-40B4-BE49-F238E27FC236}">
                  <a16:creationId xmlns:a16="http://schemas.microsoft.com/office/drawing/2014/main" id="{0CB94DF1-0D71-4C8E-BF01-08569383E634}"/>
                </a:ext>
              </a:extLst>
            </p:cNvPr>
            <p:cNvSpPr/>
            <p:nvPr/>
          </p:nvSpPr>
          <p:spPr>
            <a:xfrm>
              <a:off x="0" y="2963457"/>
              <a:ext cx="2390468" cy="2390468"/>
            </a:xfrm>
            <a:prstGeom prst="roundRect">
              <a:avLst>
                <a:gd name="adj" fmla="val 15000"/>
              </a:avLst>
            </a:prstGeom>
            <a:solidFill>
              <a:srgbClr val="C14F4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just">
                <a:lnSpc>
                  <a:spcPct val="120000"/>
                </a:lnSpc>
                <a:defRPr sz="3600">
                  <a:solidFill>
                    <a:srgbClr val="FFFFFF"/>
                  </a:solidFill>
                </a:defRPr>
              </a:pPr>
              <a:endParaRPr sz="1607">
                <a:latin typeface="Agency FB" panose="020B0503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2" name="Shape 202">
              <a:extLst>
                <a:ext uri="{FF2B5EF4-FFF2-40B4-BE49-F238E27FC236}">
                  <a16:creationId xmlns:a16="http://schemas.microsoft.com/office/drawing/2014/main" id="{5B702CFE-B063-48E0-BB3D-E2FEBEE78531}"/>
                </a:ext>
              </a:extLst>
            </p:cNvPr>
            <p:cNvSpPr/>
            <p:nvPr/>
          </p:nvSpPr>
          <p:spPr>
            <a:xfrm>
              <a:off x="731550" y="3638467"/>
              <a:ext cx="696563" cy="109496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6600">
                  <a:solidFill>
                    <a:srgbClr val="F9FAFC"/>
                  </a:solidFill>
                  <a:latin typeface="STIXGeneral-Bold"/>
                  <a:ea typeface="STIXGeneral-Bold"/>
                  <a:cs typeface="STIXGeneral-Bold"/>
                  <a:sym typeface="STIXGeneral-Bold"/>
                </a:defRPr>
              </a:lvl1pPr>
            </a:lstStyle>
            <a:p>
              <a:pPr lvl="0" algn="just">
                <a:lnSpc>
                  <a:spcPct val="120000"/>
                </a:lnSpc>
                <a:defRPr sz="1800">
                  <a:solidFill>
                    <a:srgbClr val="000000"/>
                  </a:solidFill>
                </a:defRPr>
              </a:pPr>
              <a:r>
                <a:rPr sz="2946" dirty="0">
                  <a:solidFill>
                    <a:schemeClr val="bg1"/>
                  </a:solidFill>
                  <a:latin typeface="Agency FB" panose="020B0503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0</a:t>
              </a:r>
              <a:r>
                <a:rPr lang="en-US" altLang="zh-CN" sz="2946" dirty="0">
                  <a:solidFill>
                    <a:schemeClr val="bg1"/>
                  </a:solidFill>
                  <a:latin typeface="Agency FB" panose="020B0503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2</a:t>
              </a:r>
              <a:endParaRPr sz="2946" dirty="0">
                <a:solidFill>
                  <a:schemeClr val="bg1"/>
                </a:solidFill>
                <a:latin typeface="Agency FB" panose="020B0503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0E2BA7CA-C247-40FF-B4A0-E160483E417C}"/>
              </a:ext>
            </a:extLst>
          </p:cNvPr>
          <p:cNvGrpSpPr/>
          <p:nvPr/>
        </p:nvGrpSpPr>
        <p:grpSpPr>
          <a:xfrm>
            <a:off x="6572825" y="5307915"/>
            <a:ext cx="3295828" cy="864537"/>
            <a:chOff x="179997" y="3556357"/>
            <a:chExt cx="3295828" cy="864537"/>
          </a:xfrm>
        </p:grpSpPr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476CD624-D31A-4DCA-8E2F-AB3309370957}"/>
                </a:ext>
              </a:extLst>
            </p:cNvPr>
            <p:cNvSpPr/>
            <p:nvPr/>
          </p:nvSpPr>
          <p:spPr>
            <a:xfrm>
              <a:off x="179997" y="3556357"/>
              <a:ext cx="3295827" cy="396583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点击完成按钮后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A175A7D2-D975-40F6-BEAE-814D58E74182}"/>
                </a:ext>
              </a:extLst>
            </p:cNvPr>
            <p:cNvSpPr/>
            <p:nvPr/>
          </p:nvSpPr>
          <p:spPr>
            <a:xfrm>
              <a:off x="1003002" y="3904149"/>
              <a:ext cx="2472823" cy="51674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订单从列表中消失，查看数据库，订单状态已变为“处理完成”。</a:t>
              </a:r>
            </a:p>
          </p:txBody>
        </p:sp>
      </p:grpSp>
      <p:pic>
        <p:nvPicPr>
          <p:cNvPr id="14" name="图片 13">
            <a:extLst>
              <a:ext uri="{FF2B5EF4-FFF2-40B4-BE49-F238E27FC236}">
                <a16:creationId xmlns:a16="http://schemas.microsoft.com/office/drawing/2014/main" id="{6F924E35-02B5-4CD6-ABE8-F457D75250B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31"/>
          <a:stretch/>
        </p:blipFill>
        <p:spPr>
          <a:xfrm>
            <a:off x="1939123" y="1148153"/>
            <a:ext cx="8182664" cy="3223977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EE7E08FC-1FA0-4906-BC2B-A34C68C5C7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9124" y="4506104"/>
            <a:ext cx="8182664" cy="706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664200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>
            <a:extLst>
              <a:ext uri="{FF2B5EF4-FFF2-40B4-BE49-F238E27FC236}">
                <a16:creationId xmlns:a16="http://schemas.microsoft.com/office/drawing/2014/main" id="{7985F0B8-D9DA-4C0C-9453-973F0B0CF689}"/>
              </a:ext>
            </a:extLst>
          </p:cNvPr>
          <p:cNvSpPr/>
          <p:nvPr/>
        </p:nvSpPr>
        <p:spPr>
          <a:xfrm flipH="1">
            <a:off x="0" y="2914022"/>
            <a:ext cx="12192000" cy="3943978"/>
          </a:xfrm>
          <a:prstGeom prst="rect">
            <a:avLst/>
          </a:prstGeom>
          <a:solidFill>
            <a:srgbClr val="C14F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CA57384-528B-4E9B-B21C-6520A5924F04}"/>
              </a:ext>
            </a:extLst>
          </p:cNvPr>
          <p:cNvSpPr/>
          <p:nvPr/>
        </p:nvSpPr>
        <p:spPr>
          <a:xfrm>
            <a:off x="0" y="9625"/>
            <a:ext cx="12192000" cy="3477226"/>
          </a:xfrm>
          <a:prstGeom prst="rect">
            <a:avLst/>
          </a:prstGeom>
          <a:solidFill>
            <a:srgbClr val="3E45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4948C7AD-32C6-4718-9CEE-2D3C806BC001}"/>
              </a:ext>
            </a:extLst>
          </p:cNvPr>
          <p:cNvGrpSpPr/>
          <p:nvPr/>
        </p:nvGrpSpPr>
        <p:grpSpPr>
          <a:xfrm>
            <a:off x="3092388" y="479394"/>
            <a:ext cx="6007224" cy="5899212"/>
            <a:chOff x="3729602" y="1062602"/>
            <a:chExt cx="4732793" cy="4732793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9C43FFF5-F175-4D5D-92F9-C51CD8242430}"/>
                </a:ext>
              </a:extLst>
            </p:cNvPr>
            <p:cNvSpPr/>
            <p:nvPr userDrawn="1"/>
          </p:nvSpPr>
          <p:spPr>
            <a:xfrm>
              <a:off x="4149147" y="1510924"/>
              <a:ext cx="3892118" cy="389211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EE5DFC43-6BF6-4019-AD3D-1CF0E1FD798F}"/>
                </a:ext>
              </a:extLst>
            </p:cNvPr>
            <p:cNvSpPr/>
            <p:nvPr userDrawn="1"/>
          </p:nvSpPr>
          <p:spPr>
            <a:xfrm>
              <a:off x="3729602" y="1062602"/>
              <a:ext cx="4732793" cy="4732793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57B702D6-6999-4AB1-8FF6-075A8E756E00}"/>
              </a:ext>
            </a:extLst>
          </p:cNvPr>
          <p:cNvGrpSpPr/>
          <p:nvPr/>
        </p:nvGrpSpPr>
        <p:grpSpPr>
          <a:xfrm>
            <a:off x="3946358" y="2190944"/>
            <a:ext cx="4618724" cy="1417184"/>
            <a:chOff x="4009446" y="3145727"/>
            <a:chExt cx="4618724" cy="1417184"/>
          </a:xfrm>
        </p:grpSpPr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7DCB4C0E-6EE7-465D-814F-F4DD9E359D42}"/>
                </a:ext>
              </a:extLst>
            </p:cNvPr>
            <p:cNvGrpSpPr/>
            <p:nvPr/>
          </p:nvGrpSpPr>
          <p:grpSpPr>
            <a:xfrm>
              <a:off x="4137181" y="3145727"/>
              <a:ext cx="3975388" cy="1417184"/>
              <a:chOff x="4053281" y="3128762"/>
              <a:chExt cx="3975388" cy="1417184"/>
            </a:xfrm>
          </p:grpSpPr>
          <p:sp>
            <p:nvSpPr>
              <p:cNvPr id="22" name="文本框 9">
                <a:extLst>
                  <a:ext uri="{FF2B5EF4-FFF2-40B4-BE49-F238E27FC236}">
                    <a16:creationId xmlns:a16="http://schemas.microsoft.com/office/drawing/2014/main" id="{5C0DF45C-DE0F-4FCA-B01E-983F0B67E0DE}"/>
                  </a:ext>
                </a:extLst>
              </p:cNvPr>
              <p:cNvSpPr txBox="1"/>
              <p:nvPr/>
            </p:nvSpPr>
            <p:spPr>
              <a:xfrm>
                <a:off x="4253948" y="3320532"/>
                <a:ext cx="3684104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6000" b="1" spc="3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演示</a:t>
                </a:r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1BA464B2-3B3E-411A-90BA-98BEEC375A73}"/>
                  </a:ext>
                </a:extLst>
              </p:cNvPr>
              <p:cNvSpPr/>
              <p:nvPr/>
            </p:nvSpPr>
            <p:spPr>
              <a:xfrm>
                <a:off x="7770252" y="3128762"/>
                <a:ext cx="258417" cy="261804"/>
              </a:xfrm>
              <a:prstGeom prst="rect">
                <a:avLst/>
              </a:prstGeom>
              <a:solidFill>
                <a:srgbClr val="3E45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DB0B350F-DDD0-4396-A392-B0FDB9865613}"/>
                  </a:ext>
                </a:extLst>
              </p:cNvPr>
              <p:cNvSpPr/>
              <p:nvPr/>
            </p:nvSpPr>
            <p:spPr>
              <a:xfrm>
                <a:off x="4053281" y="4284142"/>
                <a:ext cx="258417" cy="261804"/>
              </a:xfrm>
              <a:prstGeom prst="rect">
                <a:avLst/>
              </a:prstGeom>
              <a:solidFill>
                <a:srgbClr val="3E45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EB009274-8A6E-492C-BEDC-328F1EB604DB}"/>
                </a:ext>
              </a:extLst>
            </p:cNvPr>
            <p:cNvSpPr/>
            <p:nvPr/>
          </p:nvSpPr>
          <p:spPr>
            <a:xfrm>
              <a:off x="4009446" y="3250330"/>
              <a:ext cx="3743362" cy="45719"/>
            </a:xfrm>
            <a:prstGeom prst="rect">
              <a:avLst/>
            </a:prstGeom>
            <a:solidFill>
              <a:srgbClr val="C14F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20F6F7FA-2BC3-45C3-BE41-A71200E46D90}"/>
                </a:ext>
              </a:extLst>
            </p:cNvPr>
            <p:cNvSpPr/>
            <p:nvPr/>
          </p:nvSpPr>
          <p:spPr>
            <a:xfrm flipV="1">
              <a:off x="4503525" y="4411623"/>
              <a:ext cx="4124645" cy="45719"/>
            </a:xfrm>
            <a:prstGeom prst="rect">
              <a:avLst/>
            </a:prstGeom>
            <a:solidFill>
              <a:srgbClr val="3E45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5" name="文本框 16">
            <a:extLst>
              <a:ext uri="{FF2B5EF4-FFF2-40B4-BE49-F238E27FC236}">
                <a16:creationId xmlns:a16="http://schemas.microsoft.com/office/drawing/2014/main" id="{395E2E09-A28F-4E12-AFB4-B786148DDDB3}"/>
              </a:ext>
            </a:extLst>
          </p:cNvPr>
          <p:cNvSpPr txBox="1"/>
          <p:nvPr/>
        </p:nvSpPr>
        <p:spPr>
          <a:xfrm>
            <a:off x="5371690" y="4766511"/>
            <a:ext cx="14709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C14F4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第三部分</a:t>
            </a:r>
          </a:p>
        </p:txBody>
      </p:sp>
      <p:sp>
        <p:nvSpPr>
          <p:cNvPr id="26" name="文本框 20">
            <a:extLst>
              <a:ext uri="{FF2B5EF4-FFF2-40B4-BE49-F238E27FC236}">
                <a16:creationId xmlns:a16="http://schemas.microsoft.com/office/drawing/2014/main" id="{43BFAF25-59D3-4B49-95E5-F9F71FA633C9}"/>
              </a:ext>
            </a:extLst>
          </p:cNvPr>
          <p:cNvSpPr txBox="1"/>
          <p:nvPr/>
        </p:nvSpPr>
        <p:spPr>
          <a:xfrm>
            <a:off x="4111135" y="3852533"/>
            <a:ext cx="3955134" cy="31303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R="0" lvl="0" indent="0" defTabSz="91440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000" b="0" i="0" u="none" strike="noStrike" kern="0" cap="none" spc="0" normalizeH="0" baseline="0">
                <a:ln>
                  <a:noFill/>
                </a:ln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effectLst/>
                <a:uLnTx/>
                <a:uFillTx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84530"/>
            <a:r>
              <a:rPr lang="en-US" altLang="zh-CN" sz="1200" b="1" dirty="0"/>
              <a:t>keep hungry keep foolish</a:t>
            </a:r>
            <a:endParaRPr lang="en-US" altLang="zh-CN" sz="1200" b="1" dirty="0">
              <a:solidFill>
                <a:schemeClr val="tx1">
                  <a:lumMod val="65000"/>
                  <a:lumOff val="35000"/>
                </a:schemeClr>
              </a:solidFill>
              <a:ea typeface="时尚中黑简体" panose="0101010401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52713860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>
            <a:extLst>
              <a:ext uri="{FF2B5EF4-FFF2-40B4-BE49-F238E27FC236}">
                <a16:creationId xmlns:a16="http://schemas.microsoft.com/office/drawing/2014/main" id="{07162D63-9C8C-4F8A-8FA8-C1B81D3D59A3}"/>
              </a:ext>
            </a:extLst>
          </p:cNvPr>
          <p:cNvSpPr/>
          <p:nvPr/>
        </p:nvSpPr>
        <p:spPr>
          <a:xfrm flipH="1">
            <a:off x="0" y="2157573"/>
            <a:ext cx="12192000" cy="4700427"/>
          </a:xfrm>
          <a:prstGeom prst="rect">
            <a:avLst/>
          </a:prstGeom>
          <a:solidFill>
            <a:srgbClr val="C14F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EA774CF-A1F5-4846-8A11-536C876951BE}"/>
              </a:ext>
            </a:extLst>
          </p:cNvPr>
          <p:cNvSpPr/>
          <p:nvPr/>
        </p:nvSpPr>
        <p:spPr>
          <a:xfrm>
            <a:off x="0" y="0"/>
            <a:ext cx="12192000" cy="2157573"/>
          </a:xfrm>
          <a:prstGeom prst="rect">
            <a:avLst/>
          </a:prstGeom>
          <a:solidFill>
            <a:srgbClr val="3E45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B20C71D-1B7F-42D5-B422-97BFF54BD1AB}"/>
              </a:ext>
            </a:extLst>
          </p:cNvPr>
          <p:cNvSpPr/>
          <p:nvPr/>
        </p:nvSpPr>
        <p:spPr>
          <a:xfrm>
            <a:off x="439652" y="594334"/>
            <a:ext cx="11312696" cy="572712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C0DF45C-DE0F-4FCA-B01E-983F0B67E0DE}"/>
              </a:ext>
            </a:extLst>
          </p:cNvPr>
          <p:cNvSpPr txBox="1"/>
          <p:nvPr/>
        </p:nvSpPr>
        <p:spPr>
          <a:xfrm>
            <a:off x="4116473" y="939963"/>
            <a:ext cx="40168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目 录</a:t>
            </a:r>
            <a:r>
              <a:rPr lang="zh-CN" altLang="en-US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600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Content</a:t>
            </a:r>
            <a:endParaRPr lang="zh-CN" altLang="en-US" sz="3600" b="1" u="sng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-2411404" y="2644810"/>
            <a:ext cx="17014807" cy="4322804"/>
            <a:chOff x="-2414101" y="2592346"/>
            <a:chExt cx="17014807" cy="4322804"/>
          </a:xfrm>
        </p:grpSpPr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39DC9A83-F745-45CB-828C-518183FC3B35}"/>
                </a:ext>
              </a:extLst>
            </p:cNvPr>
            <p:cNvGrpSpPr/>
            <p:nvPr/>
          </p:nvGrpSpPr>
          <p:grpSpPr>
            <a:xfrm>
              <a:off x="-12122" y="2592346"/>
              <a:ext cx="12191999" cy="4322804"/>
              <a:chOff x="2968487" y="2687810"/>
              <a:chExt cx="6255026" cy="4322804"/>
            </a:xfrm>
          </p:grpSpPr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5A99A30C-6D5A-4A4C-9B1D-C9A7584EC0A4}"/>
                  </a:ext>
                </a:extLst>
              </p:cNvPr>
              <p:cNvSpPr/>
              <p:nvPr/>
            </p:nvSpPr>
            <p:spPr>
              <a:xfrm>
                <a:off x="2968487" y="2687810"/>
                <a:ext cx="6255026" cy="30985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8" name="Picture 15">
                <a:extLst>
                  <a:ext uri="{FF2B5EF4-FFF2-40B4-BE49-F238E27FC236}">
                    <a16:creationId xmlns:a16="http://schemas.microsoft.com/office/drawing/2014/main" id="{7190F2FF-3133-4EF0-A770-36F560060C1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 flipH="1">
                <a:off x="5489520" y="3276621"/>
                <a:ext cx="1212960" cy="6255026"/>
              </a:xfrm>
              <a:prstGeom prst="rect">
                <a:avLst/>
              </a:prstGeom>
            </p:spPr>
          </p:pic>
        </p:grp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1BA464B2-3B3E-411A-90BA-98BEEC375A73}"/>
                </a:ext>
              </a:extLst>
            </p:cNvPr>
            <p:cNvSpPr/>
            <p:nvPr/>
          </p:nvSpPr>
          <p:spPr>
            <a:xfrm>
              <a:off x="9456624" y="5361435"/>
              <a:ext cx="258417" cy="261804"/>
            </a:xfrm>
            <a:prstGeom prst="rect">
              <a:avLst/>
            </a:prstGeom>
            <a:solidFill>
              <a:srgbClr val="3E45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DB0B350F-DDD0-4396-A392-B0FDB9865613}"/>
                </a:ext>
              </a:extLst>
            </p:cNvPr>
            <p:cNvSpPr/>
            <p:nvPr/>
          </p:nvSpPr>
          <p:spPr>
            <a:xfrm>
              <a:off x="2471564" y="2782196"/>
              <a:ext cx="258417" cy="261804"/>
            </a:xfrm>
            <a:prstGeom prst="rect">
              <a:avLst/>
            </a:prstGeom>
            <a:solidFill>
              <a:srgbClr val="3E45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EB009274-8A6E-492C-BEDC-328F1EB604DB}"/>
                </a:ext>
              </a:extLst>
            </p:cNvPr>
            <p:cNvSpPr/>
            <p:nvPr/>
          </p:nvSpPr>
          <p:spPr>
            <a:xfrm>
              <a:off x="9796747" y="5456413"/>
              <a:ext cx="4803959" cy="47260"/>
            </a:xfrm>
            <a:prstGeom prst="rect">
              <a:avLst/>
            </a:prstGeom>
            <a:solidFill>
              <a:srgbClr val="C14F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20F6F7FA-2BC3-45C3-BE41-A71200E46D90}"/>
                </a:ext>
              </a:extLst>
            </p:cNvPr>
            <p:cNvSpPr/>
            <p:nvPr/>
          </p:nvSpPr>
          <p:spPr>
            <a:xfrm flipV="1">
              <a:off x="-2414101" y="2921591"/>
              <a:ext cx="4803959" cy="45719"/>
            </a:xfrm>
            <a:prstGeom prst="rect">
              <a:avLst/>
            </a:prstGeom>
            <a:solidFill>
              <a:srgbClr val="C14F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D970A63F-51FD-4058-B9AE-E9C9BA2E3085}"/>
              </a:ext>
            </a:extLst>
          </p:cNvPr>
          <p:cNvGrpSpPr/>
          <p:nvPr/>
        </p:nvGrpSpPr>
        <p:grpSpPr>
          <a:xfrm>
            <a:off x="863245" y="3044000"/>
            <a:ext cx="2628982" cy="1440830"/>
            <a:chOff x="1366004" y="3301546"/>
            <a:chExt cx="1616457" cy="1821836"/>
          </a:xfrm>
        </p:grpSpPr>
        <p:sp>
          <p:nvSpPr>
            <p:cNvPr id="27" name="文本框 47">
              <a:extLst>
                <a:ext uri="{FF2B5EF4-FFF2-40B4-BE49-F238E27FC236}">
                  <a16:creationId xmlns:a16="http://schemas.microsoft.com/office/drawing/2014/main" id="{6BC55D0B-EA82-4AEB-9D4C-DB289FA612D0}"/>
                </a:ext>
              </a:extLst>
            </p:cNvPr>
            <p:cNvSpPr txBox="1"/>
            <p:nvPr/>
          </p:nvSpPr>
          <p:spPr>
            <a:xfrm>
              <a:off x="1366004" y="3301546"/>
              <a:ext cx="1052789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0" b="1" dirty="0">
                  <a:solidFill>
                    <a:srgbClr val="3E4553"/>
                  </a:solidFill>
                  <a:latin typeface="Agency FB" panose="020B0503020202020204" pitchFamily="34" charset="0"/>
                </a:rPr>
                <a:t>1</a:t>
              </a:r>
              <a:endParaRPr lang="zh-CN" altLang="en-US" sz="8000" b="1" dirty="0">
                <a:solidFill>
                  <a:srgbClr val="3E4553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28" name="文本框 45">
              <a:extLst>
                <a:ext uri="{FF2B5EF4-FFF2-40B4-BE49-F238E27FC236}">
                  <a16:creationId xmlns:a16="http://schemas.microsoft.com/office/drawing/2014/main" id="{D2BDFFFB-5072-46B0-A5A7-D11FB1D3C5C6}"/>
                </a:ext>
              </a:extLst>
            </p:cNvPr>
            <p:cNvSpPr txBox="1"/>
            <p:nvPr/>
          </p:nvSpPr>
          <p:spPr>
            <a:xfrm>
              <a:off x="1550080" y="3799943"/>
              <a:ext cx="1432381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000" dirty="0">
                  <a:solidFill>
                    <a:srgbClr val="3E455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项目介绍</a:t>
              </a: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EF3FF7E3-2203-4B7F-A927-652A1009F3A9}"/>
              </a:ext>
            </a:extLst>
          </p:cNvPr>
          <p:cNvGrpSpPr/>
          <p:nvPr/>
        </p:nvGrpSpPr>
        <p:grpSpPr>
          <a:xfrm>
            <a:off x="3808679" y="3044001"/>
            <a:ext cx="3278371" cy="1693370"/>
            <a:chOff x="3772343" y="3254235"/>
            <a:chExt cx="1933205" cy="2437389"/>
          </a:xfrm>
        </p:grpSpPr>
        <p:sp>
          <p:nvSpPr>
            <p:cNvPr id="32" name="文本框 42">
              <a:extLst>
                <a:ext uri="{FF2B5EF4-FFF2-40B4-BE49-F238E27FC236}">
                  <a16:creationId xmlns:a16="http://schemas.microsoft.com/office/drawing/2014/main" id="{0648F603-8569-4E41-B5D7-8FD77BDC3DC6}"/>
                </a:ext>
              </a:extLst>
            </p:cNvPr>
            <p:cNvSpPr txBox="1"/>
            <p:nvPr/>
          </p:nvSpPr>
          <p:spPr>
            <a:xfrm>
              <a:off x="4083225" y="3752632"/>
              <a:ext cx="1622323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000" dirty="0">
                  <a:solidFill>
                    <a:srgbClr val="3E455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界面与功能</a:t>
              </a:r>
            </a:p>
          </p:txBody>
        </p:sp>
        <p:sp>
          <p:nvSpPr>
            <p:cNvPr id="33" name="文本框 49">
              <a:extLst>
                <a:ext uri="{FF2B5EF4-FFF2-40B4-BE49-F238E27FC236}">
                  <a16:creationId xmlns:a16="http://schemas.microsoft.com/office/drawing/2014/main" id="{1CC3E142-8CA6-4E20-AC56-1FAF8DC1781B}"/>
                </a:ext>
              </a:extLst>
            </p:cNvPr>
            <p:cNvSpPr txBox="1"/>
            <p:nvPr/>
          </p:nvSpPr>
          <p:spPr>
            <a:xfrm>
              <a:off x="3772343" y="3254235"/>
              <a:ext cx="1674772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0" b="1" dirty="0">
                  <a:solidFill>
                    <a:srgbClr val="3E4553"/>
                  </a:solidFill>
                  <a:latin typeface="Agency FB" panose="020B0503020202020204" pitchFamily="34" charset="0"/>
                </a:rPr>
                <a:t>2</a:t>
              </a:r>
              <a:endParaRPr lang="zh-CN" altLang="en-US" sz="8000" b="1" dirty="0">
                <a:solidFill>
                  <a:srgbClr val="3E4553"/>
                </a:solidFill>
                <a:latin typeface="Agency FB" panose="020B0503020202020204" pitchFamily="34" charset="0"/>
              </a:endParaRPr>
            </a:p>
          </p:txBody>
        </p: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44AECAF9-9594-413E-9183-AAA45BED0C76}"/>
              </a:ext>
            </a:extLst>
          </p:cNvPr>
          <p:cNvGrpSpPr/>
          <p:nvPr/>
        </p:nvGrpSpPr>
        <p:grpSpPr>
          <a:xfrm>
            <a:off x="7335006" y="3044000"/>
            <a:ext cx="2242039" cy="1323439"/>
            <a:chOff x="5919510" y="3426755"/>
            <a:chExt cx="2242039" cy="1323439"/>
          </a:xfrm>
        </p:grpSpPr>
        <p:sp>
          <p:nvSpPr>
            <p:cNvPr id="37" name="文本框 46">
              <a:extLst>
                <a:ext uri="{FF2B5EF4-FFF2-40B4-BE49-F238E27FC236}">
                  <a16:creationId xmlns:a16="http://schemas.microsoft.com/office/drawing/2014/main" id="{1C18580F-3D4A-460C-9D54-E4B8D9C8D35D}"/>
                </a:ext>
              </a:extLst>
            </p:cNvPr>
            <p:cNvSpPr txBox="1"/>
            <p:nvPr/>
          </p:nvSpPr>
          <p:spPr>
            <a:xfrm>
              <a:off x="6539226" y="3730594"/>
              <a:ext cx="162232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000" dirty="0">
                  <a:solidFill>
                    <a:srgbClr val="3E455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演示</a:t>
              </a:r>
            </a:p>
          </p:txBody>
        </p:sp>
        <p:sp>
          <p:nvSpPr>
            <p:cNvPr id="38" name="文本框 50">
              <a:extLst>
                <a:ext uri="{FF2B5EF4-FFF2-40B4-BE49-F238E27FC236}">
                  <a16:creationId xmlns:a16="http://schemas.microsoft.com/office/drawing/2014/main" id="{A7008668-888A-4724-873A-5DF7D9B12C17}"/>
                </a:ext>
              </a:extLst>
            </p:cNvPr>
            <p:cNvSpPr txBox="1"/>
            <p:nvPr/>
          </p:nvSpPr>
          <p:spPr>
            <a:xfrm>
              <a:off x="5919510" y="3426755"/>
              <a:ext cx="1674772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0" b="1" dirty="0">
                  <a:solidFill>
                    <a:srgbClr val="3E4553"/>
                  </a:solidFill>
                  <a:latin typeface="Agency FB" panose="020B0503020202020204" pitchFamily="34" charset="0"/>
                </a:rPr>
                <a:t>3</a:t>
              </a:r>
              <a:endParaRPr lang="zh-CN" altLang="en-US" sz="8000" b="1" dirty="0">
                <a:solidFill>
                  <a:srgbClr val="3E4553"/>
                </a:solidFill>
                <a:latin typeface="Agency FB" panose="020B0503020202020204" pitchFamily="34" charset="0"/>
              </a:endParaRPr>
            </a:p>
          </p:txBody>
        </p: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12E7AF2B-FA15-4D61-A8CE-00DEFC58B0FC}"/>
              </a:ext>
            </a:extLst>
          </p:cNvPr>
          <p:cNvGrpSpPr/>
          <p:nvPr/>
        </p:nvGrpSpPr>
        <p:grpSpPr>
          <a:xfrm>
            <a:off x="9454631" y="3044000"/>
            <a:ext cx="2228502" cy="1323439"/>
            <a:chOff x="8434307" y="3485651"/>
            <a:chExt cx="2228502" cy="1323439"/>
          </a:xfrm>
        </p:grpSpPr>
        <p:sp>
          <p:nvSpPr>
            <p:cNvPr id="42" name="文本框 43">
              <a:extLst>
                <a:ext uri="{FF2B5EF4-FFF2-40B4-BE49-F238E27FC236}">
                  <a16:creationId xmlns:a16="http://schemas.microsoft.com/office/drawing/2014/main" id="{884C6430-6811-41A8-A396-89518FF92F20}"/>
                </a:ext>
              </a:extLst>
            </p:cNvPr>
            <p:cNvSpPr txBox="1"/>
            <p:nvPr/>
          </p:nvSpPr>
          <p:spPr>
            <a:xfrm>
              <a:off x="9040486" y="3799222"/>
              <a:ext cx="162232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000" dirty="0">
                  <a:solidFill>
                    <a:srgbClr val="3E455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总结</a:t>
              </a:r>
            </a:p>
          </p:txBody>
        </p:sp>
        <p:sp>
          <p:nvSpPr>
            <p:cNvPr id="43" name="文本框 51">
              <a:extLst>
                <a:ext uri="{FF2B5EF4-FFF2-40B4-BE49-F238E27FC236}">
                  <a16:creationId xmlns:a16="http://schemas.microsoft.com/office/drawing/2014/main" id="{C308383B-D202-4A12-9339-3FAFD7B0A91E}"/>
                </a:ext>
              </a:extLst>
            </p:cNvPr>
            <p:cNvSpPr txBox="1"/>
            <p:nvPr/>
          </p:nvSpPr>
          <p:spPr>
            <a:xfrm>
              <a:off x="8434307" y="3485651"/>
              <a:ext cx="1674772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0" b="1" dirty="0">
                  <a:solidFill>
                    <a:srgbClr val="3E4553"/>
                  </a:solidFill>
                  <a:latin typeface="Agency FB" panose="020B0503020202020204" pitchFamily="34" charset="0"/>
                </a:rPr>
                <a:t>4</a:t>
              </a:r>
              <a:endParaRPr lang="zh-CN" altLang="en-US" sz="8000" b="1" dirty="0">
                <a:solidFill>
                  <a:srgbClr val="3E4553"/>
                </a:solidFill>
                <a:latin typeface="Agency FB" panose="020B0503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42614821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>
            <a:extLst>
              <a:ext uri="{FF2B5EF4-FFF2-40B4-BE49-F238E27FC236}">
                <a16:creationId xmlns:a16="http://schemas.microsoft.com/office/drawing/2014/main" id="{7985F0B8-D9DA-4C0C-9453-973F0B0CF689}"/>
              </a:ext>
            </a:extLst>
          </p:cNvPr>
          <p:cNvSpPr/>
          <p:nvPr/>
        </p:nvSpPr>
        <p:spPr>
          <a:xfrm flipH="1">
            <a:off x="0" y="2914022"/>
            <a:ext cx="12192000" cy="3943978"/>
          </a:xfrm>
          <a:prstGeom prst="rect">
            <a:avLst/>
          </a:prstGeom>
          <a:solidFill>
            <a:srgbClr val="C14F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CA57384-528B-4E9B-B21C-6520A5924F04}"/>
              </a:ext>
            </a:extLst>
          </p:cNvPr>
          <p:cNvSpPr/>
          <p:nvPr/>
        </p:nvSpPr>
        <p:spPr>
          <a:xfrm>
            <a:off x="0" y="9625"/>
            <a:ext cx="12192000" cy="3477226"/>
          </a:xfrm>
          <a:prstGeom prst="rect">
            <a:avLst/>
          </a:prstGeom>
          <a:solidFill>
            <a:srgbClr val="3E45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4948C7AD-32C6-4718-9CEE-2D3C806BC001}"/>
              </a:ext>
            </a:extLst>
          </p:cNvPr>
          <p:cNvGrpSpPr/>
          <p:nvPr/>
        </p:nvGrpSpPr>
        <p:grpSpPr>
          <a:xfrm>
            <a:off x="3092388" y="479394"/>
            <a:ext cx="6007224" cy="5899212"/>
            <a:chOff x="3729602" y="1062602"/>
            <a:chExt cx="4732793" cy="4732793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9C43FFF5-F175-4D5D-92F9-C51CD8242430}"/>
                </a:ext>
              </a:extLst>
            </p:cNvPr>
            <p:cNvSpPr/>
            <p:nvPr userDrawn="1"/>
          </p:nvSpPr>
          <p:spPr>
            <a:xfrm>
              <a:off x="4149147" y="1510924"/>
              <a:ext cx="3892118" cy="389211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EE5DFC43-6BF6-4019-AD3D-1CF0E1FD798F}"/>
                </a:ext>
              </a:extLst>
            </p:cNvPr>
            <p:cNvSpPr/>
            <p:nvPr userDrawn="1"/>
          </p:nvSpPr>
          <p:spPr>
            <a:xfrm>
              <a:off x="3729602" y="1062602"/>
              <a:ext cx="4732793" cy="4732793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57B702D6-6999-4AB1-8FF6-075A8E756E00}"/>
              </a:ext>
            </a:extLst>
          </p:cNvPr>
          <p:cNvGrpSpPr/>
          <p:nvPr/>
        </p:nvGrpSpPr>
        <p:grpSpPr>
          <a:xfrm>
            <a:off x="3946358" y="2190944"/>
            <a:ext cx="4618724" cy="1417184"/>
            <a:chOff x="4009446" y="3145727"/>
            <a:chExt cx="4618724" cy="1417184"/>
          </a:xfrm>
        </p:grpSpPr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7DCB4C0E-6EE7-465D-814F-F4DD9E359D42}"/>
                </a:ext>
              </a:extLst>
            </p:cNvPr>
            <p:cNvGrpSpPr/>
            <p:nvPr/>
          </p:nvGrpSpPr>
          <p:grpSpPr>
            <a:xfrm>
              <a:off x="4137181" y="3145727"/>
              <a:ext cx="3975388" cy="1417184"/>
              <a:chOff x="4053281" y="3128762"/>
              <a:chExt cx="3975388" cy="1417184"/>
            </a:xfrm>
          </p:grpSpPr>
          <p:sp>
            <p:nvSpPr>
              <p:cNvPr id="22" name="文本框 9">
                <a:extLst>
                  <a:ext uri="{FF2B5EF4-FFF2-40B4-BE49-F238E27FC236}">
                    <a16:creationId xmlns:a16="http://schemas.microsoft.com/office/drawing/2014/main" id="{5C0DF45C-DE0F-4FCA-B01E-983F0B67E0DE}"/>
                  </a:ext>
                </a:extLst>
              </p:cNvPr>
              <p:cNvSpPr txBox="1"/>
              <p:nvPr/>
            </p:nvSpPr>
            <p:spPr>
              <a:xfrm>
                <a:off x="4253948" y="3320532"/>
                <a:ext cx="3684104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6000" b="1" spc="3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总结</a:t>
                </a:r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1BA464B2-3B3E-411A-90BA-98BEEC375A73}"/>
                  </a:ext>
                </a:extLst>
              </p:cNvPr>
              <p:cNvSpPr/>
              <p:nvPr/>
            </p:nvSpPr>
            <p:spPr>
              <a:xfrm>
                <a:off x="7770252" y="3128762"/>
                <a:ext cx="258417" cy="261804"/>
              </a:xfrm>
              <a:prstGeom prst="rect">
                <a:avLst/>
              </a:prstGeom>
              <a:solidFill>
                <a:srgbClr val="3E45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DB0B350F-DDD0-4396-A392-B0FDB9865613}"/>
                  </a:ext>
                </a:extLst>
              </p:cNvPr>
              <p:cNvSpPr/>
              <p:nvPr/>
            </p:nvSpPr>
            <p:spPr>
              <a:xfrm>
                <a:off x="4053281" y="4284142"/>
                <a:ext cx="258417" cy="261804"/>
              </a:xfrm>
              <a:prstGeom prst="rect">
                <a:avLst/>
              </a:prstGeom>
              <a:solidFill>
                <a:srgbClr val="3E45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EB009274-8A6E-492C-BEDC-328F1EB604DB}"/>
                </a:ext>
              </a:extLst>
            </p:cNvPr>
            <p:cNvSpPr/>
            <p:nvPr/>
          </p:nvSpPr>
          <p:spPr>
            <a:xfrm>
              <a:off x="4009446" y="3250330"/>
              <a:ext cx="3743362" cy="45719"/>
            </a:xfrm>
            <a:prstGeom prst="rect">
              <a:avLst/>
            </a:prstGeom>
            <a:solidFill>
              <a:srgbClr val="C14F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20F6F7FA-2BC3-45C3-BE41-A71200E46D90}"/>
                </a:ext>
              </a:extLst>
            </p:cNvPr>
            <p:cNvSpPr/>
            <p:nvPr/>
          </p:nvSpPr>
          <p:spPr>
            <a:xfrm flipV="1">
              <a:off x="4503525" y="4411623"/>
              <a:ext cx="4124645" cy="45719"/>
            </a:xfrm>
            <a:prstGeom prst="rect">
              <a:avLst/>
            </a:prstGeom>
            <a:solidFill>
              <a:srgbClr val="3E45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5" name="文本框 16">
            <a:extLst>
              <a:ext uri="{FF2B5EF4-FFF2-40B4-BE49-F238E27FC236}">
                <a16:creationId xmlns:a16="http://schemas.microsoft.com/office/drawing/2014/main" id="{395E2E09-A28F-4E12-AFB4-B786148DDDB3}"/>
              </a:ext>
            </a:extLst>
          </p:cNvPr>
          <p:cNvSpPr txBox="1"/>
          <p:nvPr/>
        </p:nvSpPr>
        <p:spPr>
          <a:xfrm>
            <a:off x="5371690" y="4766511"/>
            <a:ext cx="14709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C14F4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第四部分</a:t>
            </a:r>
          </a:p>
        </p:txBody>
      </p:sp>
      <p:sp>
        <p:nvSpPr>
          <p:cNvPr id="26" name="文本框 20">
            <a:extLst>
              <a:ext uri="{FF2B5EF4-FFF2-40B4-BE49-F238E27FC236}">
                <a16:creationId xmlns:a16="http://schemas.microsoft.com/office/drawing/2014/main" id="{43BFAF25-59D3-4B49-95E5-F9F71FA633C9}"/>
              </a:ext>
            </a:extLst>
          </p:cNvPr>
          <p:cNvSpPr txBox="1"/>
          <p:nvPr/>
        </p:nvSpPr>
        <p:spPr>
          <a:xfrm>
            <a:off x="4111135" y="3852533"/>
            <a:ext cx="3955134" cy="31303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R="0" lvl="0" indent="0" defTabSz="91440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000" b="0" i="0" u="none" strike="noStrike" kern="0" cap="none" spc="0" normalizeH="0" baseline="0">
                <a:ln>
                  <a:noFill/>
                </a:ln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effectLst/>
                <a:uLnTx/>
                <a:uFillTx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84530"/>
            <a:r>
              <a:rPr lang="en-US" altLang="zh-CN" sz="1200" b="1" dirty="0"/>
              <a:t>keep hungry keep foolish</a:t>
            </a:r>
            <a:endParaRPr lang="en-US" altLang="zh-CN" sz="1200" b="1" dirty="0">
              <a:solidFill>
                <a:schemeClr val="tx1">
                  <a:lumMod val="65000"/>
                  <a:lumOff val="35000"/>
                </a:schemeClr>
              </a:solidFill>
              <a:ea typeface="时尚中黑简体" panose="0101010401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52713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BFA755A5-2A82-4732-B458-F99304FE1AE3}"/>
              </a:ext>
            </a:extLst>
          </p:cNvPr>
          <p:cNvGrpSpPr/>
          <p:nvPr/>
        </p:nvGrpSpPr>
        <p:grpSpPr>
          <a:xfrm>
            <a:off x="562611" y="580509"/>
            <a:ext cx="1009408" cy="501038"/>
            <a:chOff x="680598" y="541180"/>
            <a:chExt cx="1009408" cy="501038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DC7F9A0A-B3E4-4F4B-91EC-2DFCA6DE5B2C}"/>
                </a:ext>
              </a:extLst>
            </p:cNvPr>
            <p:cNvSpPr/>
            <p:nvPr/>
          </p:nvSpPr>
          <p:spPr>
            <a:xfrm>
              <a:off x="680598" y="541183"/>
              <a:ext cx="194474" cy="501035"/>
            </a:xfrm>
            <a:prstGeom prst="rect">
              <a:avLst/>
            </a:prstGeom>
            <a:solidFill>
              <a:srgbClr val="30333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F44861E3-364B-4A14-926A-E7C88B07DD22}"/>
                </a:ext>
              </a:extLst>
            </p:cNvPr>
            <p:cNvSpPr/>
            <p:nvPr/>
          </p:nvSpPr>
          <p:spPr>
            <a:xfrm>
              <a:off x="950985" y="541182"/>
              <a:ext cx="194474" cy="501035"/>
            </a:xfrm>
            <a:prstGeom prst="rect">
              <a:avLst/>
            </a:prstGeom>
            <a:solidFill>
              <a:srgbClr val="C14F4E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66337CBB-B33F-4DDC-AA4C-2C123C04378A}"/>
                </a:ext>
              </a:extLst>
            </p:cNvPr>
            <p:cNvSpPr/>
            <p:nvPr/>
          </p:nvSpPr>
          <p:spPr>
            <a:xfrm>
              <a:off x="1243209" y="541181"/>
              <a:ext cx="194474" cy="501035"/>
            </a:xfrm>
            <a:prstGeom prst="rect">
              <a:avLst/>
            </a:prstGeom>
            <a:solidFill>
              <a:srgbClr val="30333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8E1B9D81-E1F3-4A69-BF39-6842B5CD796D}"/>
                </a:ext>
              </a:extLst>
            </p:cNvPr>
            <p:cNvSpPr/>
            <p:nvPr/>
          </p:nvSpPr>
          <p:spPr>
            <a:xfrm>
              <a:off x="1495532" y="541180"/>
              <a:ext cx="194474" cy="501035"/>
            </a:xfrm>
            <a:prstGeom prst="rect">
              <a:avLst/>
            </a:prstGeom>
            <a:solidFill>
              <a:srgbClr val="C14F4E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FA8E12E2-1C85-4CCC-A2E6-C4FDF0732484}"/>
              </a:ext>
            </a:extLst>
          </p:cNvPr>
          <p:cNvSpPr txBox="1"/>
          <p:nvPr/>
        </p:nvSpPr>
        <p:spPr>
          <a:xfrm>
            <a:off x="1687832" y="551418"/>
            <a:ext cx="21270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30333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D8C5DF1-ACE7-4710-BD02-B026B1E08C58}"/>
              </a:ext>
            </a:extLst>
          </p:cNvPr>
          <p:cNvSpPr/>
          <p:nvPr/>
        </p:nvSpPr>
        <p:spPr>
          <a:xfrm flipH="1">
            <a:off x="0" y="0"/>
            <a:ext cx="12192000" cy="133978"/>
          </a:xfrm>
          <a:prstGeom prst="rect">
            <a:avLst/>
          </a:prstGeom>
          <a:solidFill>
            <a:srgbClr val="30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3E28F17-7BF5-4669-AE8A-C6D4B7926A0F}"/>
              </a:ext>
            </a:extLst>
          </p:cNvPr>
          <p:cNvSpPr/>
          <p:nvPr/>
        </p:nvSpPr>
        <p:spPr>
          <a:xfrm flipH="1">
            <a:off x="0" y="6730180"/>
            <a:ext cx="12192000" cy="133978"/>
          </a:xfrm>
          <a:prstGeom prst="rect">
            <a:avLst/>
          </a:prstGeom>
          <a:solidFill>
            <a:srgbClr val="C14F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D1E5728-7719-4A5F-AC80-F0E5C1FC5A06}"/>
              </a:ext>
            </a:extLst>
          </p:cNvPr>
          <p:cNvSpPr/>
          <p:nvPr/>
        </p:nvSpPr>
        <p:spPr>
          <a:xfrm flipH="1">
            <a:off x="9129252" y="219389"/>
            <a:ext cx="3062748" cy="133978"/>
          </a:xfrm>
          <a:prstGeom prst="rect">
            <a:avLst/>
          </a:prstGeom>
          <a:solidFill>
            <a:srgbClr val="C14F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44FA23D-D63D-4BAA-B0CC-F17BB9CD26E9}"/>
              </a:ext>
            </a:extLst>
          </p:cNvPr>
          <p:cNvSpPr/>
          <p:nvPr/>
        </p:nvSpPr>
        <p:spPr>
          <a:xfrm flipH="1">
            <a:off x="10225548" y="445101"/>
            <a:ext cx="1966452" cy="133978"/>
          </a:xfrm>
          <a:prstGeom prst="rect">
            <a:avLst/>
          </a:prstGeom>
          <a:solidFill>
            <a:srgbClr val="30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Picture 7">
            <a:extLst>
              <a:ext uri="{FF2B5EF4-FFF2-40B4-BE49-F238E27FC236}">
                <a16:creationId xmlns:a16="http://schemas.microsoft.com/office/drawing/2014/main" id="{7505283A-2F22-41E8-A135-A4BFC8F6B9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085" y="2134637"/>
            <a:ext cx="4880364" cy="3986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椭圆 16">
            <a:extLst>
              <a:ext uri="{FF2B5EF4-FFF2-40B4-BE49-F238E27FC236}">
                <a16:creationId xmlns:a16="http://schemas.microsoft.com/office/drawing/2014/main" id="{C157DCF5-6AD7-4698-ABC6-F0641C5888FF}"/>
              </a:ext>
            </a:extLst>
          </p:cNvPr>
          <p:cNvSpPr/>
          <p:nvPr/>
        </p:nvSpPr>
        <p:spPr>
          <a:xfrm>
            <a:off x="2811560" y="2746216"/>
            <a:ext cx="2006710" cy="2105474"/>
          </a:xfrm>
          <a:custGeom>
            <a:avLst/>
            <a:gdLst>
              <a:gd name="connsiteX0" fmla="*/ 272000 w 578707"/>
              <a:gd name="connsiteY0" fmla="*/ 341347 h 607004"/>
              <a:gd name="connsiteX1" fmla="*/ 256491 w 578707"/>
              <a:gd name="connsiteY1" fmla="*/ 346871 h 607004"/>
              <a:gd name="connsiteX2" fmla="*/ 251177 w 578707"/>
              <a:gd name="connsiteY2" fmla="*/ 353152 h 607004"/>
              <a:gd name="connsiteX3" fmla="*/ 251177 w 578707"/>
              <a:gd name="connsiteY3" fmla="*/ 369180 h 607004"/>
              <a:gd name="connsiteX4" fmla="*/ 248682 w 578707"/>
              <a:gd name="connsiteY4" fmla="*/ 370913 h 607004"/>
              <a:gd name="connsiteX5" fmla="*/ 247164 w 578707"/>
              <a:gd name="connsiteY5" fmla="*/ 375786 h 607004"/>
              <a:gd name="connsiteX6" fmla="*/ 250634 w 578707"/>
              <a:gd name="connsiteY6" fmla="*/ 409900 h 607004"/>
              <a:gd name="connsiteX7" fmla="*/ 255298 w 578707"/>
              <a:gd name="connsiteY7" fmla="*/ 415424 h 607004"/>
              <a:gd name="connsiteX8" fmla="*/ 257033 w 578707"/>
              <a:gd name="connsiteY8" fmla="*/ 415640 h 607004"/>
              <a:gd name="connsiteX9" fmla="*/ 262130 w 578707"/>
              <a:gd name="connsiteY9" fmla="*/ 413041 h 607004"/>
              <a:gd name="connsiteX10" fmla="*/ 280134 w 578707"/>
              <a:gd name="connsiteY10" fmla="*/ 389215 h 607004"/>
              <a:gd name="connsiteX11" fmla="*/ 281435 w 578707"/>
              <a:gd name="connsiteY11" fmla="*/ 385317 h 607004"/>
              <a:gd name="connsiteX12" fmla="*/ 281435 w 578707"/>
              <a:gd name="connsiteY12" fmla="*/ 346979 h 607004"/>
              <a:gd name="connsiteX13" fmla="*/ 278290 w 578707"/>
              <a:gd name="connsiteY13" fmla="*/ 341564 h 607004"/>
              <a:gd name="connsiteX14" fmla="*/ 272000 w 578707"/>
              <a:gd name="connsiteY14" fmla="*/ 341347 h 607004"/>
              <a:gd name="connsiteX15" fmla="*/ 190768 w 578707"/>
              <a:gd name="connsiteY15" fmla="*/ 341347 h 607004"/>
              <a:gd name="connsiteX16" fmla="*/ 184478 w 578707"/>
              <a:gd name="connsiteY16" fmla="*/ 341564 h 607004"/>
              <a:gd name="connsiteX17" fmla="*/ 181333 w 578707"/>
              <a:gd name="connsiteY17" fmla="*/ 346979 h 607004"/>
              <a:gd name="connsiteX18" fmla="*/ 181333 w 578707"/>
              <a:gd name="connsiteY18" fmla="*/ 385317 h 607004"/>
              <a:gd name="connsiteX19" fmla="*/ 182634 w 578707"/>
              <a:gd name="connsiteY19" fmla="*/ 389215 h 607004"/>
              <a:gd name="connsiteX20" fmla="*/ 200638 w 578707"/>
              <a:gd name="connsiteY20" fmla="*/ 413041 h 607004"/>
              <a:gd name="connsiteX21" fmla="*/ 205843 w 578707"/>
              <a:gd name="connsiteY21" fmla="*/ 415640 h 607004"/>
              <a:gd name="connsiteX22" fmla="*/ 207579 w 578707"/>
              <a:gd name="connsiteY22" fmla="*/ 415424 h 607004"/>
              <a:gd name="connsiteX23" fmla="*/ 212242 w 578707"/>
              <a:gd name="connsiteY23" fmla="*/ 409900 h 607004"/>
              <a:gd name="connsiteX24" fmla="*/ 215713 w 578707"/>
              <a:gd name="connsiteY24" fmla="*/ 375786 h 607004"/>
              <a:gd name="connsiteX25" fmla="*/ 214086 w 578707"/>
              <a:gd name="connsiteY25" fmla="*/ 370805 h 607004"/>
              <a:gd name="connsiteX26" fmla="*/ 211700 w 578707"/>
              <a:gd name="connsiteY26" fmla="*/ 369180 h 607004"/>
              <a:gd name="connsiteX27" fmla="*/ 211700 w 578707"/>
              <a:gd name="connsiteY27" fmla="*/ 353152 h 607004"/>
              <a:gd name="connsiteX28" fmla="*/ 206386 w 578707"/>
              <a:gd name="connsiteY28" fmla="*/ 346871 h 607004"/>
              <a:gd name="connsiteX29" fmla="*/ 190768 w 578707"/>
              <a:gd name="connsiteY29" fmla="*/ 341347 h 607004"/>
              <a:gd name="connsiteX30" fmla="*/ 200746 w 578707"/>
              <a:gd name="connsiteY30" fmla="*/ 168936 h 607004"/>
              <a:gd name="connsiteX31" fmla="*/ 156172 w 578707"/>
              <a:gd name="connsiteY31" fmla="*/ 180740 h 607004"/>
              <a:gd name="connsiteX32" fmla="*/ 152593 w 578707"/>
              <a:gd name="connsiteY32" fmla="*/ 186480 h 607004"/>
              <a:gd name="connsiteX33" fmla="*/ 152593 w 578707"/>
              <a:gd name="connsiteY33" fmla="*/ 197851 h 607004"/>
              <a:gd name="connsiteX34" fmla="*/ 149990 w 578707"/>
              <a:gd name="connsiteY34" fmla="*/ 197851 h 607004"/>
              <a:gd name="connsiteX35" fmla="*/ 143591 w 578707"/>
              <a:gd name="connsiteY35" fmla="*/ 204349 h 607004"/>
              <a:gd name="connsiteX36" fmla="*/ 143591 w 578707"/>
              <a:gd name="connsiteY36" fmla="*/ 214854 h 607004"/>
              <a:gd name="connsiteX37" fmla="*/ 146520 w 578707"/>
              <a:gd name="connsiteY37" fmla="*/ 220269 h 607004"/>
              <a:gd name="connsiteX38" fmla="*/ 152702 w 578707"/>
              <a:gd name="connsiteY38" fmla="*/ 224276 h 607004"/>
              <a:gd name="connsiteX39" fmla="*/ 153135 w 578707"/>
              <a:gd name="connsiteY39" fmla="*/ 226984 h 607004"/>
              <a:gd name="connsiteX40" fmla="*/ 176127 w 578707"/>
              <a:gd name="connsiteY40" fmla="*/ 280050 h 607004"/>
              <a:gd name="connsiteX41" fmla="*/ 214194 w 578707"/>
              <a:gd name="connsiteY41" fmla="*/ 312973 h 607004"/>
              <a:gd name="connsiteX42" fmla="*/ 248682 w 578707"/>
              <a:gd name="connsiteY42" fmla="*/ 312973 h 607004"/>
              <a:gd name="connsiteX43" fmla="*/ 286749 w 578707"/>
              <a:gd name="connsiteY43" fmla="*/ 280050 h 607004"/>
              <a:gd name="connsiteX44" fmla="*/ 309741 w 578707"/>
              <a:gd name="connsiteY44" fmla="*/ 226984 h 607004"/>
              <a:gd name="connsiteX45" fmla="*/ 310067 w 578707"/>
              <a:gd name="connsiteY45" fmla="*/ 224276 h 607004"/>
              <a:gd name="connsiteX46" fmla="*/ 316357 w 578707"/>
              <a:gd name="connsiteY46" fmla="*/ 220269 h 607004"/>
              <a:gd name="connsiteX47" fmla="*/ 319285 w 578707"/>
              <a:gd name="connsiteY47" fmla="*/ 214854 h 607004"/>
              <a:gd name="connsiteX48" fmla="*/ 319285 w 578707"/>
              <a:gd name="connsiteY48" fmla="*/ 204349 h 607004"/>
              <a:gd name="connsiteX49" fmla="*/ 312778 w 578707"/>
              <a:gd name="connsiteY49" fmla="*/ 197851 h 607004"/>
              <a:gd name="connsiteX50" fmla="*/ 309307 w 578707"/>
              <a:gd name="connsiteY50" fmla="*/ 197851 h 607004"/>
              <a:gd name="connsiteX51" fmla="*/ 307247 w 578707"/>
              <a:gd name="connsiteY51" fmla="*/ 195794 h 607004"/>
              <a:gd name="connsiteX52" fmla="*/ 301173 w 578707"/>
              <a:gd name="connsiteY52" fmla="*/ 195252 h 607004"/>
              <a:gd name="connsiteX53" fmla="*/ 275795 w 578707"/>
              <a:gd name="connsiteY53" fmla="*/ 201100 h 607004"/>
              <a:gd name="connsiteX54" fmla="*/ 236427 w 578707"/>
              <a:gd name="connsiteY54" fmla="*/ 183231 h 607004"/>
              <a:gd name="connsiteX55" fmla="*/ 200746 w 578707"/>
              <a:gd name="connsiteY55" fmla="*/ 168936 h 607004"/>
              <a:gd name="connsiteX56" fmla="*/ 417667 w 578707"/>
              <a:gd name="connsiteY56" fmla="*/ 57723 h 607004"/>
              <a:gd name="connsiteX57" fmla="*/ 430673 w 578707"/>
              <a:gd name="connsiteY57" fmla="*/ 70828 h 607004"/>
              <a:gd name="connsiteX58" fmla="*/ 430673 w 578707"/>
              <a:gd name="connsiteY58" fmla="*/ 154334 h 607004"/>
              <a:gd name="connsiteX59" fmla="*/ 481940 w 578707"/>
              <a:gd name="connsiteY59" fmla="*/ 154334 h 607004"/>
              <a:gd name="connsiteX60" fmla="*/ 494946 w 578707"/>
              <a:gd name="connsiteY60" fmla="*/ 167439 h 607004"/>
              <a:gd name="connsiteX61" fmla="*/ 481940 w 578707"/>
              <a:gd name="connsiteY61" fmla="*/ 180436 h 607004"/>
              <a:gd name="connsiteX62" fmla="*/ 417667 w 578707"/>
              <a:gd name="connsiteY62" fmla="*/ 180436 h 607004"/>
              <a:gd name="connsiteX63" fmla="*/ 404552 w 578707"/>
              <a:gd name="connsiteY63" fmla="*/ 167439 h 607004"/>
              <a:gd name="connsiteX64" fmla="*/ 404552 w 578707"/>
              <a:gd name="connsiteY64" fmla="*/ 70828 h 607004"/>
              <a:gd name="connsiteX65" fmla="*/ 417667 w 578707"/>
              <a:gd name="connsiteY65" fmla="*/ 57723 h 607004"/>
              <a:gd name="connsiteX66" fmla="*/ 215170 w 578707"/>
              <a:gd name="connsiteY66" fmla="*/ 47208 h 607004"/>
              <a:gd name="connsiteX67" fmla="*/ 247706 w 578707"/>
              <a:gd name="connsiteY67" fmla="*/ 47208 h 607004"/>
              <a:gd name="connsiteX68" fmla="*/ 347808 w 578707"/>
              <a:gd name="connsiteY68" fmla="*/ 147276 h 607004"/>
              <a:gd name="connsiteX69" fmla="*/ 347808 w 578707"/>
              <a:gd name="connsiteY69" fmla="*/ 178683 h 607004"/>
              <a:gd name="connsiteX70" fmla="*/ 353556 w 578707"/>
              <a:gd name="connsiteY70" fmla="*/ 196552 h 607004"/>
              <a:gd name="connsiteX71" fmla="*/ 353556 w 578707"/>
              <a:gd name="connsiteY71" fmla="*/ 218861 h 607004"/>
              <a:gd name="connsiteX72" fmla="*/ 342494 w 578707"/>
              <a:gd name="connsiteY72" fmla="*/ 242579 h 607004"/>
              <a:gd name="connsiteX73" fmla="*/ 335987 w 578707"/>
              <a:gd name="connsiteY73" fmla="*/ 259473 h 607004"/>
              <a:gd name="connsiteX74" fmla="*/ 314405 w 578707"/>
              <a:gd name="connsiteY74" fmla="*/ 299977 h 607004"/>
              <a:gd name="connsiteX75" fmla="*/ 299763 w 578707"/>
              <a:gd name="connsiteY75" fmla="*/ 318605 h 607004"/>
              <a:gd name="connsiteX76" fmla="*/ 310717 w 578707"/>
              <a:gd name="connsiteY76" fmla="*/ 332142 h 607004"/>
              <a:gd name="connsiteX77" fmla="*/ 382079 w 578707"/>
              <a:gd name="connsiteY77" fmla="*/ 353693 h 607004"/>
              <a:gd name="connsiteX78" fmla="*/ 462768 w 578707"/>
              <a:gd name="connsiteY78" fmla="*/ 588052 h 607004"/>
              <a:gd name="connsiteX79" fmla="*/ 443789 w 578707"/>
              <a:gd name="connsiteY79" fmla="*/ 607004 h 607004"/>
              <a:gd name="connsiteX80" fmla="*/ 18979 w 578707"/>
              <a:gd name="connsiteY80" fmla="*/ 607004 h 607004"/>
              <a:gd name="connsiteX81" fmla="*/ 0 w 578707"/>
              <a:gd name="connsiteY81" fmla="*/ 588052 h 607004"/>
              <a:gd name="connsiteX82" fmla="*/ 325 w 578707"/>
              <a:gd name="connsiteY82" fmla="*/ 585128 h 607004"/>
              <a:gd name="connsiteX83" fmla="*/ 80689 w 578707"/>
              <a:gd name="connsiteY83" fmla="*/ 353693 h 607004"/>
              <a:gd name="connsiteX84" fmla="*/ 152159 w 578707"/>
              <a:gd name="connsiteY84" fmla="*/ 332142 h 607004"/>
              <a:gd name="connsiteX85" fmla="*/ 163005 w 578707"/>
              <a:gd name="connsiteY85" fmla="*/ 318605 h 607004"/>
              <a:gd name="connsiteX86" fmla="*/ 148363 w 578707"/>
              <a:gd name="connsiteY86" fmla="*/ 299977 h 607004"/>
              <a:gd name="connsiteX87" fmla="*/ 126781 w 578707"/>
              <a:gd name="connsiteY87" fmla="*/ 259582 h 607004"/>
              <a:gd name="connsiteX88" fmla="*/ 120383 w 578707"/>
              <a:gd name="connsiteY88" fmla="*/ 242471 h 607004"/>
              <a:gd name="connsiteX89" fmla="*/ 109320 w 578707"/>
              <a:gd name="connsiteY89" fmla="*/ 218861 h 607004"/>
              <a:gd name="connsiteX90" fmla="*/ 109320 w 578707"/>
              <a:gd name="connsiteY90" fmla="*/ 196552 h 607004"/>
              <a:gd name="connsiteX91" fmla="*/ 115068 w 578707"/>
              <a:gd name="connsiteY91" fmla="*/ 178683 h 607004"/>
              <a:gd name="connsiteX92" fmla="*/ 115068 w 578707"/>
              <a:gd name="connsiteY92" fmla="*/ 147276 h 607004"/>
              <a:gd name="connsiteX93" fmla="*/ 215170 w 578707"/>
              <a:gd name="connsiteY93" fmla="*/ 47208 h 607004"/>
              <a:gd name="connsiteX94" fmla="*/ 415135 w 578707"/>
              <a:gd name="connsiteY94" fmla="*/ 0 h 607004"/>
              <a:gd name="connsiteX95" fmla="*/ 578707 w 578707"/>
              <a:gd name="connsiteY95" fmla="*/ 163305 h 607004"/>
              <a:gd name="connsiteX96" fmla="*/ 415135 w 578707"/>
              <a:gd name="connsiteY96" fmla="*/ 326718 h 607004"/>
              <a:gd name="connsiteX97" fmla="*/ 344955 w 578707"/>
              <a:gd name="connsiteY97" fmla="*/ 310907 h 607004"/>
              <a:gd name="connsiteX98" fmla="*/ 360357 w 578707"/>
              <a:gd name="connsiteY98" fmla="*/ 279719 h 607004"/>
              <a:gd name="connsiteX99" fmla="*/ 415135 w 578707"/>
              <a:gd name="connsiteY99" fmla="*/ 291956 h 607004"/>
              <a:gd name="connsiteX100" fmla="*/ 543888 w 578707"/>
              <a:gd name="connsiteY100" fmla="*/ 163305 h 607004"/>
              <a:gd name="connsiteX101" fmla="*/ 415135 w 578707"/>
              <a:gd name="connsiteY101" fmla="*/ 34762 h 607004"/>
              <a:gd name="connsiteX102" fmla="*/ 339097 w 578707"/>
              <a:gd name="connsiteY102" fmla="*/ 59561 h 607004"/>
              <a:gd name="connsiteX103" fmla="*/ 311546 w 578707"/>
              <a:gd name="connsiteY103" fmla="*/ 37036 h 607004"/>
              <a:gd name="connsiteX104" fmla="*/ 415135 w 578707"/>
              <a:gd name="connsiteY104" fmla="*/ 0 h 607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</a:cxnLst>
            <a:rect l="l" t="t" r="r" b="b"/>
            <a:pathLst>
              <a:path w="578707" h="607004">
                <a:moveTo>
                  <a:pt x="272000" y="341347"/>
                </a:moveTo>
                <a:cubicBezTo>
                  <a:pt x="266794" y="344163"/>
                  <a:pt x="261588" y="346004"/>
                  <a:pt x="256491" y="346871"/>
                </a:cubicBezTo>
                <a:cubicBezTo>
                  <a:pt x="253346" y="347412"/>
                  <a:pt x="251177" y="350119"/>
                  <a:pt x="251177" y="353152"/>
                </a:cubicBezTo>
                <a:lnTo>
                  <a:pt x="251177" y="369180"/>
                </a:lnTo>
                <a:cubicBezTo>
                  <a:pt x="250201" y="369505"/>
                  <a:pt x="249441" y="370155"/>
                  <a:pt x="248682" y="370913"/>
                </a:cubicBezTo>
                <a:cubicBezTo>
                  <a:pt x="247489" y="372212"/>
                  <a:pt x="246947" y="374053"/>
                  <a:pt x="247164" y="375786"/>
                </a:cubicBezTo>
                <a:lnTo>
                  <a:pt x="250634" y="409900"/>
                </a:lnTo>
                <a:cubicBezTo>
                  <a:pt x="250960" y="412500"/>
                  <a:pt x="252803" y="414665"/>
                  <a:pt x="255298" y="415424"/>
                </a:cubicBezTo>
                <a:cubicBezTo>
                  <a:pt x="255840" y="415532"/>
                  <a:pt x="256491" y="415640"/>
                  <a:pt x="257033" y="415640"/>
                </a:cubicBezTo>
                <a:cubicBezTo>
                  <a:pt x="258985" y="415640"/>
                  <a:pt x="260937" y="414665"/>
                  <a:pt x="262130" y="413041"/>
                </a:cubicBezTo>
                <a:lnTo>
                  <a:pt x="280134" y="389215"/>
                </a:lnTo>
                <a:cubicBezTo>
                  <a:pt x="281001" y="388132"/>
                  <a:pt x="281435" y="386724"/>
                  <a:pt x="281435" y="385317"/>
                </a:cubicBezTo>
                <a:lnTo>
                  <a:pt x="281435" y="346979"/>
                </a:lnTo>
                <a:cubicBezTo>
                  <a:pt x="281435" y="344813"/>
                  <a:pt x="280242" y="342647"/>
                  <a:pt x="278290" y="341564"/>
                </a:cubicBezTo>
                <a:cubicBezTo>
                  <a:pt x="276446" y="340373"/>
                  <a:pt x="274060" y="340264"/>
                  <a:pt x="272000" y="341347"/>
                </a:cubicBezTo>
                <a:close/>
                <a:moveTo>
                  <a:pt x="190768" y="341347"/>
                </a:moveTo>
                <a:cubicBezTo>
                  <a:pt x="188816" y="340264"/>
                  <a:pt x="186430" y="340373"/>
                  <a:pt x="184478" y="341564"/>
                </a:cubicBezTo>
                <a:cubicBezTo>
                  <a:pt x="182526" y="342647"/>
                  <a:pt x="181333" y="344813"/>
                  <a:pt x="181333" y="346979"/>
                </a:cubicBezTo>
                <a:lnTo>
                  <a:pt x="181333" y="385317"/>
                </a:lnTo>
                <a:cubicBezTo>
                  <a:pt x="181333" y="386724"/>
                  <a:pt x="181767" y="388132"/>
                  <a:pt x="182634" y="389215"/>
                </a:cubicBezTo>
                <a:lnTo>
                  <a:pt x="200638" y="413041"/>
                </a:lnTo>
                <a:cubicBezTo>
                  <a:pt x="201939" y="414665"/>
                  <a:pt x="203783" y="415640"/>
                  <a:pt x="205843" y="415640"/>
                </a:cubicBezTo>
                <a:cubicBezTo>
                  <a:pt x="206386" y="415640"/>
                  <a:pt x="206928" y="415532"/>
                  <a:pt x="207579" y="415424"/>
                </a:cubicBezTo>
                <a:cubicBezTo>
                  <a:pt x="210073" y="414665"/>
                  <a:pt x="211917" y="412500"/>
                  <a:pt x="212242" y="409900"/>
                </a:cubicBezTo>
                <a:lnTo>
                  <a:pt x="215713" y="375786"/>
                </a:lnTo>
                <a:cubicBezTo>
                  <a:pt x="215929" y="374053"/>
                  <a:pt x="215279" y="372212"/>
                  <a:pt x="214086" y="370805"/>
                </a:cubicBezTo>
                <a:cubicBezTo>
                  <a:pt x="213435" y="370155"/>
                  <a:pt x="212567" y="369505"/>
                  <a:pt x="211700" y="369180"/>
                </a:cubicBezTo>
                <a:lnTo>
                  <a:pt x="211700" y="353152"/>
                </a:lnTo>
                <a:cubicBezTo>
                  <a:pt x="211700" y="350119"/>
                  <a:pt x="209422" y="347412"/>
                  <a:pt x="206386" y="346871"/>
                </a:cubicBezTo>
                <a:cubicBezTo>
                  <a:pt x="201288" y="346004"/>
                  <a:pt x="196083" y="344163"/>
                  <a:pt x="190768" y="341347"/>
                </a:cubicBezTo>
                <a:close/>
                <a:moveTo>
                  <a:pt x="200746" y="168936"/>
                </a:moveTo>
                <a:cubicBezTo>
                  <a:pt x="182526" y="168936"/>
                  <a:pt x="165065" y="176300"/>
                  <a:pt x="156172" y="180740"/>
                </a:cubicBezTo>
                <a:cubicBezTo>
                  <a:pt x="154003" y="181823"/>
                  <a:pt x="152593" y="183989"/>
                  <a:pt x="152593" y="186480"/>
                </a:cubicBezTo>
                <a:lnTo>
                  <a:pt x="152593" y="197851"/>
                </a:lnTo>
                <a:lnTo>
                  <a:pt x="149990" y="197851"/>
                </a:lnTo>
                <a:cubicBezTo>
                  <a:pt x="146520" y="197851"/>
                  <a:pt x="143591" y="200776"/>
                  <a:pt x="143591" y="204349"/>
                </a:cubicBezTo>
                <a:lnTo>
                  <a:pt x="143591" y="214854"/>
                </a:lnTo>
                <a:cubicBezTo>
                  <a:pt x="143591" y="217020"/>
                  <a:pt x="144676" y="219078"/>
                  <a:pt x="146520" y="220269"/>
                </a:cubicBezTo>
                <a:lnTo>
                  <a:pt x="152702" y="224276"/>
                </a:lnTo>
                <a:lnTo>
                  <a:pt x="153135" y="226984"/>
                </a:lnTo>
                <a:cubicBezTo>
                  <a:pt x="155087" y="242254"/>
                  <a:pt x="163764" y="262073"/>
                  <a:pt x="176127" y="280050"/>
                </a:cubicBezTo>
                <a:cubicBezTo>
                  <a:pt x="191853" y="302793"/>
                  <a:pt x="206603" y="312973"/>
                  <a:pt x="214194" y="312973"/>
                </a:cubicBezTo>
                <a:lnTo>
                  <a:pt x="248682" y="312973"/>
                </a:lnTo>
                <a:cubicBezTo>
                  <a:pt x="256274" y="312973"/>
                  <a:pt x="271023" y="302793"/>
                  <a:pt x="286749" y="280050"/>
                </a:cubicBezTo>
                <a:cubicBezTo>
                  <a:pt x="299113" y="262073"/>
                  <a:pt x="307681" y="242254"/>
                  <a:pt x="309741" y="226984"/>
                </a:cubicBezTo>
                <a:lnTo>
                  <a:pt x="310067" y="224276"/>
                </a:lnTo>
                <a:lnTo>
                  <a:pt x="316357" y="220269"/>
                </a:lnTo>
                <a:cubicBezTo>
                  <a:pt x="318092" y="219078"/>
                  <a:pt x="319285" y="217020"/>
                  <a:pt x="319285" y="214854"/>
                </a:cubicBezTo>
                <a:lnTo>
                  <a:pt x="319285" y="204349"/>
                </a:lnTo>
                <a:cubicBezTo>
                  <a:pt x="319285" y="200776"/>
                  <a:pt x="316357" y="197851"/>
                  <a:pt x="312778" y="197851"/>
                </a:cubicBezTo>
                <a:lnTo>
                  <a:pt x="309307" y="197851"/>
                </a:lnTo>
                <a:cubicBezTo>
                  <a:pt x="308765" y="197093"/>
                  <a:pt x="308114" y="196335"/>
                  <a:pt x="307247" y="195794"/>
                </a:cubicBezTo>
                <a:cubicBezTo>
                  <a:pt x="305403" y="194603"/>
                  <a:pt x="303125" y="194386"/>
                  <a:pt x="301173" y="195252"/>
                </a:cubicBezTo>
                <a:cubicBezTo>
                  <a:pt x="292606" y="199151"/>
                  <a:pt x="284038" y="201100"/>
                  <a:pt x="275795" y="201100"/>
                </a:cubicBezTo>
                <a:cubicBezTo>
                  <a:pt x="261154" y="201100"/>
                  <a:pt x="247923" y="195036"/>
                  <a:pt x="236427" y="183231"/>
                </a:cubicBezTo>
                <a:cubicBezTo>
                  <a:pt x="227209" y="173701"/>
                  <a:pt x="215279" y="168936"/>
                  <a:pt x="200746" y="168936"/>
                </a:cubicBezTo>
                <a:close/>
                <a:moveTo>
                  <a:pt x="417667" y="57723"/>
                </a:moveTo>
                <a:cubicBezTo>
                  <a:pt x="424820" y="57723"/>
                  <a:pt x="430673" y="63572"/>
                  <a:pt x="430673" y="70828"/>
                </a:cubicBezTo>
                <a:lnTo>
                  <a:pt x="430673" y="154334"/>
                </a:lnTo>
                <a:lnTo>
                  <a:pt x="481940" y="154334"/>
                </a:lnTo>
                <a:cubicBezTo>
                  <a:pt x="489093" y="154334"/>
                  <a:pt x="494946" y="160182"/>
                  <a:pt x="494946" y="167439"/>
                </a:cubicBezTo>
                <a:cubicBezTo>
                  <a:pt x="494946" y="174587"/>
                  <a:pt x="489093" y="180436"/>
                  <a:pt x="481940" y="180436"/>
                </a:cubicBezTo>
                <a:lnTo>
                  <a:pt x="417667" y="180436"/>
                </a:lnTo>
                <a:cubicBezTo>
                  <a:pt x="410405" y="180436"/>
                  <a:pt x="404552" y="174587"/>
                  <a:pt x="404552" y="167439"/>
                </a:cubicBezTo>
                <a:lnTo>
                  <a:pt x="404552" y="70828"/>
                </a:lnTo>
                <a:cubicBezTo>
                  <a:pt x="404552" y="63572"/>
                  <a:pt x="410405" y="57723"/>
                  <a:pt x="417667" y="57723"/>
                </a:cubicBezTo>
                <a:close/>
                <a:moveTo>
                  <a:pt x="215170" y="47208"/>
                </a:moveTo>
                <a:lnTo>
                  <a:pt x="247706" y="47208"/>
                </a:lnTo>
                <a:cubicBezTo>
                  <a:pt x="302909" y="47208"/>
                  <a:pt x="347808" y="92044"/>
                  <a:pt x="347808" y="147276"/>
                </a:cubicBezTo>
                <a:lnTo>
                  <a:pt x="347808" y="178683"/>
                </a:lnTo>
                <a:cubicBezTo>
                  <a:pt x="351495" y="183881"/>
                  <a:pt x="353556" y="190162"/>
                  <a:pt x="353556" y="196552"/>
                </a:cubicBezTo>
                <a:lnTo>
                  <a:pt x="353556" y="218861"/>
                </a:lnTo>
                <a:cubicBezTo>
                  <a:pt x="353556" y="228067"/>
                  <a:pt x="349435" y="236731"/>
                  <a:pt x="342494" y="242579"/>
                </a:cubicBezTo>
                <a:cubicBezTo>
                  <a:pt x="340759" y="248102"/>
                  <a:pt x="338590" y="253842"/>
                  <a:pt x="335987" y="259473"/>
                </a:cubicBezTo>
                <a:cubicBezTo>
                  <a:pt x="330889" y="273011"/>
                  <a:pt x="323406" y="286981"/>
                  <a:pt x="314405" y="299977"/>
                </a:cubicBezTo>
                <a:cubicBezTo>
                  <a:pt x="310717" y="305392"/>
                  <a:pt x="305728" y="311998"/>
                  <a:pt x="299763" y="318605"/>
                </a:cubicBezTo>
                <a:cubicBezTo>
                  <a:pt x="305186" y="322395"/>
                  <a:pt x="308982" y="326944"/>
                  <a:pt x="310717" y="332142"/>
                </a:cubicBezTo>
                <a:lnTo>
                  <a:pt x="382079" y="353693"/>
                </a:lnTo>
                <a:cubicBezTo>
                  <a:pt x="432401" y="368205"/>
                  <a:pt x="462768" y="578955"/>
                  <a:pt x="462768" y="588052"/>
                </a:cubicBezTo>
                <a:cubicBezTo>
                  <a:pt x="462768" y="598448"/>
                  <a:pt x="454309" y="607004"/>
                  <a:pt x="443789" y="607004"/>
                </a:cubicBezTo>
                <a:lnTo>
                  <a:pt x="18979" y="607004"/>
                </a:lnTo>
                <a:cubicBezTo>
                  <a:pt x="8568" y="607004"/>
                  <a:pt x="0" y="598448"/>
                  <a:pt x="0" y="588052"/>
                </a:cubicBezTo>
                <a:cubicBezTo>
                  <a:pt x="0" y="587077"/>
                  <a:pt x="108" y="586102"/>
                  <a:pt x="325" y="585128"/>
                </a:cubicBezTo>
                <a:cubicBezTo>
                  <a:pt x="325" y="585128"/>
                  <a:pt x="30475" y="368205"/>
                  <a:pt x="80689" y="353693"/>
                </a:cubicBezTo>
                <a:lnTo>
                  <a:pt x="152159" y="332142"/>
                </a:lnTo>
                <a:cubicBezTo>
                  <a:pt x="153894" y="326944"/>
                  <a:pt x="157690" y="322395"/>
                  <a:pt x="163005" y="318605"/>
                </a:cubicBezTo>
                <a:cubicBezTo>
                  <a:pt x="157148" y="311998"/>
                  <a:pt x="152159" y="305392"/>
                  <a:pt x="148363" y="299977"/>
                </a:cubicBezTo>
                <a:cubicBezTo>
                  <a:pt x="139470" y="286981"/>
                  <a:pt x="131987" y="273011"/>
                  <a:pt x="126781" y="259582"/>
                </a:cubicBezTo>
                <a:cubicBezTo>
                  <a:pt x="124287" y="253842"/>
                  <a:pt x="122118" y="248102"/>
                  <a:pt x="120383" y="242471"/>
                </a:cubicBezTo>
                <a:cubicBezTo>
                  <a:pt x="113333" y="236731"/>
                  <a:pt x="109320" y="227959"/>
                  <a:pt x="109320" y="218861"/>
                </a:cubicBezTo>
                <a:lnTo>
                  <a:pt x="109320" y="196552"/>
                </a:lnTo>
                <a:cubicBezTo>
                  <a:pt x="109320" y="190162"/>
                  <a:pt x="111273" y="183881"/>
                  <a:pt x="115068" y="178683"/>
                </a:cubicBezTo>
                <a:lnTo>
                  <a:pt x="115068" y="147276"/>
                </a:lnTo>
                <a:cubicBezTo>
                  <a:pt x="115068" y="92044"/>
                  <a:pt x="159968" y="47208"/>
                  <a:pt x="215170" y="47208"/>
                </a:cubicBezTo>
                <a:close/>
                <a:moveTo>
                  <a:pt x="415135" y="0"/>
                </a:moveTo>
                <a:cubicBezTo>
                  <a:pt x="505381" y="0"/>
                  <a:pt x="578707" y="73314"/>
                  <a:pt x="578707" y="163305"/>
                </a:cubicBezTo>
                <a:cubicBezTo>
                  <a:pt x="578707" y="253404"/>
                  <a:pt x="505381" y="326718"/>
                  <a:pt x="415135" y="326718"/>
                </a:cubicBezTo>
                <a:cubicBezTo>
                  <a:pt x="390078" y="326718"/>
                  <a:pt x="366215" y="320979"/>
                  <a:pt x="344955" y="310907"/>
                </a:cubicBezTo>
                <a:cubicBezTo>
                  <a:pt x="351029" y="300620"/>
                  <a:pt x="356236" y="290115"/>
                  <a:pt x="360357" y="279719"/>
                </a:cubicBezTo>
                <a:cubicBezTo>
                  <a:pt x="376953" y="287516"/>
                  <a:pt x="395502" y="291956"/>
                  <a:pt x="415135" y="291956"/>
                </a:cubicBezTo>
                <a:cubicBezTo>
                  <a:pt x="486182" y="291956"/>
                  <a:pt x="543888" y="234236"/>
                  <a:pt x="543888" y="163305"/>
                </a:cubicBezTo>
                <a:cubicBezTo>
                  <a:pt x="543888" y="92482"/>
                  <a:pt x="486182" y="34762"/>
                  <a:pt x="415135" y="34762"/>
                </a:cubicBezTo>
                <a:cubicBezTo>
                  <a:pt x="386716" y="34762"/>
                  <a:pt x="360466" y="43967"/>
                  <a:pt x="339097" y="59561"/>
                </a:cubicBezTo>
                <a:cubicBezTo>
                  <a:pt x="330962" y="50897"/>
                  <a:pt x="321742" y="43317"/>
                  <a:pt x="311546" y="37036"/>
                </a:cubicBezTo>
                <a:cubicBezTo>
                  <a:pt x="339748" y="13861"/>
                  <a:pt x="375869" y="0"/>
                  <a:pt x="415135" y="0"/>
                </a:cubicBezTo>
                <a:close/>
              </a:path>
            </a:pathLst>
          </a:custGeom>
          <a:solidFill>
            <a:srgbClr val="C14F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6BB666AC-440D-41F2-9372-71854BDFF850}"/>
              </a:ext>
            </a:extLst>
          </p:cNvPr>
          <p:cNvSpPr/>
          <p:nvPr/>
        </p:nvSpPr>
        <p:spPr>
          <a:xfrm>
            <a:off x="1027472" y="2746216"/>
            <a:ext cx="2241974" cy="1365567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lang="zh-CN" altLang="en-US" sz="3600" b="1" dirty="0">
                <a:solidFill>
                  <a:srgbClr val="30333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总体</a:t>
            </a:r>
            <a:endParaRPr lang="en-US" altLang="zh-CN" sz="3600" b="1" dirty="0">
              <a:solidFill>
                <a:srgbClr val="30333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20000"/>
              </a:lnSpc>
            </a:pPr>
            <a:r>
              <a:rPr lang="zh-CN" altLang="en-US" sz="3600" b="1" dirty="0">
                <a:solidFill>
                  <a:srgbClr val="30333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评价</a:t>
            </a:r>
            <a:endParaRPr lang="en-US" altLang="zh-CN" sz="3600" b="1" dirty="0">
              <a:solidFill>
                <a:srgbClr val="30333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2C359DE1-8A53-4EA5-9E02-264D9AC039CF}"/>
              </a:ext>
            </a:extLst>
          </p:cNvPr>
          <p:cNvGrpSpPr/>
          <p:nvPr/>
        </p:nvGrpSpPr>
        <p:grpSpPr>
          <a:xfrm>
            <a:off x="5630447" y="2075553"/>
            <a:ext cx="5631317" cy="1356525"/>
            <a:chOff x="5630447" y="2075553"/>
            <a:chExt cx="5631317" cy="1356525"/>
          </a:xfrm>
        </p:grpSpPr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591156CB-8272-47E8-B991-27114ADDA962}"/>
                </a:ext>
              </a:extLst>
            </p:cNvPr>
            <p:cNvGrpSpPr/>
            <p:nvPr/>
          </p:nvGrpSpPr>
          <p:grpSpPr>
            <a:xfrm>
              <a:off x="5630447" y="2075553"/>
              <a:ext cx="5631317" cy="1356525"/>
              <a:chOff x="574097" y="3616570"/>
              <a:chExt cx="5631317" cy="1356525"/>
            </a:xfrm>
          </p:grpSpPr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381D2433-7AB3-4237-A061-4C6BDD21C168}"/>
                  </a:ext>
                </a:extLst>
              </p:cNvPr>
              <p:cNvSpPr/>
              <p:nvPr/>
            </p:nvSpPr>
            <p:spPr>
              <a:xfrm>
                <a:off x="574097" y="3616570"/>
                <a:ext cx="1112645" cy="396583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zh-CN" altLang="en-US" b="1" dirty="0">
                    <a:solidFill>
                      <a:srgbClr val="C14F4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总结</a:t>
                </a:r>
                <a:endParaRPr lang="en-US" altLang="zh-CN" b="1" dirty="0">
                  <a:solidFill>
                    <a:srgbClr val="C14F4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BE1B285C-0B7B-4D59-841D-3C5F1BF89ACF}"/>
                  </a:ext>
                </a:extLst>
              </p:cNvPr>
              <p:cNvSpPr/>
              <p:nvPr/>
            </p:nvSpPr>
            <p:spPr>
              <a:xfrm>
                <a:off x="832997" y="4013152"/>
                <a:ext cx="5372417" cy="9599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20000"/>
                  </a:lnSpc>
                </a:pPr>
                <a:r>
                  <a:rPr lang="zh-CN" altLang="en-US" sz="1200" spc="300" dirty="0">
                    <a:solidFill>
                      <a:srgbClr val="30333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为期一个月的实习让我们受益良多，加强了我们的实际操</a:t>
                </a:r>
                <a:r>
                  <a:rPr lang="en-US" altLang="zh-CN" sz="1200" spc="300" dirty="0">
                    <a:solidFill>
                      <a:srgbClr val="30333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  </a:t>
                </a:r>
                <a:r>
                  <a:rPr lang="zh-CN" altLang="en-US" sz="1200" spc="300" dirty="0">
                    <a:solidFill>
                      <a:srgbClr val="30333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作能力。在这个过程中，我们不仅学会了技术方面的知识，更重要的是通过与老师的交流，与同组组员的合作，提高了我们团结合作、独立思考、动手操作的能力。</a:t>
                </a:r>
              </a:p>
            </p:txBody>
          </p:sp>
        </p:grp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7B0FB56F-9D70-4F46-86B5-D6608287EC47}"/>
                </a:ext>
              </a:extLst>
            </p:cNvPr>
            <p:cNvSpPr/>
            <p:nvPr/>
          </p:nvSpPr>
          <p:spPr>
            <a:xfrm>
              <a:off x="5638235" y="2134637"/>
              <a:ext cx="172364" cy="1294363"/>
            </a:xfrm>
            <a:prstGeom prst="rect">
              <a:avLst/>
            </a:prstGeom>
            <a:solidFill>
              <a:srgbClr val="C14F4E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8C7276FF-F23B-4551-AE80-450E356A3D4A}"/>
              </a:ext>
            </a:extLst>
          </p:cNvPr>
          <p:cNvGrpSpPr/>
          <p:nvPr/>
        </p:nvGrpSpPr>
        <p:grpSpPr>
          <a:xfrm>
            <a:off x="5638235" y="3740008"/>
            <a:ext cx="5623529" cy="1356526"/>
            <a:chOff x="5638235" y="2075552"/>
            <a:chExt cx="5623529" cy="1356526"/>
          </a:xfrm>
        </p:grpSpPr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CCC945BE-88BD-45E2-A980-E200C6FDE9D0}"/>
                </a:ext>
              </a:extLst>
            </p:cNvPr>
            <p:cNvGrpSpPr/>
            <p:nvPr/>
          </p:nvGrpSpPr>
          <p:grpSpPr>
            <a:xfrm>
              <a:off x="5875539" y="2075552"/>
              <a:ext cx="5386225" cy="1356526"/>
              <a:chOff x="819189" y="3616569"/>
              <a:chExt cx="5386225" cy="1356526"/>
            </a:xfrm>
          </p:grpSpPr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71D743FD-F3E0-4952-830E-B0D1C6E2E4B4}"/>
                  </a:ext>
                </a:extLst>
              </p:cNvPr>
              <p:cNvSpPr/>
              <p:nvPr/>
            </p:nvSpPr>
            <p:spPr>
              <a:xfrm>
                <a:off x="819189" y="3616569"/>
                <a:ext cx="654092" cy="396583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zh-CN" altLang="en-US" b="1" dirty="0">
                    <a:solidFill>
                      <a:srgbClr val="C14F4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反思</a:t>
                </a:r>
                <a:endParaRPr lang="en-US" altLang="zh-CN" b="1" dirty="0">
                  <a:solidFill>
                    <a:srgbClr val="C14F4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65B055E4-1C4E-4706-BE46-C0AD859C34C0}"/>
                  </a:ext>
                </a:extLst>
              </p:cNvPr>
              <p:cNvSpPr/>
              <p:nvPr/>
            </p:nvSpPr>
            <p:spPr>
              <a:xfrm>
                <a:off x="832997" y="4013152"/>
                <a:ext cx="5372417" cy="9599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20000"/>
                  </a:lnSpc>
                </a:pPr>
                <a:r>
                  <a:rPr lang="zh-CN" altLang="en-US" sz="1200" spc="300" dirty="0">
                    <a:solidFill>
                      <a:srgbClr val="30333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通过一个月的实习，让我们对自己有了更深刻的思考。首先，团队合作非常的重要，一个人的力量是微小的，但是一个团队的力量是强大的。其次，打好扎实基础，养成良好习惯也是必不可少的。</a:t>
                </a:r>
              </a:p>
            </p:txBody>
          </p:sp>
        </p:grp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74D21BA1-57D5-41F0-A1AD-60F7EC875FAB}"/>
                </a:ext>
              </a:extLst>
            </p:cNvPr>
            <p:cNvSpPr/>
            <p:nvPr/>
          </p:nvSpPr>
          <p:spPr>
            <a:xfrm>
              <a:off x="5638235" y="2134637"/>
              <a:ext cx="172364" cy="1294363"/>
            </a:xfrm>
            <a:prstGeom prst="rect">
              <a:avLst/>
            </a:prstGeom>
            <a:solidFill>
              <a:srgbClr val="C14F4E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66067952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E224861A-6D06-49C4-8A64-06C28E9F0F5A}"/>
              </a:ext>
            </a:extLst>
          </p:cNvPr>
          <p:cNvSpPr/>
          <p:nvPr/>
        </p:nvSpPr>
        <p:spPr>
          <a:xfrm>
            <a:off x="0" y="1130300"/>
            <a:ext cx="11521737" cy="5006976"/>
          </a:xfrm>
          <a:prstGeom prst="rect">
            <a:avLst/>
          </a:prstGeom>
          <a:solidFill>
            <a:srgbClr val="C14F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3">
            <a:extLst>
              <a:ext uri="{FF2B5EF4-FFF2-40B4-BE49-F238E27FC236}">
                <a16:creationId xmlns:a16="http://schemas.microsoft.com/office/drawing/2014/main" id="{DA10C96E-41B4-4F86-B6D9-CFB637A24902}"/>
              </a:ext>
            </a:extLst>
          </p:cNvPr>
          <p:cNvSpPr/>
          <p:nvPr/>
        </p:nvSpPr>
        <p:spPr>
          <a:xfrm>
            <a:off x="3451985" y="-8885"/>
            <a:ext cx="8736476" cy="6877643"/>
          </a:xfrm>
          <a:custGeom>
            <a:avLst/>
            <a:gdLst>
              <a:gd name="connsiteX0" fmla="*/ 0 w 7747504"/>
              <a:gd name="connsiteY0" fmla="*/ 0 h 6858000"/>
              <a:gd name="connsiteX1" fmla="*/ 7747504 w 7747504"/>
              <a:gd name="connsiteY1" fmla="*/ 0 h 6858000"/>
              <a:gd name="connsiteX2" fmla="*/ 7747504 w 7747504"/>
              <a:gd name="connsiteY2" fmla="*/ 6858000 h 6858000"/>
              <a:gd name="connsiteX3" fmla="*/ 0 w 7747504"/>
              <a:gd name="connsiteY3" fmla="*/ 6858000 h 6858000"/>
              <a:gd name="connsiteX4" fmla="*/ 0 w 7747504"/>
              <a:gd name="connsiteY4" fmla="*/ 0 h 6858000"/>
              <a:gd name="connsiteX0" fmla="*/ 0 w 7747504"/>
              <a:gd name="connsiteY0" fmla="*/ 0 h 6858000"/>
              <a:gd name="connsiteX1" fmla="*/ 3121716 w 7747504"/>
              <a:gd name="connsiteY1" fmla="*/ 96819 h 6858000"/>
              <a:gd name="connsiteX2" fmla="*/ 7747504 w 7747504"/>
              <a:gd name="connsiteY2" fmla="*/ 6858000 h 6858000"/>
              <a:gd name="connsiteX3" fmla="*/ 0 w 7747504"/>
              <a:gd name="connsiteY3" fmla="*/ 6858000 h 6858000"/>
              <a:gd name="connsiteX4" fmla="*/ 0 w 7747504"/>
              <a:gd name="connsiteY4" fmla="*/ 0 h 6858000"/>
              <a:gd name="connsiteX0" fmla="*/ 0 w 7747504"/>
              <a:gd name="connsiteY0" fmla="*/ 0 h 6858000"/>
              <a:gd name="connsiteX1" fmla="*/ 6037038 w 7747504"/>
              <a:gd name="connsiteY1" fmla="*/ 32273 h 6858000"/>
              <a:gd name="connsiteX2" fmla="*/ 7747504 w 7747504"/>
              <a:gd name="connsiteY2" fmla="*/ 6858000 h 6858000"/>
              <a:gd name="connsiteX3" fmla="*/ 0 w 7747504"/>
              <a:gd name="connsiteY3" fmla="*/ 6858000 h 6858000"/>
              <a:gd name="connsiteX4" fmla="*/ 0 w 7747504"/>
              <a:gd name="connsiteY4" fmla="*/ 0 h 6858000"/>
              <a:gd name="connsiteX0" fmla="*/ 0 w 7747504"/>
              <a:gd name="connsiteY0" fmla="*/ 0 h 6858000"/>
              <a:gd name="connsiteX1" fmla="*/ 6058553 w 7747504"/>
              <a:gd name="connsiteY1" fmla="*/ 43030 h 6858000"/>
              <a:gd name="connsiteX2" fmla="*/ 7747504 w 7747504"/>
              <a:gd name="connsiteY2" fmla="*/ 6858000 h 6858000"/>
              <a:gd name="connsiteX3" fmla="*/ 0 w 7747504"/>
              <a:gd name="connsiteY3" fmla="*/ 6858000 h 6858000"/>
              <a:gd name="connsiteX4" fmla="*/ 0 w 7747504"/>
              <a:gd name="connsiteY4" fmla="*/ 0 h 6858000"/>
              <a:gd name="connsiteX0" fmla="*/ 0 w 7747504"/>
              <a:gd name="connsiteY0" fmla="*/ 0 h 6858000"/>
              <a:gd name="connsiteX1" fmla="*/ 6047795 w 7747504"/>
              <a:gd name="connsiteY1" fmla="*/ 10757 h 6858000"/>
              <a:gd name="connsiteX2" fmla="*/ 7747504 w 7747504"/>
              <a:gd name="connsiteY2" fmla="*/ 6858000 h 6858000"/>
              <a:gd name="connsiteX3" fmla="*/ 0 w 7747504"/>
              <a:gd name="connsiteY3" fmla="*/ 6858000 h 6858000"/>
              <a:gd name="connsiteX4" fmla="*/ 0 w 7747504"/>
              <a:gd name="connsiteY4" fmla="*/ 0 h 6858000"/>
              <a:gd name="connsiteX0" fmla="*/ 0 w 6047795"/>
              <a:gd name="connsiteY0" fmla="*/ 0 h 6858000"/>
              <a:gd name="connsiteX1" fmla="*/ 6047795 w 6047795"/>
              <a:gd name="connsiteY1" fmla="*/ 10757 h 6858000"/>
              <a:gd name="connsiteX2" fmla="*/ 5122638 w 6047795"/>
              <a:gd name="connsiteY2" fmla="*/ 6836484 h 6858000"/>
              <a:gd name="connsiteX3" fmla="*/ 0 w 6047795"/>
              <a:gd name="connsiteY3" fmla="*/ 6858000 h 6858000"/>
              <a:gd name="connsiteX4" fmla="*/ 0 w 6047795"/>
              <a:gd name="connsiteY4" fmla="*/ 0 h 6858000"/>
              <a:gd name="connsiteX0" fmla="*/ 0 w 6090826"/>
              <a:gd name="connsiteY0" fmla="*/ 0 h 6879515"/>
              <a:gd name="connsiteX1" fmla="*/ 6047795 w 6090826"/>
              <a:gd name="connsiteY1" fmla="*/ 10757 h 6879515"/>
              <a:gd name="connsiteX2" fmla="*/ 6090826 w 6090826"/>
              <a:gd name="connsiteY2" fmla="*/ 6879515 h 6879515"/>
              <a:gd name="connsiteX3" fmla="*/ 0 w 6090826"/>
              <a:gd name="connsiteY3" fmla="*/ 6858000 h 6879515"/>
              <a:gd name="connsiteX4" fmla="*/ 0 w 6090826"/>
              <a:gd name="connsiteY4" fmla="*/ 0 h 6879515"/>
              <a:gd name="connsiteX0" fmla="*/ 0 w 6101583"/>
              <a:gd name="connsiteY0" fmla="*/ 0 h 6890273"/>
              <a:gd name="connsiteX1" fmla="*/ 6047795 w 6101583"/>
              <a:gd name="connsiteY1" fmla="*/ 10757 h 6890273"/>
              <a:gd name="connsiteX2" fmla="*/ 6101583 w 6101583"/>
              <a:gd name="connsiteY2" fmla="*/ 6890273 h 6890273"/>
              <a:gd name="connsiteX3" fmla="*/ 0 w 6101583"/>
              <a:gd name="connsiteY3" fmla="*/ 6858000 h 6890273"/>
              <a:gd name="connsiteX4" fmla="*/ 0 w 6101583"/>
              <a:gd name="connsiteY4" fmla="*/ 0 h 6890273"/>
              <a:gd name="connsiteX0" fmla="*/ 3625327 w 6101583"/>
              <a:gd name="connsiteY0" fmla="*/ 0 h 6879516"/>
              <a:gd name="connsiteX1" fmla="*/ 6047795 w 6101583"/>
              <a:gd name="connsiteY1" fmla="*/ 0 h 6879516"/>
              <a:gd name="connsiteX2" fmla="*/ 6101583 w 6101583"/>
              <a:gd name="connsiteY2" fmla="*/ 6879516 h 6879516"/>
              <a:gd name="connsiteX3" fmla="*/ 0 w 6101583"/>
              <a:gd name="connsiteY3" fmla="*/ 6847243 h 6879516"/>
              <a:gd name="connsiteX4" fmla="*/ 3625327 w 6101583"/>
              <a:gd name="connsiteY4" fmla="*/ 0 h 6879516"/>
              <a:gd name="connsiteX0" fmla="*/ 3614569 w 6101583"/>
              <a:gd name="connsiteY0" fmla="*/ 10758 h 6879516"/>
              <a:gd name="connsiteX1" fmla="*/ 6047795 w 6101583"/>
              <a:gd name="connsiteY1" fmla="*/ 0 h 6879516"/>
              <a:gd name="connsiteX2" fmla="*/ 6101583 w 6101583"/>
              <a:gd name="connsiteY2" fmla="*/ 6879516 h 6879516"/>
              <a:gd name="connsiteX3" fmla="*/ 0 w 6101583"/>
              <a:gd name="connsiteY3" fmla="*/ 6847243 h 6879516"/>
              <a:gd name="connsiteX4" fmla="*/ 3614569 w 6101583"/>
              <a:gd name="connsiteY4" fmla="*/ 10758 h 6879516"/>
              <a:gd name="connsiteX0" fmla="*/ 4625788 w 7112802"/>
              <a:gd name="connsiteY0" fmla="*/ 10758 h 6879516"/>
              <a:gd name="connsiteX1" fmla="*/ 7059014 w 7112802"/>
              <a:gd name="connsiteY1" fmla="*/ 0 h 6879516"/>
              <a:gd name="connsiteX2" fmla="*/ 7112802 w 7112802"/>
              <a:gd name="connsiteY2" fmla="*/ 6879516 h 6879516"/>
              <a:gd name="connsiteX3" fmla="*/ 0 w 7112802"/>
              <a:gd name="connsiteY3" fmla="*/ 6858001 h 6879516"/>
              <a:gd name="connsiteX4" fmla="*/ 4625788 w 7112802"/>
              <a:gd name="connsiteY4" fmla="*/ 10758 h 6879516"/>
              <a:gd name="connsiteX0" fmla="*/ 4625788 w 7112802"/>
              <a:gd name="connsiteY0" fmla="*/ 10758 h 6879516"/>
              <a:gd name="connsiteX1" fmla="*/ 7091286 w 7112802"/>
              <a:gd name="connsiteY1" fmla="*/ 0 h 6879516"/>
              <a:gd name="connsiteX2" fmla="*/ 7112802 w 7112802"/>
              <a:gd name="connsiteY2" fmla="*/ 6879516 h 6879516"/>
              <a:gd name="connsiteX3" fmla="*/ 0 w 7112802"/>
              <a:gd name="connsiteY3" fmla="*/ 6858001 h 6879516"/>
              <a:gd name="connsiteX4" fmla="*/ 4625788 w 7112802"/>
              <a:gd name="connsiteY4" fmla="*/ 10758 h 6879516"/>
              <a:gd name="connsiteX0" fmla="*/ 2743722 w 7112802"/>
              <a:gd name="connsiteY0" fmla="*/ 1880 h 6879516"/>
              <a:gd name="connsiteX1" fmla="*/ 7091286 w 7112802"/>
              <a:gd name="connsiteY1" fmla="*/ 0 h 6879516"/>
              <a:gd name="connsiteX2" fmla="*/ 7112802 w 7112802"/>
              <a:gd name="connsiteY2" fmla="*/ 6879516 h 6879516"/>
              <a:gd name="connsiteX3" fmla="*/ 0 w 7112802"/>
              <a:gd name="connsiteY3" fmla="*/ 6858001 h 6879516"/>
              <a:gd name="connsiteX4" fmla="*/ 2743722 w 7112802"/>
              <a:gd name="connsiteY4" fmla="*/ 1880 h 6879516"/>
              <a:gd name="connsiteX0" fmla="*/ 3311893 w 7680973"/>
              <a:gd name="connsiteY0" fmla="*/ 1880 h 6929022"/>
              <a:gd name="connsiteX1" fmla="*/ 7659457 w 7680973"/>
              <a:gd name="connsiteY1" fmla="*/ 0 h 6929022"/>
              <a:gd name="connsiteX2" fmla="*/ 7680973 w 7680973"/>
              <a:gd name="connsiteY2" fmla="*/ 6879516 h 6929022"/>
              <a:gd name="connsiteX3" fmla="*/ 0 w 7680973"/>
              <a:gd name="connsiteY3" fmla="*/ 6929022 h 6929022"/>
              <a:gd name="connsiteX4" fmla="*/ 3311893 w 7680973"/>
              <a:gd name="connsiteY4" fmla="*/ 1880 h 6929022"/>
              <a:gd name="connsiteX0" fmla="*/ 3445058 w 7814138"/>
              <a:gd name="connsiteY0" fmla="*/ 1880 h 6879516"/>
              <a:gd name="connsiteX1" fmla="*/ 7792622 w 7814138"/>
              <a:gd name="connsiteY1" fmla="*/ 0 h 6879516"/>
              <a:gd name="connsiteX2" fmla="*/ 7814138 w 7814138"/>
              <a:gd name="connsiteY2" fmla="*/ 6879516 h 6879516"/>
              <a:gd name="connsiteX3" fmla="*/ 0 w 7814138"/>
              <a:gd name="connsiteY3" fmla="*/ 6875756 h 6879516"/>
              <a:gd name="connsiteX4" fmla="*/ 3445058 w 7814138"/>
              <a:gd name="connsiteY4" fmla="*/ 1880 h 6879516"/>
              <a:gd name="connsiteX0" fmla="*/ 2583924 w 7814138"/>
              <a:gd name="connsiteY0" fmla="*/ 1880 h 6879516"/>
              <a:gd name="connsiteX1" fmla="*/ 7792622 w 7814138"/>
              <a:gd name="connsiteY1" fmla="*/ 0 h 6879516"/>
              <a:gd name="connsiteX2" fmla="*/ 7814138 w 7814138"/>
              <a:gd name="connsiteY2" fmla="*/ 6879516 h 6879516"/>
              <a:gd name="connsiteX3" fmla="*/ 0 w 7814138"/>
              <a:gd name="connsiteY3" fmla="*/ 6875756 h 6879516"/>
              <a:gd name="connsiteX4" fmla="*/ 2583924 w 7814138"/>
              <a:gd name="connsiteY4" fmla="*/ 1880 h 6879516"/>
              <a:gd name="connsiteX0" fmla="*/ 5025284 w 10255498"/>
              <a:gd name="connsiteY0" fmla="*/ 1880 h 6879516"/>
              <a:gd name="connsiteX1" fmla="*/ 10233982 w 10255498"/>
              <a:gd name="connsiteY1" fmla="*/ 0 h 6879516"/>
              <a:gd name="connsiteX2" fmla="*/ 10255498 w 10255498"/>
              <a:gd name="connsiteY2" fmla="*/ 6879516 h 6879516"/>
              <a:gd name="connsiteX3" fmla="*/ 0 w 10255498"/>
              <a:gd name="connsiteY3" fmla="*/ 6858000 h 6879516"/>
              <a:gd name="connsiteX4" fmla="*/ 5025284 w 10255498"/>
              <a:gd name="connsiteY4" fmla="*/ 1880 h 6879516"/>
              <a:gd name="connsiteX0" fmla="*/ 6916227 w 12146441"/>
              <a:gd name="connsiteY0" fmla="*/ 1880 h 6893511"/>
              <a:gd name="connsiteX1" fmla="*/ 12124925 w 12146441"/>
              <a:gd name="connsiteY1" fmla="*/ 0 h 6893511"/>
              <a:gd name="connsiteX2" fmla="*/ 12146441 w 12146441"/>
              <a:gd name="connsiteY2" fmla="*/ 6879516 h 6893511"/>
              <a:gd name="connsiteX3" fmla="*/ 0 w 12146441"/>
              <a:gd name="connsiteY3" fmla="*/ 6893511 h 6893511"/>
              <a:gd name="connsiteX4" fmla="*/ 6916227 w 12146441"/>
              <a:gd name="connsiteY4" fmla="*/ 1880 h 6893511"/>
              <a:gd name="connsiteX0" fmla="*/ 4883241 w 10113455"/>
              <a:gd name="connsiteY0" fmla="*/ 1880 h 6884633"/>
              <a:gd name="connsiteX1" fmla="*/ 10091939 w 10113455"/>
              <a:gd name="connsiteY1" fmla="*/ 0 h 6884633"/>
              <a:gd name="connsiteX2" fmla="*/ 10113455 w 10113455"/>
              <a:gd name="connsiteY2" fmla="*/ 6879516 h 6884633"/>
              <a:gd name="connsiteX3" fmla="*/ 0 w 10113455"/>
              <a:gd name="connsiteY3" fmla="*/ 6884633 h 6884633"/>
              <a:gd name="connsiteX4" fmla="*/ 4883241 w 10113455"/>
              <a:gd name="connsiteY4" fmla="*/ 1880 h 6884633"/>
              <a:gd name="connsiteX0" fmla="*/ 5668550 w 10113455"/>
              <a:gd name="connsiteY0" fmla="*/ 0 h 6893553"/>
              <a:gd name="connsiteX1" fmla="*/ 10091939 w 10113455"/>
              <a:gd name="connsiteY1" fmla="*/ 8920 h 6893553"/>
              <a:gd name="connsiteX2" fmla="*/ 10113455 w 10113455"/>
              <a:gd name="connsiteY2" fmla="*/ 6888436 h 6893553"/>
              <a:gd name="connsiteX3" fmla="*/ 0 w 10113455"/>
              <a:gd name="connsiteY3" fmla="*/ 6893553 h 6893553"/>
              <a:gd name="connsiteX4" fmla="*/ 5668550 w 10113455"/>
              <a:gd name="connsiteY4" fmla="*/ 0 h 6893553"/>
              <a:gd name="connsiteX0" fmla="*/ 4291571 w 8736476"/>
              <a:gd name="connsiteY0" fmla="*/ 0 h 6904353"/>
              <a:gd name="connsiteX1" fmla="*/ 8714960 w 8736476"/>
              <a:gd name="connsiteY1" fmla="*/ 8920 h 6904353"/>
              <a:gd name="connsiteX2" fmla="*/ 8736476 w 8736476"/>
              <a:gd name="connsiteY2" fmla="*/ 6888436 h 6904353"/>
              <a:gd name="connsiteX3" fmla="*/ 0 w 8736476"/>
              <a:gd name="connsiteY3" fmla="*/ 6904353 h 6904353"/>
              <a:gd name="connsiteX4" fmla="*/ 4291571 w 8736476"/>
              <a:gd name="connsiteY4" fmla="*/ 0 h 6904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36476" h="6904353">
                <a:moveTo>
                  <a:pt x="4291571" y="0"/>
                </a:moveTo>
                <a:lnTo>
                  <a:pt x="8714960" y="8920"/>
                </a:lnTo>
                <a:lnTo>
                  <a:pt x="8736476" y="6888436"/>
                </a:lnTo>
                <a:lnTo>
                  <a:pt x="0" y="6904353"/>
                </a:lnTo>
                <a:lnTo>
                  <a:pt x="4291571" y="0"/>
                </a:lnTo>
                <a:close/>
              </a:path>
            </a:pathLst>
          </a:custGeom>
          <a:solidFill>
            <a:srgbClr val="3E455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4948C7AD-32C6-4718-9CEE-2D3C806BC001}"/>
              </a:ext>
            </a:extLst>
          </p:cNvPr>
          <p:cNvGrpSpPr/>
          <p:nvPr/>
        </p:nvGrpSpPr>
        <p:grpSpPr>
          <a:xfrm>
            <a:off x="3092388" y="479394"/>
            <a:ext cx="6007224" cy="5899212"/>
            <a:chOff x="3729602" y="1062602"/>
            <a:chExt cx="4732793" cy="4732793"/>
          </a:xfrm>
        </p:grpSpPr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9C43FFF5-F175-4D5D-92F9-C51CD8242430}"/>
                </a:ext>
              </a:extLst>
            </p:cNvPr>
            <p:cNvSpPr/>
            <p:nvPr userDrawn="1"/>
          </p:nvSpPr>
          <p:spPr>
            <a:xfrm>
              <a:off x="4149147" y="1510924"/>
              <a:ext cx="3892118" cy="389211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EE5DFC43-6BF6-4019-AD3D-1CF0E1FD798F}"/>
                </a:ext>
              </a:extLst>
            </p:cNvPr>
            <p:cNvSpPr/>
            <p:nvPr userDrawn="1"/>
          </p:nvSpPr>
          <p:spPr>
            <a:xfrm>
              <a:off x="3729602" y="1062602"/>
              <a:ext cx="4732793" cy="4732793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" name="文本占位符 5"/>
          <p:cNvSpPr>
            <a:spLocks noGrp="1"/>
          </p:cNvSpPr>
          <p:nvPr>
            <p:ph type="body" sz="quarter" idx="4294967295"/>
          </p:nvPr>
        </p:nvSpPr>
        <p:spPr>
          <a:xfrm>
            <a:off x="611816" y="5141757"/>
            <a:ext cx="3760159" cy="296271"/>
          </a:xfrm>
          <a:prstGeom prst="rect">
            <a:avLst/>
          </a:prstGeo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zh-CN" altLang="en-US" b="1" dirty="0">
                <a:solidFill>
                  <a:schemeClr val="bg1"/>
                </a:solidFill>
              </a:rPr>
              <a:t>微信小程序开发</a:t>
            </a:r>
            <a:r>
              <a:rPr lang="en-US" altLang="zh-CN" b="1" dirty="0">
                <a:solidFill>
                  <a:schemeClr val="bg1"/>
                </a:solidFill>
              </a:rPr>
              <a:t>-</a:t>
            </a:r>
            <a:r>
              <a:rPr lang="zh-CN" altLang="en-US" b="1" dirty="0">
                <a:solidFill>
                  <a:schemeClr val="bg1"/>
                </a:solidFill>
              </a:rPr>
              <a:t>看得见点餐系统</a:t>
            </a:r>
            <a:endParaRPr lang="en-US" altLang="zh-CN" b="1" dirty="0">
              <a:solidFill>
                <a:schemeClr val="bg1"/>
              </a:solidFill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4294967295"/>
          </p:nvPr>
        </p:nvSpPr>
        <p:spPr>
          <a:xfrm>
            <a:off x="611819" y="5441596"/>
            <a:ext cx="3760159" cy="296271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Date:2019.6.28</a:t>
            </a:r>
          </a:p>
        </p:txBody>
      </p:sp>
      <p:sp>
        <p:nvSpPr>
          <p:cNvPr id="23" name="文本框 16">
            <a:extLst>
              <a:ext uri="{FF2B5EF4-FFF2-40B4-BE49-F238E27FC236}">
                <a16:creationId xmlns:a16="http://schemas.microsoft.com/office/drawing/2014/main" id="{395E2E09-A28F-4E12-AFB4-B786148DDDB3}"/>
              </a:ext>
            </a:extLst>
          </p:cNvPr>
          <p:cNvSpPr txBox="1"/>
          <p:nvPr/>
        </p:nvSpPr>
        <p:spPr>
          <a:xfrm>
            <a:off x="5048655" y="4766511"/>
            <a:ext cx="21303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rgbClr val="C14F4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答辩人</a:t>
            </a:r>
            <a:r>
              <a:rPr lang="en-US" altLang="zh-CN" sz="1600" b="1" dirty="0">
                <a:solidFill>
                  <a:srgbClr val="C14F4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1600" b="1" dirty="0">
                <a:solidFill>
                  <a:srgbClr val="C14F4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1600" b="1" dirty="0">
                <a:solidFill>
                  <a:srgbClr val="C14F4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1600" b="1" dirty="0">
                <a:solidFill>
                  <a:srgbClr val="C14F4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</a:t>
            </a:r>
          </a:p>
        </p:txBody>
      </p:sp>
      <p:sp>
        <p:nvSpPr>
          <p:cNvPr id="24" name="文本框 20">
            <a:extLst>
              <a:ext uri="{FF2B5EF4-FFF2-40B4-BE49-F238E27FC236}">
                <a16:creationId xmlns:a16="http://schemas.microsoft.com/office/drawing/2014/main" id="{43BFAF25-59D3-4B49-95E5-F9F71FA633C9}"/>
              </a:ext>
            </a:extLst>
          </p:cNvPr>
          <p:cNvSpPr txBox="1"/>
          <p:nvPr/>
        </p:nvSpPr>
        <p:spPr>
          <a:xfrm>
            <a:off x="4111135" y="3852533"/>
            <a:ext cx="3955134" cy="31303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R="0" lvl="0" indent="0" defTabSz="91440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000" b="0" i="0" u="none" strike="noStrike" kern="0" cap="none" spc="0" normalizeH="0" baseline="0">
                <a:ln>
                  <a:noFill/>
                </a:ln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effectLst/>
                <a:uLnTx/>
                <a:uFillTx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84530"/>
            <a:r>
              <a:rPr lang="en-US" altLang="zh-CN" sz="1200" b="1" dirty="0"/>
              <a:t>keep hungry keep foolish</a:t>
            </a:r>
            <a:endParaRPr lang="en-US" altLang="zh-CN" sz="1200" b="1" dirty="0">
              <a:solidFill>
                <a:schemeClr val="tx1">
                  <a:lumMod val="65000"/>
                  <a:lumOff val="35000"/>
                </a:schemeClr>
              </a:solidFill>
              <a:ea typeface="时尚中黑简体" panose="01010104010101010101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0564" y="2190944"/>
            <a:ext cx="12181436" cy="2448450"/>
            <a:chOff x="10564" y="2190944"/>
            <a:chExt cx="12181436" cy="2448450"/>
          </a:xfrm>
        </p:grpSpPr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ADF44547-334A-4F9E-B527-F75C86E792C5}"/>
                </a:ext>
              </a:extLst>
            </p:cNvPr>
            <p:cNvCxnSpPr>
              <a:cxnSpLocks/>
            </p:cNvCxnSpPr>
            <p:nvPr/>
          </p:nvCxnSpPr>
          <p:spPr>
            <a:xfrm>
              <a:off x="10564" y="3422135"/>
              <a:ext cx="12181436" cy="69766"/>
            </a:xfrm>
            <a:prstGeom prst="line">
              <a:avLst/>
            </a:prstGeom>
            <a:ln w="444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C6F19664-008D-4571-BE15-5DCC6267101A}"/>
                </a:ext>
              </a:extLst>
            </p:cNvPr>
            <p:cNvCxnSpPr>
              <a:cxnSpLocks/>
            </p:cNvCxnSpPr>
            <p:nvPr/>
          </p:nvCxnSpPr>
          <p:spPr>
            <a:xfrm>
              <a:off x="6404699" y="4609994"/>
              <a:ext cx="5787301" cy="29400"/>
            </a:xfrm>
            <a:prstGeom prst="line">
              <a:avLst/>
            </a:prstGeom>
            <a:ln w="444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57B702D6-6999-4AB1-8FF6-075A8E756E00}"/>
                </a:ext>
              </a:extLst>
            </p:cNvPr>
            <p:cNvGrpSpPr/>
            <p:nvPr/>
          </p:nvGrpSpPr>
          <p:grpSpPr>
            <a:xfrm>
              <a:off x="3042403" y="2190944"/>
              <a:ext cx="6057210" cy="1417184"/>
              <a:chOff x="3105491" y="3145727"/>
              <a:chExt cx="6057210" cy="1417184"/>
            </a:xfrm>
          </p:grpSpPr>
          <p:grpSp>
            <p:nvGrpSpPr>
              <p:cNvPr id="17" name="组合 16">
                <a:extLst>
                  <a:ext uri="{FF2B5EF4-FFF2-40B4-BE49-F238E27FC236}">
                    <a16:creationId xmlns:a16="http://schemas.microsoft.com/office/drawing/2014/main" id="{7DCB4C0E-6EE7-465D-814F-F4DD9E359D42}"/>
                  </a:ext>
                </a:extLst>
              </p:cNvPr>
              <p:cNvGrpSpPr/>
              <p:nvPr/>
            </p:nvGrpSpPr>
            <p:grpSpPr>
              <a:xfrm>
                <a:off x="4137181" y="3145727"/>
                <a:ext cx="3975388" cy="1417184"/>
                <a:chOff x="4053281" y="3128762"/>
                <a:chExt cx="3975388" cy="1417184"/>
              </a:xfrm>
            </p:grpSpPr>
            <p:sp>
              <p:nvSpPr>
                <p:cNvPr id="20" name="文本框 9">
                  <a:extLst>
                    <a:ext uri="{FF2B5EF4-FFF2-40B4-BE49-F238E27FC236}">
                      <a16:creationId xmlns:a16="http://schemas.microsoft.com/office/drawing/2014/main" id="{5C0DF45C-DE0F-4FCA-B01E-983F0B67E0DE}"/>
                    </a:ext>
                  </a:extLst>
                </p:cNvPr>
                <p:cNvSpPr txBox="1"/>
                <p:nvPr/>
              </p:nvSpPr>
              <p:spPr>
                <a:xfrm>
                  <a:off x="4244220" y="3330260"/>
                  <a:ext cx="3684104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6000" b="1" spc="300" dirty="0">
                      <a:solidFill>
                        <a:srgbClr val="C14F4E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感谢聆听</a:t>
                  </a:r>
                </a:p>
              </p:txBody>
            </p:sp>
            <p:sp>
              <p:nvSpPr>
                <p:cNvPr id="21" name="矩形 20">
                  <a:extLst>
                    <a:ext uri="{FF2B5EF4-FFF2-40B4-BE49-F238E27FC236}">
                      <a16:creationId xmlns:a16="http://schemas.microsoft.com/office/drawing/2014/main" id="{1BA464B2-3B3E-411A-90BA-98BEEC375A73}"/>
                    </a:ext>
                  </a:extLst>
                </p:cNvPr>
                <p:cNvSpPr/>
                <p:nvPr/>
              </p:nvSpPr>
              <p:spPr>
                <a:xfrm>
                  <a:off x="7770252" y="3128762"/>
                  <a:ext cx="258417" cy="261804"/>
                </a:xfrm>
                <a:prstGeom prst="rect">
                  <a:avLst/>
                </a:prstGeom>
                <a:solidFill>
                  <a:srgbClr val="3E455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2" name="矩形 21">
                  <a:extLst>
                    <a:ext uri="{FF2B5EF4-FFF2-40B4-BE49-F238E27FC236}">
                      <a16:creationId xmlns:a16="http://schemas.microsoft.com/office/drawing/2014/main" id="{DB0B350F-DDD0-4396-A392-B0FDB9865613}"/>
                    </a:ext>
                  </a:extLst>
                </p:cNvPr>
                <p:cNvSpPr/>
                <p:nvPr/>
              </p:nvSpPr>
              <p:spPr>
                <a:xfrm>
                  <a:off x="4053281" y="4284142"/>
                  <a:ext cx="258417" cy="261804"/>
                </a:xfrm>
                <a:prstGeom prst="rect">
                  <a:avLst/>
                </a:prstGeom>
                <a:solidFill>
                  <a:srgbClr val="3E455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EB009274-8A6E-492C-BEDC-328F1EB604DB}"/>
                  </a:ext>
                </a:extLst>
              </p:cNvPr>
              <p:cNvSpPr/>
              <p:nvPr/>
            </p:nvSpPr>
            <p:spPr>
              <a:xfrm>
                <a:off x="3105491" y="3250330"/>
                <a:ext cx="4647317" cy="45719"/>
              </a:xfrm>
              <a:prstGeom prst="rect">
                <a:avLst/>
              </a:prstGeom>
              <a:solidFill>
                <a:srgbClr val="C14F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20F6F7FA-2BC3-45C3-BE41-A71200E46D90}"/>
                  </a:ext>
                </a:extLst>
              </p:cNvPr>
              <p:cNvSpPr/>
              <p:nvPr/>
            </p:nvSpPr>
            <p:spPr>
              <a:xfrm flipV="1">
                <a:off x="4503525" y="4411624"/>
                <a:ext cx="4659176" cy="45719"/>
              </a:xfrm>
              <a:prstGeom prst="rect">
                <a:avLst/>
              </a:prstGeom>
              <a:solidFill>
                <a:srgbClr val="3E45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EA6C4EB2-C47D-4B8C-872B-58615011CFA2}"/>
                </a:ext>
              </a:extLst>
            </p:cNvPr>
            <p:cNvCxnSpPr>
              <a:cxnSpLocks/>
            </p:cNvCxnSpPr>
            <p:nvPr/>
          </p:nvCxnSpPr>
          <p:spPr>
            <a:xfrm>
              <a:off x="10564" y="2278460"/>
              <a:ext cx="3300527" cy="27810"/>
            </a:xfrm>
            <a:prstGeom prst="line">
              <a:avLst/>
            </a:prstGeom>
            <a:ln w="444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90015974"/>
      </p:ext>
    </p:extLst>
  </p:cSld>
  <p:clrMapOvr>
    <a:masterClrMapping/>
  </p:clrMapOvr>
  <p:transition spd="slow" advTm="300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5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750"/>
                            </p:stCondLst>
                            <p:childTnLst>
                              <p:par>
                                <p:cTn id="2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75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250"/>
                            </p:stCondLst>
                            <p:childTnLst>
                              <p:par>
                                <p:cTn id="3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6" grpId="0" build="p"/>
      <p:bldP spid="7" grpId="0" build="p"/>
      <p:bldP spid="23" grpId="0"/>
      <p:bldP spid="2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>
            <a:extLst>
              <a:ext uri="{FF2B5EF4-FFF2-40B4-BE49-F238E27FC236}">
                <a16:creationId xmlns:a16="http://schemas.microsoft.com/office/drawing/2014/main" id="{7985F0B8-D9DA-4C0C-9453-973F0B0CF689}"/>
              </a:ext>
            </a:extLst>
          </p:cNvPr>
          <p:cNvSpPr/>
          <p:nvPr/>
        </p:nvSpPr>
        <p:spPr>
          <a:xfrm flipH="1">
            <a:off x="0" y="2914022"/>
            <a:ext cx="12192000" cy="3943978"/>
          </a:xfrm>
          <a:prstGeom prst="rect">
            <a:avLst/>
          </a:prstGeom>
          <a:solidFill>
            <a:srgbClr val="C14F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CA57384-528B-4E9B-B21C-6520A5924F04}"/>
              </a:ext>
            </a:extLst>
          </p:cNvPr>
          <p:cNvSpPr/>
          <p:nvPr/>
        </p:nvSpPr>
        <p:spPr>
          <a:xfrm>
            <a:off x="0" y="9625"/>
            <a:ext cx="12192000" cy="3477226"/>
          </a:xfrm>
          <a:prstGeom prst="rect">
            <a:avLst/>
          </a:prstGeom>
          <a:solidFill>
            <a:srgbClr val="3E45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4948C7AD-32C6-4718-9CEE-2D3C806BC001}"/>
              </a:ext>
            </a:extLst>
          </p:cNvPr>
          <p:cNvGrpSpPr/>
          <p:nvPr/>
        </p:nvGrpSpPr>
        <p:grpSpPr>
          <a:xfrm>
            <a:off x="3092388" y="479394"/>
            <a:ext cx="6007224" cy="5899212"/>
            <a:chOff x="3729602" y="1062602"/>
            <a:chExt cx="4732793" cy="4732793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9C43FFF5-F175-4D5D-92F9-C51CD8242430}"/>
                </a:ext>
              </a:extLst>
            </p:cNvPr>
            <p:cNvSpPr/>
            <p:nvPr userDrawn="1"/>
          </p:nvSpPr>
          <p:spPr>
            <a:xfrm>
              <a:off x="4149147" y="1510924"/>
              <a:ext cx="3892118" cy="389211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EE5DFC43-6BF6-4019-AD3D-1CF0E1FD798F}"/>
                </a:ext>
              </a:extLst>
            </p:cNvPr>
            <p:cNvSpPr/>
            <p:nvPr userDrawn="1"/>
          </p:nvSpPr>
          <p:spPr>
            <a:xfrm>
              <a:off x="3729602" y="1062602"/>
              <a:ext cx="4732793" cy="4732793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57B702D6-6999-4AB1-8FF6-075A8E756E00}"/>
              </a:ext>
            </a:extLst>
          </p:cNvPr>
          <p:cNvGrpSpPr/>
          <p:nvPr/>
        </p:nvGrpSpPr>
        <p:grpSpPr>
          <a:xfrm>
            <a:off x="3946358" y="2190944"/>
            <a:ext cx="4618724" cy="1417184"/>
            <a:chOff x="4009446" y="3145727"/>
            <a:chExt cx="4618724" cy="1417184"/>
          </a:xfrm>
        </p:grpSpPr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7DCB4C0E-6EE7-465D-814F-F4DD9E359D42}"/>
                </a:ext>
              </a:extLst>
            </p:cNvPr>
            <p:cNvGrpSpPr/>
            <p:nvPr/>
          </p:nvGrpSpPr>
          <p:grpSpPr>
            <a:xfrm>
              <a:off x="4137181" y="3145727"/>
              <a:ext cx="3975388" cy="1417184"/>
              <a:chOff x="4053281" y="3128762"/>
              <a:chExt cx="3975388" cy="1417184"/>
            </a:xfrm>
          </p:grpSpPr>
          <p:sp>
            <p:nvSpPr>
              <p:cNvPr id="22" name="文本框 9">
                <a:extLst>
                  <a:ext uri="{FF2B5EF4-FFF2-40B4-BE49-F238E27FC236}">
                    <a16:creationId xmlns:a16="http://schemas.microsoft.com/office/drawing/2014/main" id="{5C0DF45C-DE0F-4FCA-B01E-983F0B67E0DE}"/>
                  </a:ext>
                </a:extLst>
              </p:cNvPr>
              <p:cNvSpPr txBox="1"/>
              <p:nvPr/>
            </p:nvSpPr>
            <p:spPr>
              <a:xfrm>
                <a:off x="4253948" y="3320532"/>
                <a:ext cx="3684104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6000" b="1" spc="3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项目介绍</a:t>
                </a:r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1BA464B2-3B3E-411A-90BA-98BEEC375A73}"/>
                  </a:ext>
                </a:extLst>
              </p:cNvPr>
              <p:cNvSpPr/>
              <p:nvPr/>
            </p:nvSpPr>
            <p:spPr>
              <a:xfrm>
                <a:off x="7770252" y="3128762"/>
                <a:ext cx="258417" cy="261804"/>
              </a:xfrm>
              <a:prstGeom prst="rect">
                <a:avLst/>
              </a:prstGeom>
              <a:solidFill>
                <a:srgbClr val="3E45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DB0B350F-DDD0-4396-A392-B0FDB9865613}"/>
                  </a:ext>
                </a:extLst>
              </p:cNvPr>
              <p:cNvSpPr/>
              <p:nvPr/>
            </p:nvSpPr>
            <p:spPr>
              <a:xfrm>
                <a:off x="4053281" y="4284142"/>
                <a:ext cx="258417" cy="261804"/>
              </a:xfrm>
              <a:prstGeom prst="rect">
                <a:avLst/>
              </a:prstGeom>
              <a:solidFill>
                <a:srgbClr val="3E45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EB009274-8A6E-492C-BEDC-328F1EB604DB}"/>
                </a:ext>
              </a:extLst>
            </p:cNvPr>
            <p:cNvSpPr/>
            <p:nvPr/>
          </p:nvSpPr>
          <p:spPr>
            <a:xfrm>
              <a:off x="4009446" y="3250330"/>
              <a:ext cx="3743362" cy="45719"/>
            </a:xfrm>
            <a:prstGeom prst="rect">
              <a:avLst/>
            </a:prstGeom>
            <a:solidFill>
              <a:srgbClr val="C14F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20F6F7FA-2BC3-45C3-BE41-A71200E46D90}"/>
                </a:ext>
              </a:extLst>
            </p:cNvPr>
            <p:cNvSpPr/>
            <p:nvPr/>
          </p:nvSpPr>
          <p:spPr>
            <a:xfrm flipV="1">
              <a:off x="4503525" y="4411623"/>
              <a:ext cx="4124645" cy="45719"/>
            </a:xfrm>
            <a:prstGeom prst="rect">
              <a:avLst/>
            </a:prstGeom>
            <a:solidFill>
              <a:srgbClr val="3E45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5" name="文本框 16">
            <a:extLst>
              <a:ext uri="{FF2B5EF4-FFF2-40B4-BE49-F238E27FC236}">
                <a16:creationId xmlns:a16="http://schemas.microsoft.com/office/drawing/2014/main" id="{395E2E09-A28F-4E12-AFB4-B786148DDDB3}"/>
              </a:ext>
            </a:extLst>
          </p:cNvPr>
          <p:cNvSpPr txBox="1"/>
          <p:nvPr/>
        </p:nvSpPr>
        <p:spPr>
          <a:xfrm>
            <a:off x="5371690" y="4766511"/>
            <a:ext cx="14709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C14F4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第一部分</a:t>
            </a:r>
          </a:p>
        </p:txBody>
      </p:sp>
      <p:sp>
        <p:nvSpPr>
          <p:cNvPr id="26" name="文本框 20">
            <a:extLst>
              <a:ext uri="{FF2B5EF4-FFF2-40B4-BE49-F238E27FC236}">
                <a16:creationId xmlns:a16="http://schemas.microsoft.com/office/drawing/2014/main" id="{43BFAF25-59D3-4B49-95E5-F9F71FA633C9}"/>
              </a:ext>
            </a:extLst>
          </p:cNvPr>
          <p:cNvSpPr txBox="1"/>
          <p:nvPr/>
        </p:nvSpPr>
        <p:spPr>
          <a:xfrm>
            <a:off x="4111135" y="3852533"/>
            <a:ext cx="3955134" cy="31303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R="0" lvl="0" indent="0" defTabSz="91440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000" b="0" i="0" u="none" strike="noStrike" kern="0" cap="none" spc="0" normalizeH="0" baseline="0">
                <a:ln>
                  <a:noFill/>
                </a:ln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effectLst/>
                <a:uLnTx/>
                <a:uFillTx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84530"/>
            <a:r>
              <a:rPr lang="en-US" altLang="zh-CN" sz="1200" b="1" dirty="0"/>
              <a:t>keep hungry keep foolish</a:t>
            </a:r>
            <a:endParaRPr lang="en-US" altLang="zh-CN" sz="1200" b="1" dirty="0">
              <a:solidFill>
                <a:schemeClr val="tx1">
                  <a:lumMod val="65000"/>
                  <a:lumOff val="35000"/>
                </a:schemeClr>
              </a:solidFill>
              <a:ea typeface="时尚中黑简体" panose="0101010401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93242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3000">
        <p:circle/>
      </p:transition>
    </mc:Choice>
    <mc:Fallback xmlns="">
      <p:transition spd="slow" advTm="3000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BFA755A5-2A82-4732-B458-F99304FE1AE3}"/>
              </a:ext>
            </a:extLst>
          </p:cNvPr>
          <p:cNvGrpSpPr/>
          <p:nvPr/>
        </p:nvGrpSpPr>
        <p:grpSpPr>
          <a:xfrm>
            <a:off x="562611" y="580509"/>
            <a:ext cx="1009408" cy="501038"/>
            <a:chOff x="680598" y="541180"/>
            <a:chExt cx="1009408" cy="501038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DC7F9A0A-B3E4-4F4B-91EC-2DFCA6DE5B2C}"/>
                </a:ext>
              </a:extLst>
            </p:cNvPr>
            <p:cNvSpPr/>
            <p:nvPr/>
          </p:nvSpPr>
          <p:spPr>
            <a:xfrm>
              <a:off x="680598" y="541183"/>
              <a:ext cx="194474" cy="501035"/>
            </a:xfrm>
            <a:prstGeom prst="rect">
              <a:avLst/>
            </a:prstGeom>
            <a:solidFill>
              <a:srgbClr val="30333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F44861E3-364B-4A14-926A-E7C88B07DD22}"/>
                </a:ext>
              </a:extLst>
            </p:cNvPr>
            <p:cNvSpPr/>
            <p:nvPr/>
          </p:nvSpPr>
          <p:spPr>
            <a:xfrm>
              <a:off x="950985" y="541182"/>
              <a:ext cx="194474" cy="501035"/>
            </a:xfrm>
            <a:prstGeom prst="rect">
              <a:avLst/>
            </a:prstGeom>
            <a:solidFill>
              <a:srgbClr val="C14F4E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66337CBB-B33F-4DDC-AA4C-2C123C04378A}"/>
                </a:ext>
              </a:extLst>
            </p:cNvPr>
            <p:cNvSpPr/>
            <p:nvPr/>
          </p:nvSpPr>
          <p:spPr>
            <a:xfrm>
              <a:off x="1243209" y="541181"/>
              <a:ext cx="194474" cy="501035"/>
            </a:xfrm>
            <a:prstGeom prst="rect">
              <a:avLst/>
            </a:prstGeom>
            <a:solidFill>
              <a:srgbClr val="30333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8E1B9D81-E1F3-4A69-BF39-6842B5CD796D}"/>
                </a:ext>
              </a:extLst>
            </p:cNvPr>
            <p:cNvSpPr/>
            <p:nvPr/>
          </p:nvSpPr>
          <p:spPr>
            <a:xfrm>
              <a:off x="1495532" y="541180"/>
              <a:ext cx="194474" cy="501035"/>
            </a:xfrm>
            <a:prstGeom prst="rect">
              <a:avLst/>
            </a:prstGeom>
            <a:solidFill>
              <a:srgbClr val="C14F4E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FA8E12E2-1C85-4CCC-A2E6-C4FDF0732484}"/>
              </a:ext>
            </a:extLst>
          </p:cNvPr>
          <p:cNvSpPr txBox="1"/>
          <p:nvPr/>
        </p:nvSpPr>
        <p:spPr>
          <a:xfrm>
            <a:off x="1687832" y="551418"/>
            <a:ext cx="21270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30333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项目介绍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D8C5DF1-ACE7-4710-BD02-B026B1E08C58}"/>
              </a:ext>
            </a:extLst>
          </p:cNvPr>
          <p:cNvSpPr/>
          <p:nvPr/>
        </p:nvSpPr>
        <p:spPr>
          <a:xfrm flipH="1">
            <a:off x="0" y="0"/>
            <a:ext cx="12192000" cy="133978"/>
          </a:xfrm>
          <a:prstGeom prst="rect">
            <a:avLst/>
          </a:prstGeom>
          <a:solidFill>
            <a:srgbClr val="30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3E28F17-7BF5-4669-AE8A-C6D4B7926A0F}"/>
              </a:ext>
            </a:extLst>
          </p:cNvPr>
          <p:cNvSpPr/>
          <p:nvPr/>
        </p:nvSpPr>
        <p:spPr>
          <a:xfrm flipH="1">
            <a:off x="0" y="6730180"/>
            <a:ext cx="12192000" cy="133978"/>
          </a:xfrm>
          <a:prstGeom prst="rect">
            <a:avLst/>
          </a:prstGeom>
          <a:solidFill>
            <a:srgbClr val="C14F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D1E5728-7719-4A5F-AC80-F0E5C1FC5A06}"/>
              </a:ext>
            </a:extLst>
          </p:cNvPr>
          <p:cNvSpPr/>
          <p:nvPr/>
        </p:nvSpPr>
        <p:spPr>
          <a:xfrm flipH="1">
            <a:off x="9129252" y="219389"/>
            <a:ext cx="3062748" cy="133978"/>
          </a:xfrm>
          <a:prstGeom prst="rect">
            <a:avLst/>
          </a:prstGeom>
          <a:solidFill>
            <a:srgbClr val="C14F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44FA23D-D63D-4BAA-B0CC-F17BB9CD26E9}"/>
              </a:ext>
            </a:extLst>
          </p:cNvPr>
          <p:cNvSpPr/>
          <p:nvPr/>
        </p:nvSpPr>
        <p:spPr>
          <a:xfrm flipH="1">
            <a:off x="10225548" y="445101"/>
            <a:ext cx="1966452" cy="133978"/>
          </a:xfrm>
          <a:prstGeom prst="rect">
            <a:avLst/>
          </a:prstGeom>
          <a:solidFill>
            <a:srgbClr val="30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B9FEADA-8FFC-47F8-8ACD-40F0A4A1C4A4}"/>
              </a:ext>
            </a:extLst>
          </p:cNvPr>
          <p:cNvSpPr/>
          <p:nvPr/>
        </p:nvSpPr>
        <p:spPr bwMode="auto">
          <a:xfrm>
            <a:off x="4582375" y="1439040"/>
            <a:ext cx="3027249" cy="4505235"/>
          </a:xfrm>
          <a:prstGeom prst="rect">
            <a:avLst/>
          </a:prstGeom>
          <a:solidFill>
            <a:srgbClr val="30333F"/>
          </a:solidFill>
          <a:ln>
            <a:noFill/>
          </a:ln>
          <a:effectLst>
            <a:outerShdw blurRad="3175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6" name="TextBox 96">
            <a:extLst>
              <a:ext uri="{FF2B5EF4-FFF2-40B4-BE49-F238E27FC236}">
                <a16:creationId xmlns:a16="http://schemas.microsoft.com/office/drawing/2014/main" id="{44C376C6-046A-466C-8722-F43288DD1EA1}"/>
              </a:ext>
            </a:extLst>
          </p:cNvPr>
          <p:cNvSpPr txBox="1"/>
          <p:nvPr/>
        </p:nvSpPr>
        <p:spPr>
          <a:xfrm>
            <a:off x="4932604" y="4283835"/>
            <a:ext cx="2326789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endParaRPr lang="en-US" altLang="zh-CN" b="1" spc="600" dirty="0">
              <a:solidFill>
                <a:schemeClr val="bg1"/>
              </a:solidFill>
              <a:latin typeface="Impact MT Std" pitchFamily="34" charset="0"/>
              <a:ea typeface="微软雅黑" pitchFamily="34" charset="-122"/>
            </a:endParaRPr>
          </a:p>
          <a:p>
            <a:pPr algn="ctr">
              <a:defRPr/>
            </a:pP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000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看得见点餐</a:t>
            </a:r>
            <a:endParaRPr lang="en-US" altLang="zh-CN" sz="2000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zh-CN" altLang="en-US" sz="2000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360905C9-64A9-4A93-B28B-0371F7C08FB9}"/>
              </a:ext>
            </a:extLst>
          </p:cNvPr>
          <p:cNvGrpSpPr/>
          <p:nvPr/>
        </p:nvGrpSpPr>
        <p:grpSpPr>
          <a:xfrm>
            <a:off x="562611" y="2207801"/>
            <a:ext cx="3488278" cy="3139001"/>
            <a:chOff x="1105079" y="3498466"/>
            <a:chExt cx="2945811" cy="6963117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2EEB9593-C169-415B-B3E5-F616D2AB6C40}"/>
                </a:ext>
              </a:extLst>
            </p:cNvPr>
            <p:cNvSpPr/>
            <p:nvPr/>
          </p:nvSpPr>
          <p:spPr>
            <a:xfrm>
              <a:off x="1319696" y="3498466"/>
              <a:ext cx="2241974" cy="396583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endParaRPr lang="en-US" altLang="zh-CN" b="1" spc="600" dirty="0">
                <a:solidFill>
                  <a:srgbClr val="C14F4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AFAF8243-DD4A-4C5B-8768-80CEB2C1AA90}"/>
                </a:ext>
              </a:extLst>
            </p:cNvPr>
            <p:cNvSpPr/>
            <p:nvPr/>
          </p:nvSpPr>
          <p:spPr>
            <a:xfrm>
              <a:off x="1105079" y="3498466"/>
              <a:ext cx="2945811" cy="69631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altLang="zh-CN" sz="1400" b="1" spc="300" dirty="0">
                  <a:solidFill>
                    <a:srgbClr val="3033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·</a:t>
              </a:r>
              <a:r>
                <a:rPr lang="zh-CN" altLang="en-US" sz="1400" b="1" spc="300" dirty="0">
                  <a:solidFill>
                    <a:srgbClr val="3033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项目介绍</a:t>
              </a:r>
              <a:endParaRPr lang="en-US" altLang="zh-CN" sz="1400" b="1" spc="300" dirty="0">
                <a:solidFill>
                  <a:srgbClr val="30333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>
                <a:lnSpc>
                  <a:spcPct val="120000"/>
                </a:lnSpc>
              </a:pPr>
              <a:endParaRPr lang="en-US" altLang="zh-CN" sz="1400" spc="300" dirty="0">
                <a:solidFill>
                  <a:srgbClr val="30333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>
                <a:lnSpc>
                  <a:spcPct val="120000"/>
                </a:lnSpc>
              </a:pPr>
              <a:r>
                <a:rPr lang="zh-CN" altLang="en-US" sz="1400" spc="300" dirty="0">
                  <a:solidFill>
                    <a:srgbClr val="3033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这是一款点餐</a:t>
              </a:r>
              <a:r>
                <a:rPr lang="en-US" altLang="zh-CN" sz="1400" spc="300" dirty="0">
                  <a:solidFill>
                    <a:srgbClr val="3033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APP</a:t>
              </a:r>
              <a:r>
                <a:rPr lang="zh-CN" altLang="en-US" sz="1400" spc="300" dirty="0">
                  <a:solidFill>
                    <a:srgbClr val="3033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，名称为“看得见点餐”。</a:t>
              </a:r>
              <a:endParaRPr lang="en-US" altLang="zh-CN" sz="1400" spc="300" dirty="0">
                <a:solidFill>
                  <a:srgbClr val="30333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>
                <a:lnSpc>
                  <a:spcPct val="120000"/>
                </a:lnSpc>
              </a:pPr>
              <a:r>
                <a:rPr lang="zh-CN" altLang="en-US" sz="1400" spc="300" dirty="0">
                  <a:solidFill>
                    <a:srgbClr val="3033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“看得见点餐”</a:t>
              </a:r>
              <a:r>
                <a:rPr lang="en-US" altLang="zh-CN" sz="1400" spc="300" dirty="0">
                  <a:solidFill>
                    <a:srgbClr val="3033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APP</a:t>
              </a:r>
              <a:r>
                <a:rPr lang="zh-CN" altLang="en-US" sz="1400" spc="300" dirty="0">
                  <a:solidFill>
                    <a:srgbClr val="3033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专注于为用户提供更好的点餐服务。</a:t>
              </a:r>
              <a:endParaRPr lang="en-US" altLang="zh-CN" sz="1400" spc="300" dirty="0">
                <a:solidFill>
                  <a:srgbClr val="30333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>
                <a:lnSpc>
                  <a:spcPct val="120000"/>
                </a:lnSpc>
              </a:pPr>
              <a:endParaRPr lang="en-US" altLang="zh-CN" sz="1400" spc="300" dirty="0">
                <a:solidFill>
                  <a:srgbClr val="30333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>
                <a:lnSpc>
                  <a:spcPct val="120000"/>
                </a:lnSpc>
              </a:pPr>
              <a:r>
                <a:rPr lang="zh-CN" altLang="en-US" sz="1400" spc="300" dirty="0">
                  <a:solidFill>
                    <a:srgbClr val="3033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该软件实现客人到饭店点餐不需要服务员的沟通和询问来进行点餐</a:t>
              </a:r>
              <a:r>
                <a:rPr lang="en-US" altLang="zh-CN" sz="1400" spc="300" dirty="0">
                  <a:solidFill>
                    <a:srgbClr val="3033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,</a:t>
              </a:r>
              <a:r>
                <a:rPr lang="zh-CN" altLang="en-US" sz="1400" spc="300" dirty="0">
                  <a:solidFill>
                    <a:srgbClr val="3033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可通过手机微信授权登录就可以查看饭店的菜品的相关内容。</a:t>
              </a:r>
              <a:endParaRPr lang="en-US" altLang="zh-CN" sz="1400" spc="300" dirty="0">
                <a:solidFill>
                  <a:srgbClr val="30333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>
                <a:lnSpc>
                  <a:spcPct val="120000"/>
                </a:lnSpc>
              </a:pPr>
              <a:endParaRPr lang="zh-CN" altLang="en-US" sz="1200" spc="300" dirty="0">
                <a:solidFill>
                  <a:srgbClr val="30333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2" name="矩形 21">
            <a:extLst>
              <a:ext uri="{FF2B5EF4-FFF2-40B4-BE49-F238E27FC236}">
                <a16:creationId xmlns:a16="http://schemas.microsoft.com/office/drawing/2014/main" id="{33CAD9FC-3CF8-49B5-B28D-F3763BFA2D85}"/>
              </a:ext>
            </a:extLst>
          </p:cNvPr>
          <p:cNvSpPr/>
          <p:nvPr/>
        </p:nvSpPr>
        <p:spPr>
          <a:xfrm>
            <a:off x="8317447" y="1337033"/>
            <a:ext cx="3027250" cy="4723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1400" b="1" spc="300" dirty="0">
                <a:solidFill>
                  <a:srgbClr val="30333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sz="1400" b="1" spc="300" dirty="0">
                <a:solidFill>
                  <a:srgbClr val="30333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用户痛点</a:t>
            </a:r>
            <a:endParaRPr lang="en-US" altLang="zh-CN" sz="1400" b="1" spc="300" dirty="0">
              <a:solidFill>
                <a:srgbClr val="30333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1400" spc="300" dirty="0">
                <a:solidFill>
                  <a:srgbClr val="30333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顾客</a:t>
            </a:r>
            <a:r>
              <a:rPr lang="en-US" altLang="zh-CN" sz="1400" spc="300" dirty="0">
                <a:solidFill>
                  <a:srgbClr val="30333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:“</a:t>
            </a:r>
            <a:r>
              <a:rPr lang="zh-CN" altLang="en-US" sz="1400" spc="300" dirty="0">
                <a:solidFill>
                  <a:srgbClr val="30333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服务员，我们的菜好了没有</a:t>
            </a:r>
            <a:r>
              <a:rPr lang="en-US" altLang="zh-CN" sz="1400" spc="300" dirty="0">
                <a:solidFill>
                  <a:srgbClr val="30333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?”</a:t>
            </a:r>
          </a:p>
          <a:p>
            <a:pPr algn="just">
              <a:lnSpc>
                <a:spcPct val="120000"/>
              </a:lnSpc>
            </a:pPr>
            <a:r>
              <a:rPr lang="zh-CN" altLang="en-US" sz="1400" spc="300" dirty="0">
                <a:solidFill>
                  <a:srgbClr val="30333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服务员</a:t>
            </a:r>
            <a:r>
              <a:rPr lang="en-US" altLang="zh-CN" sz="1400" spc="300" dirty="0">
                <a:solidFill>
                  <a:srgbClr val="30333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:“</a:t>
            </a:r>
            <a:r>
              <a:rPr lang="zh-CN" altLang="en-US" sz="1400" spc="300" dirty="0">
                <a:solidFill>
                  <a:srgbClr val="30333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马上，在锅里了</a:t>
            </a:r>
            <a:r>
              <a:rPr lang="en-US" altLang="zh-CN" sz="1400" spc="300" dirty="0">
                <a:solidFill>
                  <a:srgbClr val="30333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....”.</a:t>
            </a:r>
          </a:p>
          <a:p>
            <a:pPr algn="just">
              <a:lnSpc>
                <a:spcPct val="120000"/>
              </a:lnSpc>
            </a:pPr>
            <a:r>
              <a:rPr lang="zh-CN" altLang="en-US" sz="1400" spc="300" dirty="0">
                <a:solidFill>
                  <a:srgbClr val="30333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当我们到饭店里消费的时候，点餐还在需要人力来和客人沟通、询问，既浪费时间，客人的心里也没有底。</a:t>
            </a:r>
          </a:p>
          <a:p>
            <a:pPr algn="just">
              <a:lnSpc>
                <a:spcPct val="120000"/>
              </a:lnSpc>
            </a:pPr>
            <a:endParaRPr lang="en-US" altLang="zh-CN" sz="1400" spc="300" dirty="0">
              <a:solidFill>
                <a:srgbClr val="30333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1400" b="1" spc="300" dirty="0">
                <a:solidFill>
                  <a:srgbClr val="30333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sz="1400" b="1" spc="300" dirty="0">
                <a:solidFill>
                  <a:srgbClr val="30333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解决方案</a:t>
            </a:r>
            <a:endParaRPr lang="en-US" altLang="zh-CN" sz="1400" b="1" spc="300" dirty="0">
              <a:solidFill>
                <a:srgbClr val="30333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1400" spc="300" dirty="0">
                <a:solidFill>
                  <a:srgbClr val="30333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订单生成后进入队列排队，后厨人员通过后台实时更新制作进度。</a:t>
            </a:r>
            <a:endParaRPr lang="en-US" altLang="zh-CN" sz="1400" spc="300" dirty="0">
              <a:solidFill>
                <a:srgbClr val="30333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1400" spc="300" dirty="0">
                <a:solidFill>
                  <a:srgbClr val="30333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客人根据</a:t>
            </a:r>
            <a:r>
              <a:rPr lang="en-US" altLang="zh-CN" sz="1400" spc="300" dirty="0">
                <a:solidFill>
                  <a:srgbClr val="30333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1400" spc="300" dirty="0">
                <a:solidFill>
                  <a:srgbClr val="30333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查看自己点的菜的制作进度</a:t>
            </a:r>
            <a:r>
              <a:rPr lang="en-US" altLang="zh-CN" sz="1400" spc="300" dirty="0">
                <a:solidFill>
                  <a:srgbClr val="30333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400" spc="300" dirty="0">
                <a:solidFill>
                  <a:srgbClr val="30333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点餐后的排队是透明的，每位客人都可以看到排队的实时变化。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A1ED54ED-1AAA-468C-98A7-F32EC7661F8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5488" y="1712391"/>
            <a:ext cx="2741019" cy="2741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789963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/>
      <p:bldP spid="2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>
            <a:extLst>
              <a:ext uri="{FF2B5EF4-FFF2-40B4-BE49-F238E27FC236}">
                <a16:creationId xmlns:a16="http://schemas.microsoft.com/office/drawing/2014/main" id="{7985F0B8-D9DA-4C0C-9453-973F0B0CF689}"/>
              </a:ext>
            </a:extLst>
          </p:cNvPr>
          <p:cNvSpPr/>
          <p:nvPr/>
        </p:nvSpPr>
        <p:spPr>
          <a:xfrm flipH="1">
            <a:off x="0" y="2914022"/>
            <a:ext cx="12192000" cy="3943978"/>
          </a:xfrm>
          <a:prstGeom prst="rect">
            <a:avLst/>
          </a:prstGeom>
          <a:solidFill>
            <a:srgbClr val="C14F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CA57384-528B-4E9B-B21C-6520A5924F04}"/>
              </a:ext>
            </a:extLst>
          </p:cNvPr>
          <p:cNvSpPr/>
          <p:nvPr/>
        </p:nvSpPr>
        <p:spPr>
          <a:xfrm>
            <a:off x="0" y="9625"/>
            <a:ext cx="12192000" cy="3477226"/>
          </a:xfrm>
          <a:prstGeom prst="rect">
            <a:avLst/>
          </a:prstGeom>
          <a:solidFill>
            <a:srgbClr val="3E45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4948C7AD-32C6-4718-9CEE-2D3C806BC001}"/>
              </a:ext>
            </a:extLst>
          </p:cNvPr>
          <p:cNvGrpSpPr/>
          <p:nvPr/>
        </p:nvGrpSpPr>
        <p:grpSpPr>
          <a:xfrm>
            <a:off x="3092388" y="479394"/>
            <a:ext cx="6007224" cy="5899212"/>
            <a:chOff x="3729602" y="1062602"/>
            <a:chExt cx="4732793" cy="4732793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9C43FFF5-F175-4D5D-92F9-C51CD8242430}"/>
                </a:ext>
              </a:extLst>
            </p:cNvPr>
            <p:cNvSpPr/>
            <p:nvPr userDrawn="1"/>
          </p:nvSpPr>
          <p:spPr>
            <a:xfrm>
              <a:off x="4149147" y="1510924"/>
              <a:ext cx="3892118" cy="389211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EE5DFC43-6BF6-4019-AD3D-1CF0E1FD798F}"/>
                </a:ext>
              </a:extLst>
            </p:cNvPr>
            <p:cNvSpPr/>
            <p:nvPr userDrawn="1"/>
          </p:nvSpPr>
          <p:spPr>
            <a:xfrm>
              <a:off x="3729602" y="1062602"/>
              <a:ext cx="4732793" cy="4732793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57B702D6-6999-4AB1-8FF6-075A8E756E00}"/>
              </a:ext>
            </a:extLst>
          </p:cNvPr>
          <p:cNvGrpSpPr/>
          <p:nvPr/>
        </p:nvGrpSpPr>
        <p:grpSpPr>
          <a:xfrm>
            <a:off x="3934797" y="2190944"/>
            <a:ext cx="4630285" cy="1417184"/>
            <a:chOff x="3997885" y="3145727"/>
            <a:chExt cx="4630285" cy="1417184"/>
          </a:xfrm>
        </p:grpSpPr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7DCB4C0E-6EE7-465D-814F-F4DD9E359D42}"/>
                </a:ext>
              </a:extLst>
            </p:cNvPr>
            <p:cNvGrpSpPr/>
            <p:nvPr/>
          </p:nvGrpSpPr>
          <p:grpSpPr>
            <a:xfrm>
              <a:off x="3997885" y="3145727"/>
              <a:ext cx="4290322" cy="1417184"/>
              <a:chOff x="3913985" y="3128762"/>
              <a:chExt cx="4290322" cy="1417184"/>
            </a:xfrm>
          </p:grpSpPr>
          <p:sp>
            <p:nvSpPr>
              <p:cNvPr id="22" name="文本框 9">
                <a:extLst>
                  <a:ext uri="{FF2B5EF4-FFF2-40B4-BE49-F238E27FC236}">
                    <a16:creationId xmlns:a16="http://schemas.microsoft.com/office/drawing/2014/main" id="{5C0DF45C-DE0F-4FCA-B01E-983F0B67E0DE}"/>
                  </a:ext>
                </a:extLst>
              </p:cNvPr>
              <p:cNvSpPr txBox="1"/>
              <p:nvPr/>
            </p:nvSpPr>
            <p:spPr>
              <a:xfrm>
                <a:off x="3913985" y="3310236"/>
                <a:ext cx="4290322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6000" b="1" spc="3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界面与功能</a:t>
                </a:r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1BA464B2-3B3E-411A-90BA-98BEEC375A73}"/>
                  </a:ext>
                </a:extLst>
              </p:cNvPr>
              <p:cNvSpPr/>
              <p:nvPr/>
            </p:nvSpPr>
            <p:spPr>
              <a:xfrm>
                <a:off x="7770252" y="3128762"/>
                <a:ext cx="258417" cy="261804"/>
              </a:xfrm>
              <a:prstGeom prst="rect">
                <a:avLst/>
              </a:prstGeom>
              <a:solidFill>
                <a:srgbClr val="3E45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DB0B350F-DDD0-4396-A392-B0FDB9865613}"/>
                  </a:ext>
                </a:extLst>
              </p:cNvPr>
              <p:cNvSpPr/>
              <p:nvPr/>
            </p:nvSpPr>
            <p:spPr>
              <a:xfrm>
                <a:off x="4053281" y="4284142"/>
                <a:ext cx="258417" cy="261804"/>
              </a:xfrm>
              <a:prstGeom prst="rect">
                <a:avLst/>
              </a:prstGeom>
              <a:solidFill>
                <a:srgbClr val="3E45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EB009274-8A6E-492C-BEDC-328F1EB604DB}"/>
                </a:ext>
              </a:extLst>
            </p:cNvPr>
            <p:cNvSpPr/>
            <p:nvPr/>
          </p:nvSpPr>
          <p:spPr>
            <a:xfrm>
              <a:off x="4009446" y="3250330"/>
              <a:ext cx="3743362" cy="45719"/>
            </a:xfrm>
            <a:prstGeom prst="rect">
              <a:avLst/>
            </a:prstGeom>
            <a:solidFill>
              <a:srgbClr val="C14F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20F6F7FA-2BC3-45C3-BE41-A71200E46D90}"/>
                </a:ext>
              </a:extLst>
            </p:cNvPr>
            <p:cNvSpPr/>
            <p:nvPr/>
          </p:nvSpPr>
          <p:spPr>
            <a:xfrm flipV="1">
              <a:off x="4503525" y="4411623"/>
              <a:ext cx="4124645" cy="45719"/>
            </a:xfrm>
            <a:prstGeom prst="rect">
              <a:avLst/>
            </a:prstGeom>
            <a:solidFill>
              <a:srgbClr val="3E45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5" name="文本框 16">
            <a:extLst>
              <a:ext uri="{FF2B5EF4-FFF2-40B4-BE49-F238E27FC236}">
                <a16:creationId xmlns:a16="http://schemas.microsoft.com/office/drawing/2014/main" id="{395E2E09-A28F-4E12-AFB4-B786148DDDB3}"/>
              </a:ext>
            </a:extLst>
          </p:cNvPr>
          <p:cNvSpPr txBox="1"/>
          <p:nvPr/>
        </p:nvSpPr>
        <p:spPr>
          <a:xfrm>
            <a:off x="5371690" y="4766511"/>
            <a:ext cx="14709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C14F4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第二部分</a:t>
            </a:r>
          </a:p>
        </p:txBody>
      </p:sp>
      <p:sp>
        <p:nvSpPr>
          <p:cNvPr id="26" name="文本框 20">
            <a:extLst>
              <a:ext uri="{FF2B5EF4-FFF2-40B4-BE49-F238E27FC236}">
                <a16:creationId xmlns:a16="http://schemas.microsoft.com/office/drawing/2014/main" id="{43BFAF25-59D3-4B49-95E5-F9F71FA633C9}"/>
              </a:ext>
            </a:extLst>
          </p:cNvPr>
          <p:cNvSpPr txBox="1"/>
          <p:nvPr/>
        </p:nvSpPr>
        <p:spPr>
          <a:xfrm>
            <a:off x="4111135" y="3852533"/>
            <a:ext cx="3955134" cy="31303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R="0" lvl="0" indent="0" defTabSz="91440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000" b="0" i="0" u="none" strike="noStrike" kern="0" cap="none" spc="0" normalizeH="0" baseline="0">
                <a:ln>
                  <a:noFill/>
                </a:ln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effectLst/>
                <a:uLnTx/>
                <a:uFillTx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84530"/>
            <a:r>
              <a:rPr lang="en-US" altLang="zh-CN" sz="1200" b="1" dirty="0"/>
              <a:t>keep hungry keep foolish</a:t>
            </a:r>
            <a:endParaRPr lang="en-US" altLang="zh-CN" sz="1200" b="1" dirty="0">
              <a:solidFill>
                <a:schemeClr val="tx1">
                  <a:lumMod val="65000"/>
                  <a:lumOff val="35000"/>
                </a:schemeClr>
              </a:solidFill>
              <a:ea typeface="时尚中黑简体" panose="0101010401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52713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FC457F80-B04A-47A6-8605-8E42BBD46897}"/>
              </a:ext>
            </a:extLst>
          </p:cNvPr>
          <p:cNvGrpSpPr/>
          <p:nvPr/>
        </p:nvGrpSpPr>
        <p:grpSpPr>
          <a:xfrm>
            <a:off x="562611" y="580509"/>
            <a:ext cx="1009408" cy="501038"/>
            <a:chOff x="680598" y="541180"/>
            <a:chExt cx="1009408" cy="501038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6D59666A-CE3A-4145-818B-1D993BA67BC5}"/>
                </a:ext>
              </a:extLst>
            </p:cNvPr>
            <p:cNvSpPr/>
            <p:nvPr/>
          </p:nvSpPr>
          <p:spPr>
            <a:xfrm>
              <a:off x="680598" y="541183"/>
              <a:ext cx="194474" cy="501035"/>
            </a:xfrm>
            <a:prstGeom prst="rect">
              <a:avLst/>
            </a:prstGeom>
            <a:solidFill>
              <a:srgbClr val="30333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0D1B6BD0-B593-4341-B05E-F27ADDAC322A}"/>
                </a:ext>
              </a:extLst>
            </p:cNvPr>
            <p:cNvSpPr/>
            <p:nvPr/>
          </p:nvSpPr>
          <p:spPr>
            <a:xfrm>
              <a:off x="950985" y="541182"/>
              <a:ext cx="194474" cy="501035"/>
            </a:xfrm>
            <a:prstGeom prst="rect">
              <a:avLst/>
            </a:prstGeom>
            <a:solidFill>
              <a:srgbClr val="C14F4E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CCC4FFFE-E93B-419C-A934-1F5FFB9BA8E2}"/>
                </a:ext>
              </a:extLst>
            </p:cNvPr>
            <p:cNvSpPr/>
            <p:nvPr/>
          </p:nvSpPr>
          <p:spPr>
            <a:xfrm>
              <a:off x="1243209" y="541181"/>
              <a:ext cx="194474" cy="501035"/>
            </a:xfrm>
            <a:prstGeom prst="rect">
              <a:avLst/>
            </a:prstGeom>
            <a:solidFill>
              <a:srgbClr val="30333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30172D68-4D84-4974-B1DF-56D38B29B1C4}"/>
                </a:ext>
              </a:extLst>
            </p:cNvPr>
            <p:cNvSpPr/>
            <p:nvPr/>
          </p:nvSpPr>
          <p:spPr>
            <a:xfrm>
              <a:off x="1495532" y="541180"/>
              <a:ext cx="194474" cy="501035"/>
            </a:xfrm>
            <a:prstGeom prst="rect">
              <a:avLst/>
            </a:prstGeom>
            <a:solidFill>
              <a:srgbClr val="C14F4E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658E34CA-EB08-4DE3-BE1D-AABB64A9AC5F}"/>
              </a:ext>
            </a:extLst>
          </p:cNvPr>
          <p:cNvSpPr txBox="1"/>
          <p:nvPr/>
        </p:nvSpPr>
        <p:spPr>
          <a:xfrm>
            <a:off x="1687832" y="551418"/>
            <a:ext cx="21270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30333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用户视角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CC886FD-CF82-4B0C-98A0-919FD78C4361}"/>
              </a:ext>
            </a:extLst>
          </p:cNvPr>
          <p:cNvSpPr/>
          <p:nvPr/>
        </p:nvSpPr>
        <p:spPr>
          <a:xfrm flipH="1">
            <a:off x="0" y="0"/>
            <a:ext cx="12192000" cy="133978"/>
          </a:xfrm>
          <a:prstGeom prst="rect">
            <a:avLst/>
          </a:prstGeom>
          <a:solidFill>
            <a:srgbClr val="30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170A6D6-619B-417E-8518-A169CD5D14FE}"/>
              </a:ext>
            </a:extLst>
          </p:cNvPr>
          <p:cNvSpPr/>
          <p:nvPr/>
        </p:nvSpPr>
        <p:spPr>
          <a:xfrm flipH="1">
            <a:off x="0" y="6730180"/>
            <a:ext cx="12192000" cy="133978"/>
          </a:xfrm>
          <a:prstGeom prst="rect">
            <a:avLst/>
          </a:prstGeom>
          <a:solidFill>
            <a:srgbClr val="C14F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F8D3AD2-9543-40B7-8CAA-4AA44509AAD3}"/>
              </a:ext>
            </a:extLst>
          </p:cNvPr>
          <p:cNvSpPr/>
          <p:nvPr/>
        </p:nvSpPr>
        <p:spPr>
          <a:xfrm flipH="1">
            <a:off x="9129252" y="219389"/>
            <a:ext cx="3062748" cy="133978"/>
          </a:xfrm>
          <a:prstGeom prst="rect">
            <a:avLst/>
          </a:prstGeom>
          <a:solidFill>
            <a:srgbClr val="C14F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5D2E94A-6053-45E7-A61D-C796EFAD7E7C}"/>
              </a:ext>
            </a:extLst>
          </p:cNvPr>
          <p:cNvSpPr/>
          <p:nvPr/>
        </p:nvSpPr>
        <p:spPr>
          <a:xfrm flipH="1">
            <a:off x="10225548" y="445101"/>
            <a:ext cx="1966452" cy="133978"/>
          </a:xfrm>
          <a:prstGeom prst="rect">
            <a:avLst/>
          </a:prstGeom>
          <a:solidFill>
            <a:srgbClr val="30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BC7F9AD6-1495-4DFB-B585-DB5AA17800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0009" y="1244915"/>
            <a:ext cx="2964437" cy="5265876"/>
          </a:xfrm>
          <a:prstGeom prst="rect">
            <a:avLst/>
          </a:prstGeom>
        </p:spPr>
      </p:pic>
      <p:grpSp>
        <p:nvGrpSpPr>
          <p:cNvPr id="62" name="Group 227">
            <a:extLst>
              <a:ext uri="{FF2B5EF4-FFF2-40B4-BE49-F238E27FC236}">
                <a16:creationId xmlns:a16="http://schemas.microsoft.com/office/drawing/2014/main" id="{6034EAAD-8B7C-42EF-A033-9E5F3B4C445A}"/>
              </a:ext>
            </a:extLst>
          </p:cNvPr>
          <p:cNvGrpSpPr/>
          <p:nvPr/>
        </p:nvGrpSpPr>
        <p:grpSpPr>
          <a:xfrm>
            <a:off x="5691532" y="2240019"/>
            <a:ext cx="3997362" cy="2390278"/>
            <a:chOff x="0" y="0"/>
            <a:chExt cx="8953594" cy="5353925"/>
          </a:xfrm>
        </p:grpSpPr>
        <p:sp>
          <p:nvSpPr>
            <p:cNvPr id="63" name="Shape 197">
              <a:extLst>
                <a:ext uri="{FF2B5EF4-FFF2-40B4-BE49-F238E27FC236}">
                  <a16:creationId xmlns:a16="http://schemas.microsoft.com/office/drawing/2014/main" id="{201F08B6-1838-4017-BB76-C4CC5A86D0E0}"/>
                </a:ext>
              </a:extLst>
            </p:cNvPr>
            <p:cNvSpPr/>
            <p:nvPr/>
          </p:nvSpPr>
          <p:spPr>
            <a:xfrm>
              <a:off x="1819340" y="0"/>
              <a:ext cx="7134254" cy="2390468"/>
            </a:xfrm>
            <a:prstGeom prst="roundRect">
              <a:avLst>
                <a:gd name="adj" fmla="val 15000"/>
              </a:avLst>
            </a:prstGeom>
            <a:solidFill>
              <a:srgbClr val="30333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just">
                <a:lnSpc>
                  <a:spcPct val="120000"/>
                </a:lnSpc>
                <a:defRPr sz="3600">
                  <a:solidFill>
                    <a:srgbClr val="FFFFFF"/>
                  </a:solidFill>
                </a:defRPr>
              </a:pPr>
              <a:endParaRPr sz="1607">
                <a:latin typeface="Agency FB" panose="020B0503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4" name="Shape 198">
              <a:extLst>
                <a:ext uri="{FF2B5EF4-FFF2-40B4-BE49-F238E27FC236}">
                  <a16:creationId xmlns:a16="http://schemas.microsoft.com/office/drawing/2014/main" id="{3BD7D250-68BA-4AD7-A800-65FCC98A4E1D}"/>
                </a:ext>
              </a:extLst>
            </p:cNvPr>
            <p:cNvSpPr/>
            <p:nvPr/>
          </p:nvSpPr>
          <p:spPr>
            <a:xfrm>
              <a:off x="0" y="0"/>
              <a:ext cx="2390468" cy="2390468"/>
            </a:xfrm>
            <a:prstGeom prst="roundRect">
              <a:avLst>
                <a:gd name="adj" fmla="val 15000"/>
              </a:avLst>
            </a:prstGeom>
            <a:solidFill>
              <a:srgbClr val="C14F4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just">
                <a:lnSpc>
                  <a:spcPct val="120000"/>
                </a:lnSpc>
                <a:defRPr sz="3600">
                  <a:solidFill>
                    <a:srgbClr val="FFFFFF"/>
                  </a:solidFill>
                </a:defRPr>
              </a:pPr>
              <a:endParaRPr sz="1607">
                <a:latin typeface="Agency FB" panose="020B0503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5" name="Shape 199">
              <a:extLst>
                <a:ext uri="{FF2B5EF4-FFF2-40B4-BE49-F238E27FC236}">
                  <a16:creationId xmlns:a16="http://schemas.microsoft.com/office/drawing/2014/main" id="{5DFA8232-7458-4EB9-B6BA-AEB0877DE9BA}"/>
                </a:ext>
              </a:extLst>
            </p:cNvPr>
            <p:cNvSpPr/>
            <p:nvPr/>
          </p:nvSpPr>
          <p:spPr>
            <a:xfrm>
              <a:off x="718982" y="647752"/>
              <a:ext cx="538578" cy="109496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6600">
                  <a:solidFill>
                    <a:srgbClr val="F9FAFC"/>
                  </a:solidFill>
                  <a:latin typeface="STIXGeneral-Bold"/>
                  <a:ea typeface="STIXGeneral-Bold"/>
                  <a:cs typeface="STIXGeneral-Bold"/>
                  <a:sym typeface="STIXGeneral-Bold"/>
                </a:defRPr>
              </a:lvl1pPr>
            </a:lstStyle>
            <a:p>
              <a:pPr lvl="0" algn="just">
                <a:lnSpc>
                  <a:spcPct val="120000"/>
                </a:lnSpc>
                <a:defRPr sz="1800">
                  <a:solidFill>
                    <a:srgbClr val="000000"/>
                  </a:solidFill>
                </a:defRPr>
              </a:pPr>
              <a:r>
                <a:rPr sz="2946">
                  <a:solidFill>
                    <a:schemeClr val="bg1"/>
                  </a:solidFill>
                  <a:latin typeface="Agency FB" panose="020B0503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01</a:t>
              </a:r>
            </a:p>
          </p:txBody>
        </p:sp>
        <p:sp>
          <p:nvSpPr>
            <p:cNvPr id="66" name="Shape 200">
              <a:extLst>
                <a:ext uri="{FF2B5EF4-FFF2-40B4-BE49-F238E27FC236}">
                  <a16:creationId xmlns:a16="http://schemas.microsoft.com/office/drawing/2014/main" id="{616D159E-305C-41B0-BED9-EE2BAD22B0E6}"/>
                </a:ext>
              </a:extLst>
            </p:cNvPr>
            <p:cNvSpPr/>
            <p:nvPr/>
          </p:nvSpPr>
          <p:spPr>
            <a:xfrm>
              <a:off x="1819340" y="2963457"/>
              <a:ext cx="7134254" cy="2390468"/>
            </a:xfrm>
            <a:prstGeom prst="roundRect">
              <a:avLst>
                <a:gd name="adj" fmla="val 15000"/>
              </a:avLst>
            </a:prstGeom>
            <a:solidFill>
              <a:srgbClr val="30333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just">
                <a:lnSpc>
                  <a:spcPct val="120000"/>
                </a:lnSpc>
                <a:defRPr sz="3600">
                  <a:solidFill>
                    <a:srgbClr val="FFFFFF"/>
                  </a:solidFill>
                </a:defRPr>
              </a:pPr>
              <a:endParaRPr sz="1607">
                <a:latin typeface="Agency FB" panose="020B0503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7" name="Shape 201">
              <a:extLst>
                <a:ext uri="{FF2B5EF4-FFF2-40B4-BE49-F238E27FC236}">
                  <a16:creationId xmlns:a16="http://schemas.microsoft.com/office/drawing/2014/main" id="{C4F40872-63D2-4E7A-BE16-1F3CEB526FFC}"/>
                </a:ext>
              </a:extLst>
            </p:cNvPr>
            <p:cNvSpPr/>
            <p:nvPr/>
          </p:nvSpPr>
          <p:spPr>
            <a:xfrm>
              <a:off x="0" y="2963457"/>
              <a:ext cx="2390468" cy="2390468"/>
            </a:xfrm>
            <a:prstGeom prst="roundRect">
              <a:avLst>
                <a:gd name="adj" fmla="val 15000"/>
              </a:avLst>
            </a:prstGeom>
            <a:solidFill>
              <a:srgbClr val="C14F4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just">
                <a:lnSpc>
                  <a:spcPct val="120000"/>
                </a:lnSpc>
                <a:defRPr sz="3600">
                  <a:solidFill>
                    <a:srgbClr val="FFFFFF"/>
                  </a:solidFill>
                </a:defRPr>
              </a:pPr>
              <a:endParaRPr sz="1607">
                <a:latin typeface="Agency FB" panose="020B0503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8" name="Shape 202">
              <a:extLst>
                <a:ext uri="{FF2B5EF4-FFF2-40B4-BE49-F238E27FC236}">
                  <a16:creationId xmlns:a16="http://schemas.microsoft.com/office/drawing/2014/main" id="{6169B537-A208-422A-A14C-F16491B43219}"/>
                </a:ext>
              </a:extLst>
            </p:cNvPr>
            <p:cNvSpPr/>
            <p:nvPr/>
          </p:nvSpPr>
          <p:spPr>
            <a:xfrm>
              <a:off x="731550" y="3638467"/>
              <a:ext cx="696563" cy="109496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6600">
                  <a:solidFill>
                    <a:srgbClr val="F9FAFC"/>
                  </a:solidFill>
                  <a:latin typeface="STIXGeneral-Bold"/>
                  <a:ea typeface="STIXGeneral-Bold"/>
                  <a:cs typeface="STIXGeneral-Bold"/>
                  <a:sym typeface="STIXGeneral-Bold"/>
                </a:defRPr>
              </a:lvl1pPr>
            </a:lstStyle>
            <a:p>
              <a:pPr lvl="0" algn="just">
                <a:lnSpc>
                  <a:spcPct val="120000"/>
                </a:lnSpc>
                <a:defRPr sz="1800">
                  <a:solidFill>
                    <a:srgbClr val="000000"/>
                  </a:solidFill>
                </a:defRPr>
              </a:pPr>
              <a:r>
                <a:rPr sz="2946" dirty="0">
                  <a:solidFill>
                    <a:schemeClr val="bg1"/>
                  </a:solidFill>
                  <a:latin typeface="Agency FB" panose="020B0503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0</a:t>
              </a:r>
              <a:r>
                <a:rPr lang="en-US" altLang="zh-CN" sz="2946" dirty="0">
                  <a:solidFill>
                    <a:schemeClr val="bg1"/>
                  </a:solidFill>
                  <a:latin typeface="Agency FB" panose="020B0503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2</a:t>
              </a:r>
              <a:endParaRPr sz="2946" dirty="0">
                <a:solidFill>
                  <a:schemeClr val="bg1"/>
                </a:solidFill>
                <a:latin typeface="Agency FB" panose="020B0503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81" name="组合 80">
            <a:extLst>
              <a:ext uri="{FF2B5EF4-FFF2-40B4-BE49-F238E27FC236}">
                <a16:creationId xmlns:a16="http://schemas.microsoft.com/office/drawing/2014/main" id="{753A9CCD-A033-4E99-A098-371DD3DF9E34}"/>
              </a:ext>
            </a:extLst>
          </p:cNvPr>
          <p:cNvGrpSpPr/>
          <p:nvPr/>
        </p:nvGrpSpPr>
        <p:grpSpPr>
          <a:xfrm>
            <a:off x="6418939" y="2240019"/>
            <a:ext cx="3041301" cy="864537"/>
            <a:chOff x="434524" y="3556357"/>
            <a:chExt cx="3041301" cy="864537"/>
          </a:xfrm>
        </p:grpSpPr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70FFB333-D38F-4B14-83E6-8D256EE0B52A}"/>
                </a:ext>
              </a:extLst>
            </p:cNvPr>
            <p:cNvSpPr/>
            <p:nvPr/>
          </p:nvSpPr>
          <p:spPr>
            <a:xfrm>
              <a:off x="434524" y="3556357"/>
              <a:ext cx="2241974" cy="396583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用户登陆   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590E3156-C7C0-46BF-B897-0920B98F5F01}"/>
                </a:ext>
              </a:extLst>
            </p:cNvPr>
            <p:cNvSpPr/>
            <p:nvPr/>
          </p:nvSpPr>
          <p:spPr>
            <a:xfrm>
              <a:off x="1003002" y="3904149"/>
              <a:ext cx="2472823" cy="51674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用户通过微信登陆，主页显示用户的微信头像</a:t>
              </a:r>
            </a:p>
          </p:txBody>
        </p:sp>
      </p:grpSp>
      <p:grpSp>
        <p:nvGrpSpPr>
          <p:cNvPr id="84" name="组合 83">
            <a:extLst>
              <a:ext uri="{FF2B5EF4-FFF2-40B4-BE49-F238E27FC236}">
                <a16:creationId xmlns:a16="http://schemas.microsoft.com/office/drawing/2014/main" id="{F178823C-7242-49A2-BE0B-5AE1E75080BE}"/>
              </a:ext>
            </a:extLst>
          </p:cNvPr>
          <p:cNvGrpSpPr/>
          <p:nvPr/>
        </p:nvGrpSpPr>
        <p:grpSpPr>
          <a:xfrm>
            <a:off x="6485481" y="3553612"/>
            <a:ext cx="2956458" cy="864537"/>
            <a:chOff x="519367" y="3556357"/>
            <a:chExt cx="2956458" cy="864537"/>
          </a:xfrm>
        </p:grpSpPr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EA8C9E52-03B5-44BD-B2A6-D270969176DC}"/>
                </a:ext>
              </a:extLst>
            </p:cNvPr>
            <p:cNvSpPr/>
            <p:nvPr/>
          </p:nvSpPr>
          <p:spPr>
            <a:xfrm>
              <a:off x="519367" y="3556357"/>
              <a:ext cx="2241974" cy="396583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Banner</a:t>
              </a:r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图轮播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97EAE016-7F1C-46A7-94B6-2E7B47C0461E}"/>
                </a:ext>
              </a:extLst>
            </p:cNvPr>
            <p:cNvSpPr/>
            <p:nvPr/>
          </p:nvSpPr>
          <p:spPr>
            <a:xfrm>
              <a:off x="1003002" y="3904149"/>
              <a:ext cx="2472823" cy="51674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实现</a:t>
              </a:r>
              <a:r>
                <a:rPr lang="en-US" altLang="zh-CN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banner</a:t>
              </a: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图片组轮播，给用户呈现出美味、垂涎欲滴的用餐氛围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85465635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>
            <a:extLst>
              <a:ext uri="{FF2B5EF4-FFF2-40B4-BE49-F238E27FC236}">
                <a16:creationId xmlns:a16="http://schemas.microsoft.com/office/drawing/2014/main" id="{E0E17E11-5CF0-47F8-8EF7-18250715A1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9230" y="1252016"/>
            <a:ext cx="2973655" cy="5251673"/>
          </a:xfrm>
          <a:prstGeom prst="rect">
            <a:avLst/>
          </a:prstGeom>
        </p:spPr>
      </p:pic>
      <p:grpSp>
        <p:nvGrpSpPr>
          <p:cNvPr id="2" name="组合 1">
            <a:extLst>
              <a:ext uri="{FF2B5EF4-FFF2-40B4-BE49-F238E27FC236}">
                <a16:creationId xmlns:a16="http://schemas.microsoft.com/office/drawing/2014/main" id="{FC457F80-B04A-47A6-8605-8E42BBD46897}"/>
              </a:ext>
            </a:extLst>
          </p:cNvPr>
          <p:cNvGrpSpPr/>
          <p:nvPr/>
        </p:nvGrpSpPr>
        <p:grpSpPr>
          <a:xfrm>
            <a:off x="562611" y="580509"/>
            <a:ext cx="1009408" cy="501038"/>
            <a:chOff x="680598" y="541180"/>
            <a:chExt cx="1009408" cy="501038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6D59666A-CE3A-4145-818B-1D993BA67BC5}"/>
                </a:ext>
              </a:extLst>
            </p:cNvPr>
            <p:cNvSpPr/>
            <p:nvPr/>
          </p:nvSpPr>
          <p:spPr>
            <a:xfrm>
              <a:off x="680598" y="541183"/>
              <a:ext cx="194474" cy="501035"/>
            </a:xfrm>
            <a:prstGeom prst="rect">
              <a:avLst/>
            </a:prstGeom>
            <a:solidFill>
              <a:srgbClr val="30333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0D1B6BD0-B593-4341-B05E-F27ADDAC322A}"/>
                </a:ext>
              </a:extLst>
            </p:cNvPr>
            <p:cNvSpPr/>
            <p:nvPr/>
          </p:nvSpPr>
          <p:spPr>
            <a:xfrm>
              <a:off x="950985" y="541182"/>
              <a:ext cx="194474" cy="501035"/>
            </a:xfrm>
            <a:prstGeom prst="rect">
              <a:avLst/>
            </a:prstGeom>
            <a:solidFill>
              <a:srgbClr val="C14F4E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CCC4FFFE-E93B-419C-A934-1F5FFB9BA8E2}"/>
                </a:ext>
              </a:extLst>
            </p:cNvPr>
            <p:cNvSpPr/>
            <p:nvPr/>
          </p:nvSpPr>
          <p:spPr>
            <a:xfrm>
              <a:off x="1243209" y="541181"/>
              <a:ext cx="194474" cy="501035"/>
            </a:xfrm>
            <a:prstGeom prst="rect">
              <a:avLst/>
            </a:prstGeom>
            <a:solidFill>
              <a:srgbClr val="30333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30172D68-4D84-4974-B1DF-56D38B29B1C4}"/>
                </a:ext>
              </a:extLst>
            </p:cNvPr>
            <p:cNvSpPr/>
            <p:nvPr/>
          </p:nvSpPr>
          <p:spPr>
            <a:xfrm>
              <a:off x="1495532" y="541180"/>
              <a:ext cx="194474" cy="501035"/>
            </a:xfrm>
            <a:prstGeom prst="rect">
              <a:avLst/>
            </a:prstGeom>
            <a:solidFill>
              <a:srgbClr val="C14F4E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658E34CA-EB08-4DE3-BE1D-AABB64A9AC5F}"/>
              </a:ext>
            </a:extLst>
          </p:cNvPr>
          <p:cNvSpPr txBox="1"/>
          <p:nvPr/>
        </p:nvSpPr>
        <p:spPr>
          <a:xfrm>
            <a:off x="1687832" y="551418"/>
            <a:ext cx="21270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30333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用户视角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CC886FD-CF82-4B0C-98A0-919FD78C4361}"/>
              </a:ext>
            </a:extLst>
          </p:cNvPr>
          <p:cNvSpPr/>
          <p:nvPr/>
        </p:nvSpPr>
        <p:spPr>
          <a:xfrm flipH="1">
            <a:off x="0" y="0"/>
            <a:ext cx="12192000" cy="133978"/>
          </a:xfrm>
          <a:prstGeom prst="rect">
            <a:avLst/>
          </a:prstGeom>
          <a:solidFill>
            <a:srgbClr val="30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F8D3AD2-9543-40B7-8CAA-4AA44509AAD3}"/>
              </a:ext>
            </a:extLst>
          </p:cNvPr>
          <p:cNvSpPr/>
          <p:nvPr/>
        </p:nvSpPr>
        <p:spPr>
          <a:xfrm flipH="1">
            <a:off x="9129252" y="219389"/>
            <a:ext cx="3062748" cy="133978"/>
          </a:xfrm>
          <a:prstGeom prst="rect">
            <a:avLst/>
          </a:prstGeom>
          <a:solidFill>
            <a:srgbClr val="C14F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5D2E94A-6053-45E7-A61D-C796EFAD7E7C}"/>
              </a:ext>
            </a:extLst>
          </p:cNvPr>
          <p:cNvSpPr/>
          <p:nvPr/>
        </p:nvSpPr>
        <p:spPr>
          <a:xfrm flipH="1">
            <a:off x="10225548" y="445101"/>
            <a:ext cx="1966452" cy="133978"/>
          </a:xfrm>
          <a:prstGeom prst="rect">
            <a:avLst/>
          </a:prstGeom>
          <a:solidFill>
            <a:srgbClr val="30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2" name="Group 227">
            <a:extLst>
              <a:ext uri="{FF2B5EF4-FFF2-40B4-BE49-F238E27FC236}">
                <a16:creationId xmlns:a16="http://schemas.microsoft.com/office/drawing/2014/main" id="{6034EAAD-8B7C-42EF-A033-9E5F3B4C445A}"/>
              </a:ext>
            </a:extLst>
          </p:cNvPr>
          <p:cNvGrpSpPr/>
          <p:nvPr/>
        </p:nvGrpSpPr>
        <p:grpSpPr>
          <a:xfrm>
            <a:off x="5691532" y="1391608"/>
            <a:ext cx="3997362" cy="3424133"/>
            <a:chOff x="0" y="0"/>
            <a:chExt cx="8953594" cy="7669632"/>
          </a:xfrm>
        </p:grpSpPr>
        <p:sp>
          <p:nvSpPr>
            <p:cNvPr id="63" name="Shape 197">
              <a:extLst>
                <a:ext uri="{FF2B5EF4-FFF2-40B4-BE49-F238E27FC236}">
                  <a16:creationId xmlns:a16="http://schemas.microsoft.com/office/drawing/2014/main" id="{201F08B6-1838-4017-BB76-C4CC5A86D0E0}"/>
                </a:ext>
              </a:extLst>
            </p:cNvPr>
            <p:cNvSpPr/>
            <p:nvPr/>
          </p:nvSpPr>
          <p:spPr>
            <a:xfrm>
              <a:off x="1819340" y="0"/>
              <a:ext cx="7134254" cy="2390468"/>
            </a:xfrm>
            <a:prstGeom prst="roundRect">
              <a:avLst>
                <a:gd name="adj" fmla="val 15000"/>
              </a:avLst>
            </a:prstGeom>
            <a:solidFill>
              <a:srgbClr val="30333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just">
                <a:lnSpc>
                  <a:spcPct val="120000"/>
                </a:lnSpc>
                <a:defRPr sz="3600">
                  <a:solidFill>
                    <a:srgbClr val="FFFFFF"/>
                  </a:solidFill>
                </a:defRPr>
              </a:pPr>
              <a:endParaRPr sz="1607">
                <a:latin typeface="Agency FB" panose="020B0503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4" name="Shape 198">
              <a:extLst>
                <a:ext uri="{FF2B5EF4-FFF2-40B4-BE49-F238E27FC236}">
                  <a16:creationId xmlns:a16="http://schemas.microsoft.com/office/drawing/2014/main" id="{3BD7D250-68BA-4AD7-A800-65FCC98A4E1D}"/>
                </a:ext>
              </a:extLst>
            </p:cNvPr>
            <p:cNvSpPr/>
            <p:nvPr/>
          </p:nvSpPr>
          <p:spPr>
            <a:xfrm>
              <a:off x="0" y="0"/>
              <a:ext cx="2390468" cy="2390468"/>
            </a:xfrm>
            <a:prstGeom prst="roundRect">
              <a:avLst>
                <a:gd name="adj" fmla="val 15000"/>
              </a:avLst>
            </a:prstGeom>
            <a:solidFill>
              <a:srgbClr val="C14F4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just">
                <a:lnSpc>
                  <a:spcPct val="120000"/>
                </a:lnSpc>
                <a:defRPr sz="3600">
                  <a:solidFill>
                    <a:srgbClr val="FFFFFF"/>
                  </a:solidFill>
                </a:defRPr>
              </a:pPr>
              <a:endParaRPr sz="1607">
                <a:latin typeface="Agency FB" panose="020B0503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5" name="Shape 199">
              <a:extLst>
                <a:ext uri="{FF2B5EF4-FFF2-40B4-BE49-F238E27FC236}">
                  <a16:creationId xmlns:a16="http://schemas.microsoft.com/office/drawing/2014/main" id="{5DFA8232-7458-4EB9-B6BA-AEB0877DE9BA}"/>
                </a:ext>
              </a:extLst>
            </p:cNvPr>
            <p:cNvSpPr/>
            <p:nvPr/>
          </p:nvSpPr>
          <p:spPr>
            <a:xfrm>
              <a:off x="718982" y="647752"/>
              <a:ext cx="538578" cy="109496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6600">
                  <a:solidFill>
                    <a:srgbClr val="F9FAFC"/>
                  </a:solidFill>
                  <a:latin typeface="STIXGeneral-Bold"/>
                  <a:ea typeface="STIXGeneral-Bold"/>
                  <a:cs typeface="STIXGeneral-Bold"/>
                  <a:sym typeface="STIXGeneral-Bold"/>
                </a:defRPr>
              </a:lvl1pPr>
            </a:lstStyle>
            <a:p>
              <a:pPr lvl="0" algn="just">
                <a:lnSpc>
                  <a:spcPct val="120000"/>
                </a:lnSpc>
                <a:defRPr sz="1800">
                  <a:solidFill>
                    <a:srgbClr val="000000"/>
                  </a:solidFill>
                </a:defRPr>
              </a:pPr>
              <a:r>
                <a:rPr sz="2946" dirty="0">
                  <a:solidFill>
                    <a:schemeClr val="bg1"/>
                  </a:solidFill>
                  <a:latin typeface="Agency FB" panose="020B0503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01</a:t>
              </a:r>
            </a:p>
          </p:txBody>
        </p:sp>
        <p:sp>
          <p:nvSpPr>
            <p:cNvPr id="66" name="Shape 200">
              <a:extLst>
                <a:ext uri="{FF2B5EF4-FFF2-40B4-BE49-F238E27FC236}">
                  <a16:creationId xmlns:a16="http://schemas.microsoft.com/office/drawing/2014/main" id="{616D159E-305C-41B0-BED9-EE2BAD22B0E6}"/>
                </a:ext>
              </a:extLst>
            </p:cNvPr>
            <p:cNvSpPr/>
            <p:nvPr/>
          </p:nvSpPr>
          <p:spPr>
            <a:xfrm>
              <a:off x="1819340" y="2963457"/>
              <a:ext cx="7134254" cy="2390468"/>
            </a:xfrm>
            <a:prstGeom prst="roundRect">
              <a:avLst>
                <a:gd name="adj" fmla="val 15000"/>
              </a:avLst>
            </a:prstGeom>
            <a:solidFill>
              <a:srgbClr val="30333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just">
                <a:lnSpc>
                  <a:spcPct val="120000"/>
                </a:lnSpc>
                <a:defRPr sz="3600">
                  <a:solidFill>
                    <a:srgbClr val="FFFFFF"/>
                  </a:solidFill>
                </a:defRPr>
              </a:pPr>
              <a:endParaRPr sz="1607">
                <a:latin typeface="Agency FB" panose="020B0503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7" name="Shape 201">
              <a:extLst>
                <a:ext uri="{FF2B5EF4-FFF2-40B4-BE49-F238E27FC236}">
                  <a16:creationId xmlns:a16="http://schemas.microsoft.com/office/drawing/2014/main" id="{C4F40872-63D2-4E7A-BE16-1F3CEB526FFC}"/>
                </a:ext>
              </a:extLst>
            </p:cNvPr>
            <p:cNvSpPr/>
            <p:nvPr/>
          </p:nvSpPr>
          <p:spPr>
            <a:xfrm>
              <a:off x="0" y="2963457"/>
              <a:ext cx="2390468" cy="2390468"/>
            </a:xfrm>
            <a:prstGeom prst="roundRect">
              <a:avLst>
                <a:gd name="adj" fmla="val 15000"/>
              </a:avLst>
            </a:prstGeom>
            <a:solidFill>
              <a:srgbClr val="C14F4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just">
                <a:lnSpc>
                  <a:spcPct val="120000"/>
                </a:lnSpc>
                <a:defRPr sz="3600">
                  <a:solidFill>
                    <a:srgbClr val="FFFFFF"/>
                  </a:solidFill>
                </a:defRPr>
              </a:pPr>
              <a:endParaRPr sz="1607">
                <a:latin typeface="Agency FB" panose="020B0503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8" name="Shape 202">
              <a:extLst>
                <a:ext uri="{FF2B5EF4-FFF2-40B4-BE49-F238E27FC236}">
                  <a16:creationId xmlns:a16="http://schemas.microsoft.com/office/drawing/2014/main" id="{6169B537-A208-422A-A14C-F16491B43219}"/>
                </a:ext>
              </a:extLst>
            </p:cNvPr>
            <p:cNvSpPr/>
            <p:nvPr/>
          </p:nvSpPr>
          <p:spPr>
            <a:xfrm>
              <a:off x="731550" y="3638467"/>
              <a:ext cx="696563" cy="109496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6600">
                  <a:solidFill>
                    <a:srgbClr val="F9FAFC"/>
                  </a:solidFill>
                  <a:latin typeface="STIXGeneral-Bold"/>
                  <a:ea typeface="STIXGeneral-Bold"/>
                  <a:cs typeface="STIXGeneral-Bold"/>
                  <a:sym typeface="STIXGeneral-Bold"/>
                </a:defRPr>
              </a:lvl1pPr>
            </a:lstStyle>
            <a:p>
              <a:pPr lvl="0" algn="just">
                <a:lnSpc>
                  <a:spcPct val="120000"/>
                </a:lnSpc>
                <a:defRPr sz="1800">
                  <a:solidFill>
                    <a:srgbClr val="000000"/>
                  </a:solidFill>
                </a:defRPr>
              </a:pPr>
              <a:r>
                <a:rPr sz="2946" dirty="0">
                  <a:solidFill>
                    <a:schemeClr val="bg1"/>
                  </a:solidFill>
                  <a:latin typeface="Agency FB" panose="020B0503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0</a:t>
              </a:r>
              <a:r>
                <a:rPr lang="en-US" altLang="zh-CN" sz="2946" dirty="0">
                  <a:solidFill>
                    <a:schemeClr val="bg1"/>
                  </a:solidFill>
                  <a:latin typeface="Agency FB" panose="020B0503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2</a:t>
              </a:r>
              <a:endParaRPr sz="2946" dirty="0">
                <a:solidFill>
                  <a:schemeClr val="bg1"/>
                </a:solidFill>
                <a:latin typeface="Agency FB" panose="020B0503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71" name="Shape 205">
              <a:extLst>
                <a:ext uri="{FF2B5EF4-FFF2-40B4-BE49-F238E27FC236}">
                  <a16:creationId xmlns:a16="http://schemas.microsoft.com/office/drawing/2014/main" id="{BAAABF39-0D99-4068-82A1-7EE83774CDC2}"/>
                </a:ext>
              </a:extLst>
            </p:cNvPr>
            <p:cNvSpPr/>
            <p:nvPr/>
          </p:nvSpPr>
          <p:spPr>
            <a:xfrm>
              <a:off x="715392" y="6574664"/>
              <a:ext cx="721697" cy="109496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6600">
                  <a:solidFill>
                    <a:srgbClr val="F9FAFC"/>
                  </a:solidFill>
                  <a:latin typeface="STIXGeneral-Bold"/>
                  <a:ea typeface="STIXGeneral-Bold"/>
                  <a:cs typeface="STIXGeneral-Bold"/>
                  <a:sym typeface="STIXGeneral-Bold"/>
                </a:defRPr>
              </a:lvl1pPr>
            </a:lstStyle>
            <a:p>
              <a:pPr lvl="0" algn="just">
                <a:lnSpc>
                  <a:spcPct val="120000"/>
                </a:lnSpc>
                <a:defRPr sz="1800">
                  <a:solidFill>
                    <a:srgbClr val="000000"/>
                  </a:solidFill>
                </a:defRPr>
              </a:pPr>
              <a:r>
                <a:rPr sz="2946" dirty="0">
                  <a:solidFill>
                    <a:schemeClr val="bg1"/>
                  </a:solidFill>
                  <a:latin typeface="Agency FB" panose="020B0503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0</a:t>
              </a:r>
              <a:r>
                <a:rPr lang="en-US" altLang="zh-CN" sz="2946" dirty="0">
                  <a:solidFill>
                    <a:schemeClr val="bg1"/>
                  </a:solidFill>
                  <a:latin typeface="Agency FB" panose="020B0503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3</a:t>
              </a:r>
              <a:endParaRPr sz="2946" dirty="0">
                <a:solidFill>
                  <a:schemeClr val="bg1"/>
                </a:solidFill>
                <a:latin typeface="Agency FB" panose="020B0503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81" name="组合 80">
            <a:extLst>
              <a:ext uri="{FF2B5EF4-FFF2-40B4-BE49-F238E27FC236}">
                <a16:creationId xmlns:a16="http://schemas.microsoft.com/office/drawing/2014/main" id="{753A9CCD-A033-4E99-A098-371DD3DF9E34}"/>
              </a:ext>
            </a:extLst>
          </p:cNvPr>
          <p:cNvGrpSpPr/>
          <p:nvPr/>
        </p:nvGrpSpPr>
        <p:grpSpPr>
          <a:xfrm>
            <a:off x="6503782" y="1391608"/>
            <a:ext cx="2956458" cy="642937"/>
            <a:chOff x="519367" y="3556357"/>
            <a:chExt cx="2956458" cy="642937"/>
          </a:xfrm>
        </p:grpSpPr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70FFB333-D38F-4B14-83E6-8D256EE0B52A}"/>
                </a:ext>
              </a:extLst>
            </p:cNvPr>
            <p:cNvSpPr/>
            <p:nvPr/>
          </p:nvSpPr>
          <p:spPr>
            <a:xfrm>
              <a:off x="519367" y="3556357"/>
              <a:ext cx="2241974" cy="396583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获取用户</a:t>
              </a:r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ID</a:t>
              </a:r>
            </a:p>
          </p:txBody>
        </p: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590E3156-C7C0-46BF-B897-0920B98F5F01}"/>
                </a:ext>
              </a:extLst>
            </p:cNvPr>
            <p:cNvSpPr/>
            <p:nvPr/>
          </p:nvSpPr>
          <p:spPr>
            <a:xfrm>
              <a:off x="1003002" y="3904149"/>
              <a:ext cx="2472823" cy="29514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获取用户</a:t>
              </a:r>
              <a:r>
                <a:rPr lang="en-US" altLang="zh-CN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ID</a:t>
              </a: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，欢迎用户用餐</a:t>
              </a:r>
            </a:p>
          </p:txBody>
        </p:sp>
      </p:grpSp>
      <p:grpSp>
        <p:nvGrpSpPr>
          <p:cNvPr id="84" name="组合 83">
            <a:extLst>
              <a:ext uri="{FF2B5EF4-FFF2-40B4-BE49-F238E27FC236}">
                <a16:creationId xmlns:a16="http://schemas.microsoft.com/office/drawing/2014/main" id="{F178823C-7242-49A2-BE0B-5AE1E75080BE}"/>
              </a:ext>
            </a:extLst>
          </p:cNvPr>
          <p:cNvGrpSpPr/>
          <p:nvPr/>
        </p:nvGrpSpPr>
        <p:grpSpPr>
          <a:xfrm>
            <a:off x="6485481" y="2705201"/>
            <a:ext cx="2956458" cy="864537"/>
            <a:chOff x="519367" y="3556357"/>
            <a:chExt cx="2956458" cy="864537"/>
          </a:xfrm>
        </p:grpSpPr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EA8C9E52-03B5-44BD-B2A6-D270969176DC}"/>
                </a:ext>
              </a:extLst>
            </p:cNvPr>
            <p:cNvSpPr/>
            <p:nvPr/>
          </p:nvSpPr>
          <p:spPr>
            <a:xfrm>
              <a:off x="519367" y="3556357"/>
              <a:ext cx="2241974" cy="396583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菜品类别显示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97EAE016-7F1C-46A7-94B6-2E7B47C0461E}"/>
                </a:ext>
              </a:extLst>
            </p:cNvPr>
            <p:cNvSpPr/>
            <p:nvPr/>
          </p:nvSpPr>
          <p:spPr>
            <a:xfrm>
              <a:off x="1003002" y="3904149"/>
              <a:ext cx="2472823" cy="51674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分类别显示菜品，用户可根据用餐需求进行点餐</a:t>
              </a:r>
            </a:p>
          </p:txBody>
        </p:sp>
      </p:grpSp>
      <p:grpSp>
        <p:nvGrpSpPr>
          <p:cNvPr id="45" name="Group 227">
            <a:extLst>
              <a:ext uri="{FF2B5EF4-FFF2-40B4-BE49-F238E27FC236}">
                <a16:creationId xmlns:a16="http://schemas.microsoft.com/office/drawing/2014/main" id="{82565F31-0A22-4A44-AA03-29EF9030DF41}"/>
              </a:ext>
            </a:extLst>
          </p:cNvPr>
          <p:cNvGrpSpPr/>
          <p:nvPr/>
        </p:nvGrpSpPr>
        <p:grpSpPr>
          <a:xfrm>
            <a:off x="5691532" y="4007618"/>
            <a:ext cx="3997362" cy="2390278"/>
            <a:chOff x="0" y="0"/>
            <a:chExt cx="8953594" cy="5353925"/>
          </a:xfrm>
        </p:grpSpPr>
        <p:sp>
          <p:nvSpPr>
            <p:cNvPr id="46" name="Shape 197">
              <a:extLst>
                <a:ext uri="{FF2B5EF4-FFF2-40B4-BE49-F238E27FC236}">
                  <a16:creationId xmlns:a16="http://schemas.microsoft.com/office/drawing/2014/main" id="{71F4946F-74C6-4CF3-9E5F-5982943EA598}"/>
                </a:ext>
              </a:extLst>
            </p:cNvPr>
            <p:cNvSpPr/>
            <p:nvPr/>
          </p:nvSpPr>
          <p:spPr>
            <a:xfrm>
              <a:off x="1819340" y="0"/>
              <a:ext cx="7134254" cy="2390468"/>
            </a:xfrm>
            <a:prstGeom prst="roundRect">
              <a:avLst>
                <a:gd name="adj" fmla="val 15000"/>
              </a:avLst>
            </a:prstGeom>
            <a:solidFill>
              <a:srgbClr val="30333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just">
                <a:lnSpc>
                  <a:spcPct val="120000"/>
                </a:lnSpc>
                <a:defRPr sz="3600">
                  <a:solidFill>
                    <a:srgbClr val="FFFFFF"/>
                  </a:solidFill>
                </a:defRPr>
              </a:pPr>
              <a:endParaRPr sz="1607">
                <a:latin typeface="Agency FB" panose="020B0503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7" name="Shape 198">
              <a:extLst>
                <a:ext uri="{FF2B5EF4-FFF2-40B4-BE49-F238E27FC236}">
                  <a16:creationId xmlns:a16="http://schemas.microsoft.com/office/drawing/2014/main" id="{EE33D5E9-8A57-428E-AEC2-9F314CDCFE9E}"/>
                </a:ext>
              </a:extLst>
            </p:cNvPr>
            <p:cNvSpPr/>
            <p:nvPr/>
          </p:nvSpPr>
          <p:spPr>
            <a:xfrm>
              <a:off x="0" y="0"/>
              <a:ext cx="2390468" cy="2390468"/>
            </a:xfrm>
            <a:prstGeom prst="roundRect">
              <a:avLst>
                <a:gd name="adj" fmla="val 15000"/>
              </a:avLst>
            </a:prstGeom>
            <a:solidFill>
              <a:srgbClr val="C14F4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just">
                <a:lnSpc>
                  <a:spcPct val="120000"/>
                </a:lnSpc>
                <a:defRPr sz="3600">
                  <a:solidFill>
                    <a:srgbClr val="FFFFFF"/>
                  </a:solidFill>
                </a:defRPr>
              </a:pPr>
              <a:endParaRPr sz="1607">
                <a:latin typeface="Agency FB" panose="020B0503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8" name="Shape 199">
              <a:extLst>
                <a:ext uri="{FF2B5EF4-FFF2-40B4-BE49-F238E27FC236}">
                  <a16:creationId xmlns:a16="http://schemas.microsoft.com/office/drawing/2014/main" id="{5B6A37A3-E4D1-497C-B1CC-0BBF14BE6DB1}"/>
                </a:ext>
              </a:extLst>
            </p:cNvPr>
            <p:cNvSpPr/>
            <p:nvPr/>
          </p:nvSpPr>
          <p:spPr>
            <a:xfrm>
              <a:off x="627423" y="647752"/>
              <a:ext cx="721697" cy="109496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6600">
                  <a:solidFill>
                    <a:srgbClr val="F9FAFC"/>
                  </a:solidFill>
                  <a:latin typeface="STIXGeneral-Bold"/>
                  <a:ea typeface="STIXGeneral-Bold"/>
                  <a:cs typeface="STIXGeneral-Bold"/>
                  <a:sym typeface="STIXGeneral-Bold"/>
                </a:defRPr>
              </a:lvl1pPr>
            </a:lstStyle>
            <a:p>
              <a:pPr lvl="0" algn="just">
                <a:lnSpc>
                  <a:spcPct val="120000"/>
                </a:lnSpc>
                <a:defRPr sz="1800">
                  <a:solidFill>
                    <a:srgbClr val="000000"/>
                  </a:solidFill>
                </a:defRPr>
              </a:pPr>
              <a:r>
                <a:rPr sz="2946" dirty="0">
                  <a:solidFill>
                    <a:schemeClr val="bg1"/>
                  </a:solidFill>
                  <a:latin typeface="Agency FB" panose="020B0503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0</a:t>
              </a:r>
              <a:r>
                <a:rPr lang="en-US" altLang="zh-CN" sz="2946" dirty="0">
                  <a:solidFill>
                    <a:schemeClr val="bg1"/>
                  </a:solidFill>
                  <a:latin typeface="Agency FB" panose="020B0503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3</a:t>
              </a:r>
              <a:endParaRPr sz="2946" dirty="0">
                <a:solidFill>
                  <a:schemeClr val="bg1"/>
                </a:solidFill>
                <a:latin typeface="Agency FB" panose="020B0503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9" name="Shape 200">
              <a:extLst>
                <a:ext uri="{FF2B5EF4-FFF2-40B4-BE49-F238E27FC236}">
                  <a16:creationId xmlns:a16="http://schemas.microsoft.com/office/drawing/2014/main" id="{7AA45B9C-65CC-4577-82FC-63ECC70DF89F}"/>
                </a:ext>
              </a:extLst>
            </p:cNvPr>
            <p:cNvSpPr/>
            <p:nvPr/>
          </p:nvSpPr>
          <p:spPr>
            <a:xfrm>
              <a:off x="1819340" y="2963457"/>
              <a:ext cx="7134254" cy="2390468"/>
            </a:xfrm>
            <a:prstGeom prst="roundRect">
              <a:avLst>
                <a:gd name="adj" fmla="val 15000"/>
              </a:avLst>
            </a:prstGeom>
            <a:solidFill>
              <a:srgbClr val="30333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just">
                <a:lnSpc>
                  <a:spcPct val="120000"/>
                </a:lnSpc>
                <a:defRPr sz="3600">
                  <a:solidFill>
                    <a:srgbClr val="FFFFFF"/>
                  </a:solidFill>
                </a:defRPr>
              </a:pPr>
              <a:endParaRPr sz="1607">
                <a:latin typeface="Agency FB" panose="020B0503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0" name="Shape 201">
              <a:extLst>
                <a:ext uri="{FF2B5EF4-FFF2-40B4-BE49-F238E27FC236}">
                  <a16:creationId xmlns:a16="http://schemas.microsoft.com/office/drawing/2014/main" id="{6CCCCA34-F1B6-4B75-BE65-C4C24CAB7D24}"/>
                </a:ext>
              </a:extLst>
            </p:cNvPr>
            <p:cNvSpPr/>
            <p:nvPr/>
          </p:nvSpPr>
          <p:spPr>
            <a:xfrm>
              <a:off x="0" y="2963457"/>
              <a:ext cx="2390468" cy="2390468"/>
            </a:xfrm>
            <a:prstGeom prst="roundRect">
              <a:avLst>
                <a:gd name="adj" fmla="val 15000"/>
              </a:avLst>
            </a:prstGeom>
            <a:solidFill>
              <a:srgbClr val="C14F4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just">
                <a:lnSpc>
                  <a:spcPct val="120000"/>
                </a:lnSpc>
                <a:defRPr sz="3600">
                  <a:solidFill>
                    <a:srgbClr val="FFFFFF"/>
                  </a:solidFill>
                </a:defRPr>
              </a:pPr>
              <a:endParaRPr sz="1607">
                <a:latin typeface="Agency FB" panose="020B0503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1" name="Shape 202">
              <a:extLst>
                <a:ext uri="{FF2B5EF4-FFF2-40B4-BE49-F238E27FC236}">
                  <a16:creationId xmlns:a16="http://schemas.microsoft.com/office/drawing/2014/main" id="{F1F9BFA6-CD31-44F8-957B-33DD9EAC495F}"/>
                </a:ext>
              </a:extLst>
            </p:cNvPr>
            <p:cNvSpPr/>
            <p:nvPr/>
          </p:nvSpPr>
          <p:spPr>
            <a:xfrm>
              <a:off x="735141" y="3638467"/>
              <a:ext cx="689382" cy="109496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6600">
                  <a:solidFill>
                    <a:srgbClr val="F9FAFC"/>
                  </a:solidFill>
                  <a:latin typeface="STIXGeneral-Bold"/>
                  <a:ea typeface="STIXGeneral-Bold"/>
                  <a:cs typeface="STIXGeneral-Bold"/>
                  <a:sym typeface="STIXGeneral-Bold"/>
                </a:defRPr>
              </a:lvl1pPr>
            </a:lstStyle>
            <a:p>
              <a:pPr lvl="0" algn="just">
                <a:lnSpc>
                  <a:spcPct val="120000"/>
                </a:lnSpc>
                <a:defRPr sz="1800">
                  <a:solidFill>
                    <a:srgbClr val="000000"/>
                  </a:solidFill>
                </a:defRPr>
              </a:pPr>
              <a:r>
                <a:rPr sz="2946" dirty="0">
                  <a:solidFill>
                    <a:schemeClr val="bg1"/>
                  </a:solidFill>
                  <a:latin typeface="Agency FB" panose="020B0503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0</a:t>
              </a:r>
              <a:r>
                <a:rPr lang="en-US" altLang="zh-CN" sz="2946" dirty="0">
                  <a:solidFill>
                    <a:schemeClr val="bg1"/>
                  </a:solidFill>
                  <a:latin typeface="Agency FB" panose="020B0503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4</a:t>
              </a:r>
              <a:endParaRPr sz="2946" dirty="0">
                <a:solidFill>
                  <a:schemeClr val="bg1"/>
                </a:solidFill>
                <a:latin typeface="Agency FB" panose="020B0503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48FE1F1F-C65A-4B38-B92A-5EC5B1CDCE33}"/>
              </a:ext>
            </a:extLst>
          </p:cNvPr>
          <p:cNvGrpSpPr/>
          <p:nvPr/>
        </p:nvGrpSpPr>
        <p:grpSpPr>
          <a:xfrm>
            <a:off x="6503782" y="4007618"/>
            <a:ext cx="2956458" cy="642937"/>
            <a:chOff x="519367" y="3556357"/>
            <a:chExt cx="2956458" cy="642937"/>
          </a:xfrm>
        </p:grpSpPr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5A52283D-15EC-4635-80EA-0095213CE09C}"/>
                </a:ext>
              </a:extLst>
            </p:cNvPr>
            <p:cNvSpPr/>
            <p:nvPr/>
          </p:nvSpPr>
          <p:spPr>
            <a:xfrm>
              <a:off x="519367" y="3556357"/>
              <a:ext cx="2241974" cy="396583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菜品信息显示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9E562674-9E74-40CA-B739-CD96E4E1E2DD}"/>
                </a:ext>
              </a:extLst>
            </p:cNvPr>
            <p:cNvSpPr/>
            <p:nvPr/>
          </p:nvSpPr>
          <p:spPr>
            <a:xfrm>
              <a:off x="1003002" y="3904149"/>
              <a:ext cx="2472823" cy="29514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显示菜品信息，包括名称，价格等</a:t>
              </a:r>
            </a:p>
          </p:txBody>
        </p:sp>
      </p:grp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A358F675-33C9-4D52-A05C-1751BBD58F1A}"/>
              </a:ext>
            </a:extLst>
          </p:cNvPr>
          <p:cNvGrpSpPr/>
          <p:nvPr/>
        </p:nvGrpSpPr>
        <p:grpSpPr>
          <a:xfrm>
            <a:off x="6485480" y="5321211"/>
            <a:ext cx="3203413" cy="864537"/>
            <a:chOff x="519366" y="3556357"/>
            <a:chExt cx="3203413" cy="864537"/>
          </a:xfrm>
        </p:grpSpPr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50ED62D0-D040-4953-92A4-85FE9F0ABE73}"/>
                </a:ext>
              </a:extLst>
            </p:cNvPr>
            <p:cNvSpPr/>
            <p:nvPr/>
          </p:nvSpPr>
          <p:spPr>
            <a:xfrm>
              <a:off x="519366" y="3556357"/>
              <a:ext cx="3203413" cy="396583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加入购物车</a:t>
              </a:r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-</a:t>
              </a:r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提交订单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199E32F5-06A1-45A1-8F98-8FE247BD5E37}"/>
                </a:ext>
              </a:extLst>
            </p:cNvPr>
            <p:cNvSpPr/>
            <p:nvPr/>
          </p:nvSpPr>
          <p:spPr>
            <a:xfrm>
              <a:off x="1003002" y="3904149"/>
              <a:ext cx="2472823" cy="51674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用户可通过</a:t>
              </a:r>
              <a:r>
                <a:rPr lang="en-US" altLang="zh-CN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+-</a:t>
              </a: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按钮添加、减少菜品到购物车，然后提交订单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44184430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>
            <a:extLst>
              <a:ext uri="{FF2B5EF4-FFF2-40B4-BE49-F238E27FC236}">
                <a16:creationId xmlns:a16="http://schemas.microsoft.com/office/drawing/2014/main" id="{E0E17E11-5CF0-47F8-8EF7-18250715A1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51889" y="1252016"/>
            <a:ext cx="2968336" cy="5251673"/>
          </a:xfrm>
          <a:prstGeom prst="rect">
            <a:avLst/>
          </a:prstGeom>
        </p:spPr>
      </p:pic>
      <p:grpSp>
        <p:nvGrpSpPr>
          <p:cNvPr id="2" name="组合 1">
            <a:extLst>
              <a:ext uri="{FF2B5EF4-FFF2-40B4-BE49-F238E27FC236}">
                <a16:creationId xmlns:a16="http://schemas.microsoft.com/office/drawing/2014/main" id="{FC457F80-B04A-47A6-8605-8E42BBD46897}"/>
              </a:ext>
            </a:extLst>
          </p:cNvPr>
          <p:cNvGrpSpPr/>
          <p:nvPr/>
        </p:nvGrpSpPr>
        <p:grpSpPr>
          <a:xfrm>
            <a:off x="562611" y="580509"/>
            <a:ext cx="1009408" cy="501038"/>
            <a:chOff x="680598" y="541180"/>
            <a:chExt cx="1009408" cy="501038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6D59666A-CE3A-4145-818B-1D993BA67BC5}"/>
                </a:ext>
              </a:extLst>
            </p:cNvPr>
            <p:cNvSpPr/>
            <p:nvPr/>
          </p:nvSpPr>
          <p:spPr>
            <a:xfrm>
              <a:off x="680598" y="541183"/>
              <a:ext cx="194474" cy="501035"/>
            </a:xfrm>
            <a:prstGeom prst="rect">
              <a:avLst/>
            </a:prstGeom>
            <a:solidFill>
              <a:srgbClr val="30333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0D1B6BD0-B593-4341-B05E-F27ADDAC322A}"/>
                </a:ext>
              </a:extLst>
            </p:cNvPr>
            <p:cNvSpPr/>
            <p:nvPr/>
          </p:nvSpPr>
          <p:spPr>
            <a:xfrm>
              <a:off x="950985" y="541182"/>
              <a:ext cx="194474" cy="501035"/>
            </a:xfrm>
            <a:prstGeom prst="rect">
              <a:avLst/>
            </a:prstGeom>
            <a:solidFill>
              <a:srgbClr val="C14F4E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CCC4FFFE-E93B-419C-A934-1F5FFB9BA8E2}"/>
                </a:ext>
              </a:extLst>
            </p:cNvPr>
            <p:cNvSpPr/>
            <p:nvPr/>
          </p:nvSpPr>
          <p:spPr>
            <a:xfrm>
              <a:off x="1243209" y="541181"/>
              <a:ext cx="194474" cy="501035"/>
            </a:xfrm>
            <a:prstGeom prst="rect">
              <a:avLst/>
            </a:prstGeom>
            <a:solidFill>
              <a:srgbClr val="30333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30172D68-4D84-4974-B1DF-56D38B29B1C4}"/>
                </a:ext>
              </a:extLst>
            </p:cNvPr>
            <p:cNvSpPr/>
            <p:nvPr/>
          </p:nvSpPr>
          <p:spPr>
            <a:xfrm>
              <a:off x="1495532" y="541180"/>
              <a:ext cx="194474" cy="501035"/>
            </a:xfrm>
            <a:prstGeom prst="rect">
              <a:avLst/>
            </a:prstGeom>
            <a:solidFill>
              <a:srgbClr val="C14F4E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658E34CA-EB08-4DE3-BE1D-AABB64A9AC5F}"/>
              </a:ext>
            </a:extLst>
          </p:cNvPr>
          <p:cNvSpPr txBox="1"/>
          <p:nvPr/>
        </p:nvSpPr>
        <p:spPr>
          <a:xfrm>
            <a:off x="1687832" y="551418"/>
            <a:ext cx="21270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30333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用户视角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CC886FD-CF82-4B0C-98A0-919FD78C4361}"/>
              </a:ext>
            </a:extLst>
          </p:cNvPr>
          <p:cNvSpPr/>
          <p:nvPr/>
        </p:nvSpPr>
        <p:spPr>
          <a:xfrm flipH="1">
            <a:off x="0" y="0"/>
            <a:ext cx="12192000" cy="133978"/>
          </a:xfrm>
          <a:prstGeom prst="rect">
            <a:avLst/>
          </a:prstGeom>
          <a:solidFill>
            <a:srgbClr val="30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170A6D6-619B-417E-8518-A169CD5D14FE}"/>
              </a:ext>
            </a:extLst>
          </p:cNvPr>
          <p:cNvSpPr/>
          <p:nvPr/>
        </p:nvSpPr>
        <p:spPr>
          <a:xfrm flipH="1">
            <a:off x="0" y="6730180"/>
            <a:ext cx="12192000" cy="133978"/>
          </a:xfrm>
          <a:prstGeom prst="rect">
            <a:avLst/>
          </a:prstGeom>
          <a:solidFill>
            <a:srgbClr val="C14F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F8D3AD2-9543-40B7-8CAA-4AA44509AAD3}"/>
              </a:ext>
            </a:extLst>
          </p:cNvPr>
          <p:cNvSpPr/>
          <p:nvPr/>
        </p:nvSpPr>
        <p:spPr>
          <a:xfrm flipH="1">
            <a:off x="9129252" y="219389"/>
            <a:ext cx="3062748" cy="133978"/>
          </a:xfrm>
          <a:prstGeom prst="rect">
            <a:avLst/>
          </a:prstGeom>
          <a:solidFill>
            <a:srgbClr val="C14F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5D2E94A-6053-45E7-A61D-C796EFAD7E7C}"/>
              </a:ext>
            </a:extLst>
          </p:cNvPr>
          <p:cNvSpPr/>
          <p:nvPr/>
        </p:nvSpPr>
        <p:spPr>
          <a:xfrm flipH="1">
            <a:off x="10225548" y="445101"/>
            <a:ext cx="1966452" cy="133978"/>
          </a:xfrm>
          <a:prstGeom prst="rect">
            <a:avLst/>
          </a:prstGeom>
          <a:solidFill>
            <a:srgbClr val="30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2" name="Group 227">
            <a:extLst>
              <a:ext uri="{FF2B5EF4-FFF2-40B4-BE49-F238E27FC236}">
                <a16:creationId xmlns:a16="http://schemas.microsoft.com/office/drawing/2014/main" id="{6034EAAD-8B7C-42EF-A033-9E5F3B4C445A}"/>
              </a:ext>
            </a:extLst>
          </p:cNvPr>
          <p:cNvGrpSpPr/>
          <p:nvPr/>
        </p:nvGrpSpPr>
        <p:grpSpPr>
          <a:xfrm>
            <a:off x="5691532" y="2692503"/>
            <a:ext cx="3997362" cy="1067232"/>
            <a:chOff x="0" y="0"/>
            <a:chExt cx="8953594" cy="2390468"/>
          </a:xfrm>
        </p:grpSpPr>
        <p:sp>
          <p:nvSpPr>
            <p:cNvPr id="63" name="Shape 197">
              <a:extLst>
                <a:ext uri="{FF2B5EF4-FFF2-40B4-BE49-F238E27FC236}">
                  <a16:creationId xmlns:a16="http://schemas.microsoft.com/office/drawing/2014/main" id="{201F08B6-1838-4017-BB76-C4CC5A86D0E0}"/>
                </a:ext>
              </a:extLst>
            </p:cNvPr>
            <p:cNvSpPr/>
            <p:nvPr/>
          </p:nvSpPr>
          <p:spPr>
            <a:xfrm>
              <a:off x="1819340" y="0"/>
              <a:ext cx="7134254" cy="2390468"/>
            </a:xfrm>
            <a:prstGeom prst="roundRect">
              <a:avLst>
                <a:gd name="adj" fmla="val 15000"/>
              </a:avLst>
            </a:prstGeom>
            <a:solidFill>
              <a:srgbClr val="30333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just">
                <a:lnSpc>
                  <a:spcPct val="120000"/>
                </a:lnSpc>
                <a:defRPr sz="3600">
                  <a:solidFill>
                    <a:srgbClr val="FFFFFF"/>
                  </a:solidFill>
                </a:defRPr>
              </a:pPr>
              <a:endParaRPr sz="1607">
                <a:latin typeface="Agency FB" panose="020B0503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4" name="Shape 198">
              <a:extLst>
                <a:ext uri="{FF2B5EF4-FFF2-40B4-BE49-F238E27FC236}">
                  <a16:creationId xmlns:a16="http://schemas.microsoft.com/office/drawing/2014/main" id="{3BD7D250-68BA-4AD7-A800-65FCC98A4E1D}"/>
                </a:ext>
              </a:extLst>
            </p:cNvPr>
            <p:cNvSpPr/>
            <p:nvPr/>
          </p:nvSpPr>
          <p:spPr>
            <a:xfrm>
              <a:off x="0" y="0"/>
              <a:ext cx="2390468" cy="2390468"/>
            </a:xfrm>
            <a:prstGeom prst="roundRect">
              <a:avLst>
                <a:gd name="adj" fmla="val 15000"/>
              </a:avLst>
            </a:prstGeom>
            <a:solidFill>
              <a:srgbClr val="C14F4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just">
                <a:lnSpc>
                  <a:spcPct val="120000"/>
                </a:lnSpc>
                <a:defRPr sz="3600">
                  <a:solidFill>
                    <a:srgbClr val="FFFFFF"/>
                  </a:solidFill>
                </a:defRPr>
              </a:pPr>
              <a:endParaRPr sz="1607">
                <a:latin typeface="Agency FB" panose="020B0503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5" name="Shape 199">
              <a:extLst>
                <a:ext uri="{FF2B5EF4-FFF2-40B4-BE49-F238E27FC236}">
                  <a16:creationId xmlns:a16="http://schemas.microsoft.com/office/drawing/2014/main" id="{5DFA8232-7458-4EB9-B6BA-AEB0877DE9BA}"/>
                </a:ext>
              </a:extLst>
            </p:cNvPr>
            <p:cNvSpPr/>
            <p:nvPr/>
          </p:nvSpPr>
          <p:spPr>
            <a:xfrm>
              <a:off x="718982" y="647752"/>
              <a:ext cx="538578" cy="109496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6600">
                  <a:solidFill>
                    <a:srgbClr val="F9FAFC"/>
                  </a:solidFill>
                  <a:latin typeface="STIXGeneral-Bold"/>
                  <a:ea typeface="STIXGeneral-Bold"/>
                  <a:cs typeface="STIXGeneral-Bold"/>
                  <a:sym typeface="STIXGeneral-Bold"/>
                </a:defRPr>
              </a:lvl1pPr>
            </a:lstStyle>
            <a:p>
              <a:pPr lvl="0" algn="just">
                <a:lnSpc>
                  <a:spcPct val="120000"/>
                </a:lnSpc>
                <a:defRPr sz="1800">
                  <a:solidFill>
                    <a:srgbClr val="000000"/>
                  </a:solidFill>
                </a:defRPr>
              </a:pPr>
              <a:r>
                <a:rPr sz="2946">
                  <a:solidFill>
                    <a:schemeClr val="bg1"/>
                  </a:solidFill>
                  <a:latin typeface="Agency FB" panose="020B0503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01</a:t>
              </a:r>
            </a:p>
          </p:txBody>
        </p:sp>
      </p:grpSp>
      <p:grpSp>
        <p:nvGrpSpPr>
          <p:cNvPr id="81" name="组合 80">
            <a:extLst>
              <a:ext uri="{FF2B5EF4-FFF2-40B4-BE49-F238E27FC236}">
                <a16:creationId xmlns:a16="http://schemas.microsoft.com/office/drawing/2014/main" id="{753A9CCD-A033-4E99-A098-371DD3DF9E34}"/>
              </a:ext>
            </a:extLst>
          </p:cNvPr>
          <p:cNvGrpSpPr/>
          <p:nvPr/>
        </p:nvGrpSpPr>
        <p:grpSpPr>
          <a:xfrm>
            <a:off x="6503781" y="2692503"/>
            <a:ext cx="2956459" cy="864537"/>
            <a:chOff x="519366" y="3556357"/>
            <a:chExt cx="2956459" cy="864537"/>
          </a:xfrm>
        </p:grpSpPr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70FFB333-D38F-4B14-83E6-8D256EE0B52A}"/>
                </a:ext>
              </a:extLst>
            </p:cNvPr>
            <p:cNvSpPr/>
            <p:nvPr/>
          </p:nvSpPr>
          <p:spPr>
            <a:xfrm>
              <a:off x="519366" y="3556357"/>
              <a:ext cx="2819327" cy="396583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显示菜品详细信息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590E3156-C7C0-46BF-B897-0920B98F5F01}"/>
                </a:ext>
              </a:extLst>
            </p:cNvPr>
            <p:cNvSpPr/>
            <p:nvPr/>
          </p:nvSpPr>
          <p:spPr>
            <a:xfrm>
              <a:off x="1003002" y="3904149"/>
              <a:ext cx="2472823" cy="51674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由于菜单列表信息显示不完全，用户可通过菜品详情页查看菜品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89116654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>
            <a:extLst>
              <a:ext uri="{FF2B5EF4-FFF2-40B4-BE49-F238E27FC236}">
                <a16:creationId xmlns:a16="http://schemas.microsoft.com/office/drawing/2014/main" id="{E0E17E11-5CF0-47F8-8EF7-18250715A1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65892" y="1252016"/>
            <a:ext cx="2940330" cy="5251673"/>
          </a:xfrm>
          <a:prstGeom prst="rect">
            <a:avLst/>
          </a:prstGeom>
        </p:spPr>
      </p:pic>
      <p:grpSp>
        <p:nvGrpSpPr>
          <p:cNvPr id="2" name="组合 1">
            <a:extLst>
              <a:ext uri="{FF2B5EF4-FFF2-40B4-BE49-F238E27FC236}">
                <a16:creationId xmlns:a16="http://schemas.microsoft.com/office/drawing/2014/main" id="{FC457F80-B04A-47A6-8605-8E42BBD46897}"/>
              </a:ext>
            </a:extLst>
          </p:cNvPr>
          <p:cNvGrpSpPr/>
          <p:nvPr/>
        </p:nvGrpSpPr>
        <p:grpSpPr>
          <a:xfrm>
            <a:off x="562611" y="580509"/>
            <a:ext cx="1009408" cy="501038"/>
            <a:chOff x="680598" y="541180"/>
            <a:chExt cx="1009408" cy="501038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6D59666A-CE3A-4145-818B-1D993BA67BC5}"/>
                </a:ext>
              </a:extLst>
            </p:cNvPr>
            <p:cNvSpPr/>
            <p:nvPr/>
          </p:nvSpPr>
          <p:spPr>
            <a:xfrm>
              <a:off x="680598" y="541183"/>
              <a:ext cx="194474" cy="501035"/>
            </a:xfrm>
            <a:prstGeom prst="rect">
              <a:avLst/>
            </a:prstGeom>
            <a:solidFill>
              <a:srgbClr val="30333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0D1B6BD0-B593-4341-B05E-F27ADDAC322A}"/>
                </a:ext>
              </a:extLst>
            </p:cNvPr>
            <p:cNvSpPr/>
            <p:nvPr/>
          </p:nvSpPr>
          <p:spPr>
            <a:xfrm>
              <a:off x="950985" y="541182"/>
              <a:ext cx="194474" cy="501035"/>
            </a:xfrm>
            <a:prstGeom prst="rect">
              <a:avLst/>
            </a:prstGeom>
            <a:solidFill>
              <a:srgbClr val="C14F4E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CCC4FFFE-E93B-419C-A934-1F5FFB9BA8E2}"/>
                </a:ext>
              </a:extLst>
            </p:cNvPr>
            <p:cNvSpPr/>
            <p:nvPr/>
          </p:nvSpPr>
          <p:spPr>
            <a:xfrm>
              <a:off x="1243209" y="541181"/>
              <a:ext cx="194474" cy="501035"/>
            </a:xfrm>
            <a:prstGeom prst="rect">
              <a:avLst/>
            </a:prstGeom>
            <a:solidFill>
              <a:srgbClr val="30333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30172D68-4D84-4974-B1DF-56D38B29B1C4}"/>
                </a:ext>
              </a:extLst>
            </p:cNvPr>
            <p:cNvSpPr/>
            <p:nvPr/>
          </p:nvSpPr>
          <p:spPr>
            <a:xfrm>
              <a:off x="1495532" y="541180"/>
              <a:ext cx="194474" cy="501035"/>
            </a:xfrm>
            <a:prstGeom prst="rect">
              <a:avLst/>
            </a:prstGeom>
            <a:solidFill>
              <a:srgbClr val="C14F4E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658E34CA-EB08-4DE3-BE1D-AABB64A9AC5F}"/>
              </a:ext>
            </a:extLst>
          </p:cNvPr>
          <p:cNvSpPr txBox="1"/>
          <p:nvPr/>
        </p:nvSpPr>
        <p:spPr>
          <a:xfrm>
            <a:off x="1687832" y="551418"/>
            <a:ext cx="21270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30333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用户视角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CC886FD-CF82-4B0C-98A0-919FD78C4361}"/>
              </a:ext>
            </a:extLst>
          </p:cNvPr>
          <p:cNvSpPr/>
          <p:nvPr/>
        </p:nvSpPr>
        <p:spPr>
          <a:xfrm flipH="1">
            <a:off x="0" y="0"/>
            <a:ext cx="12192000" cy="133978"/>
          </a:xfrm>
          <a:prstGeom prst="rect">
            <a:avLst/>
          </a:prstGeom>
          <a:solidFill>
            <a:srgbClr val="30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170A6D6-619B-417E-8518-A169CD5D14FE}"/>
              </a:ext>
            </a:extLst>
          </p:cNvPr>
          <p:cNvSpPr/>
          <p:nvPr/>
        </p:nvSpPr>
        <p:spPr>
          <a:xfrm flipH="1">
            <a:off x="0" y="6730180"/>
            <a:ext cx="12192000" cy="133978"/>
          </a:xfrm>
          <a:prstGeom prst="rect">
            <a:avLst/>
          </a:prstGeom>
          <a:solidFill>
            <a:srgbClr val="C14F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F8D3AD2-9543-40B7-8CAA-4AA44509AAD3}"/>
              </a:ext>
            </a:extLst>
          </p:cNvPr>
          <p:cNvSpPr/>
          <p:nvPr/>
        </p:nvSpPr>
        <p:spPr>
          <a:xfrm flipH="1">
            <a:off x="9129252" y="219389"/>
            <a:ext cx="3062748" cy="133978"/>
          </a:xfrm>
          <a:prstGeom prst="rect">
            <a:avLst/>
          </a:prstGeom>
          <a:solidFill>
            <a:srgbClr val="C14F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5D2E94A-6053-45E7-A61D-C796EFAD7E7C}"/>
              </a:ext>
            </a:extLst>
          </p:cNvPr>
          <p:cNvSpPr/>
          <p:nvPr/>
        </p:nvSpPr>
        <p:spPr>
          <a:xfrm flipH="1">
            <a:off x="10225548" y="445101"/>
            <a:ext cx="1966452" cy="133978"/>
          </a:xfrm>
          <a:prstGeom prst="rect">
            <a:avLst/>
          </a:prstGeom>
          <a:solidFill>
            <a:srgbClr val="30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2" name="Group 227">
            <a:extLst>
              <a:ext uri="{FF2B5EF4-FFF2-40B4-BE49-F238E27FC236}">
                <a16:creationId xmlns:a16="http://schemas.microsoft.com/office/drawing/2014/main" id="{6034EAAD-8B7C-42EF-A033-9E5F3B4C445A}"/>
              </a:ext>
            </a:extLst>
          </p:cNvPr>
          <p:cNvGrpSpPr/>
          <p:nvPr/>
        </p:nvGrpSpPr>
        <p:grpSpPr>
          <a:xfrm>
            <a:off x="5691532" y="1335046"/>
            <a:ext cx="3997362" cy="2390278"/>
            <a:chOff x="0" y="0"/>
            <a:chExt cx="8953594" cy="5353925"/>
          </a:xfrm>
        </p:grpSpPr>
        <p:sp>
          <p:nvSpPr>
            <p:cNvPr id="63" name="Shape 197">
              <a:extLst>
                <a:ext uri="{FF2B5EF4-FFF2-40B4-BE49-F238E27FC236}">
                  <a16:creationId xmlns:a16="http://schemas.microsoft.com/office/drawing/2014/main" id="{201F08B6-1838-4017-BB76-C4CC5A86D0E0}"/>
                </a:ext>
              </a:extLst>
            </p:cNvPr>
            <p:cNvSpPr/>
            <p:nvPr/>
          </p:nvSpPr>
          <p:spPr>
            <a:xfrm>
              <a:off x="1819340" y="0"/>
              <a:ext cx="7134254" cy="2390468"/>
            </a:xfrm>
            <a:prstGeom prst="roundRect">
              <a:avLst>
                <a:gd name="adj" fmla="val 15000"/>
              </a:avLst>
            </a:prstGeom>
            <a:solidFill>
              <a:srgbClr val="30333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just">
                <a:lnSpc>
                  <a:spcPct val="120000"/>
                </a:lnSpc>
                <a:defRPr sz="3600">
                  <a:solidFill>
                    <a:srgbClr val="FFFFFF"/>
                  </a:solidFill>
                </a:defRPr>
              </a:pPr>
              <a:endParaRPr sz="1607">
                <a:latin typeface="Agency FB" panose="020B0503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4" name="Shape 198">
              <a:extLst>
                <a:ext uri="{FF2B5EF4-FFF2-40B4-BE49-F238E27FC236}">
                  <a16:creationId xmlns:a16="http://schemas.microsoft.com/office/drawing/2014/main" id="{3BD7D250-68BA-4AD7-A800-65FCC98A4E1D}"/>
                </a:ext>
              </a:extLst>
            </p:cNvPr>
            <p:cNvSpPr/>
            <p:nvPr/>
          </p:nvSpPr>
          <p:spPr>
            <a:xfrm>
              <a:off x="0" y="0"/>
              <a:ext cx="2390468" cy="2390468"/>
            </a:xfrm>
            <a:prstGeom prst="roundRect">
              <a:avLst>
                <a:gd name="adj" fmla="val 15000"/>
              </a:avLst>
            </a:prstGeom>
            <a:solidFill>
              <a:srgbClr val="C14F4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just">
                <a:lnSpc>
                  <a:spcPct val="120000"/>
                </a:lnSpc>
                <a:defRPr sz="3600">
                  <a:solidFill>
                    <a:srgbClr val="FFFFFF"/>
                  </a:solidFill>
                </a:defRPr>
              </a:pPr>
              <a:endParaRPr sz="1607">
                <a:latin typeface="Agency FB" panose="020B0503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5" name="Shape 199">
              <a:extLst>
                <a:ext uri="{FF2B5EF4-FFF2-40B4-BE49-F238E27FC236}">
                  <a16:creationId xmlns:a16="http://schemas.microsoft.com/office/drawing/2014/main" id="{5DFA8232-7458-4EB9-B6BA-AEB0877DE9BA}"/>
                </a:ext>
              </a:extLst>
            </p:cNvPr>
            <p:cNvSpPr/>
            <p:nvPr/>
          </p:nvSpPr>
          <p:spPr>
            <a:xfrm>
              <a:off x="718982" y="647752"/>
              <a:ext cx="538578" cy="109496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6600">
                  <a:solidFill>
                    <a:srgbClr val="F9FAFC"/>
                  </a:solidFill>
                  <a:latin typeface="STIXGeneral-Bold"/>
                  <a:ea typeface="STIXGeneral-Bold"/>
                  <a:cs typeface="STIXGeneral-Bold"/>
                  <a:sym typeface="STIXGeneral-Bold"/>
                </a:defRPr>
              </a:lvl1pPr>
            </a:lstStyle>
            <a:p>
              <a:pPr lvl="0" algn="just">
                <a:lnSpc>
                  <a:spcPct val="120000"/>
                </a:lnSpc>
                <a:defRPr sz="1800">
                  <a:solidFill>
                    <a:srgbClr val="000000"/>
                  </a:solidFill>
                </a:defRPr>
              </a:pPr>
              <a:r>
                <a:rPr sz="2946">
                  <a:solidFill>
                    <a:schemeClr val="bg1"/>
                  </a:solidFill>
                  <a:latin typeface="Agency FB" panose="020B0503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01</a:t>
              </a:r>
            </a:p>
          </p:txBody>
        </p:sp>
        <p:sp>
          <p:nvSpPr>
            <p:cNvPr id="66" name="Shape 200">
              <a:extLst>
                <a:ext uri="{FF2B5EF4-FFF2-40B4-BE49-F238E27FC236}">
                  <a16:creationId xmlns:a16="http://schemas.microsoft.com/office/drawing/2014/main" id="{616D159E-305C-41B0-BED9-EE2BAD22B0E6}"/>
                </a:ext>
              </a:extLst>
            </p:cNvPr>
            <p:cNvSpPr/>
            <p:nvPr/>
          </p:nvSpPr>
          <p:spPr>
            <a:xfrm>
              <a:off x="1819340" y="2963457"/>
              <a:ext cx="7134254" cy="2390468"/>
            </a:xfrm>
            <a:prstGeom prst="roundRect">
              <a:avLst>
                <a:gd name="adj" fmla="val 15000"/>
              </a:avLst>
            </a:prstGeom>
            <a:solidFill>
              <a:srgbClr val="30333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just">
                <a:lnSpc>
                  <a:spcPct val="120000"/>
                </a:lnSpc>
                <a:defRPr sz="3600">
                  <a:solidFill>
                    <a:srgbClr val="FFFFFF"/>
                  </a:solidFill>
                </a:defRPr>
              </a:pPr>
              <a:endParaRPr sz="1607">
                <a:latin typeface="Agency FB" panose="020B0503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7" name="Shape 201">
              <a:extLst>
                <a:ext uri="{FF2B5EF4-FFF2-40B4-BE49-F238E27FC236}">
                  <a16:creationId xmlns:a16="http://schemas.microsoft.com/office/drawing/2014/main" id="{C4F40872-63D2-4E7A-BE16-1F3CEB526FFC}"/>
                </a:ext>
              </a:extLst>
            </p:cNvPr>
            <p:cNvSpPr/>
            <p:nvPr/>
          </p:nvSpPr>
          <p:spPr>
            <a:xfrm>
              <a:off x="0" y="2963457"/>
              <a:ext cx="2390468" cy="2390468"/>
            </a:xfrm>
            <a:prstGeom prst="roundRect">
              <a:avLst>
                <a:gd name="adj" fmla="val 15000"/>
              </a:avLst>
            </a:prstGeom>
            <a:solidFill>
              <a:srgbClr val="C14F4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just">
                <a:lnSpc>
                  <a:spcPct val="120000"/>
                </a:lnSpc>
                <a:defRPr sz="3600">
                  <a:solidFill>
                    <a:srgbClr val="FFFFFF"/>
                  </a:solidFill>
                </a:defRPr>
              </a:pPr>
              <a:endParaRPr sz="1607">
                <a:latin typeface="Agency FB" panose="020B0503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8" name="Shape 202">
              <a:extLst>
                <a:ext uri="{FF2B5EF4-FFF2-40B4-BE49-F238E27FC236}">
                  <a16:creationId xmlns:a16="http://schemas.microsoft.com/office/drawing/2014/main" id="{6169B537-A208-422A-A14C-F16491B43219}"/>
                </a:ext>
              </a:extLst>
            </p:cNvPr>
            <p:cNvSpPr/>
            <p:nvPr/>
          </p:nvSpPr>
          <p:spPr>
            <a:xfrm>
              <a:off x="731550" y="3638467"/>
              <a:ext cx="696563" cy="109496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6600">
                  <a:solidFill>
                    <a:srgbClr val="F9FAFC"/>
                  </a:solidFill>
                  <a:latin typeface="STIXGeneral-Bold"/>
                  <a:ea typeface="STIXGeneral-Bold"/>
                  <a:cs typeface="STIXGeneral-Bold"/>
                  <a:sym typeface="STIXGeneral-Bold"/>
                </a:defRPr>
              </a:lvl1pPr>
            </a:lstStyle>
            <a:p>
              <a:pPr lvl="0" algn="just">
                <a:lnSpc>
                  <a:spcPct val="120000"/>
                </a:lnSpc>
                <a:defRPr sz="1800">
                  <a:solidFill>
                    <a:srgbClr val="000000"/>
                  </a:solidFill>
                </a:defRPr>
              </a:pPr>
              <a:r>
                <a:rPr sz="2946" dirty="0">
                  <a:solidFill>
                    <a:schemeClr val="bg1"/>
                  </a:solidFill>
                  <a:latin typeface="Agency FB" panose="020B0503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0</a:t>
              </a:r>
              <a:r>
                <a:rPr lang="en-US" altLang="zh-CN" sz="2946" dirty="0">
                  <a:solidFill>
                    <a:schemeClr val="bg1"/>
                  </a:solidFill>
                  <a:latin typeface="Agency FB" panose="020B0503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2</a:t>
              </a:r>
              <a:endParaRPr sz="2946" dirty="0">
                <a:solidFill>
                  <a:schemeClr val="bg1"/>
                </a:solidFill>
                <a:latin typeface="Agency FB" panose="020B0503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81" name="组合 80">
            <a:extLst>
              <a:ext uri="{FF2B5EF4-FFF2-40B4-BE49-F238E27FC236}">
                <a16:creationId xmlns:a16="http://schemas.microsoft.com/office/drawing/2014/main" id="{753A9CCD-A033-4E99-A098-371DD3DF9E34}"/>
              </a:ext>
            </a:extLst>
          </p:cNvPr>
          <p:cNvGrpSpPr/>
          <p:nvPr/>
        </p:nvGrpSpPr>
        <p:grpSpPr>
          <a:xfrm>
            <a:off x="6503782" y="1335046"/>
            <a:ext cx="3062748" cy="864537"/>
            <a:chOff x="519367" y="3556357"/>
            <a:chExt cx="3062748" cy="864537"/>
          </a:xfrm>
        </p:grpSpPr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70FFB333-D38F-4B14-83E6-8D256EE0B52A}"/>
                </a:ext>
              </a:extLst>
            </p:cNvPr>
            <p:cNvSpPr/>
            <p:nvPr/>
          </p:nvSpPr>
          <p:spPr>
            <a:xfrm>
              <a:off x="519367" y="3556357"/>
              <a:ext cx="3062748" cy="396583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显示前序订单个数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590E3156-C7C0-46BF-B897-0920B98F5F01}"/>
                </a:ext>
              </a:extLst>
            </p:cNvPr>
            <p:cNvSpPr/>
            <p:nvPr/>
          </p:nvSpPr>
          <p:spPr>
            <a:xfrm>
              <a:off x="1003002" y="3904149"/>
              <a:ext cx="2472823" cy="51674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用户生成订单后可查看前序订单个数</a:t>
              </a:r>
            </a:p>
          </p:txBody>
        </p:sp>
      </p:grpSp>
      <p:grpSp>
        <p:nvGrpSpPr>
          <p:cNvPr id="84" name="组合 83">
            <a:extLst>
              <a:ext uri="{FF2B5EF4-FFF2-40B4-BE49-F238E27FC236}">
                <a16:creationId xmlns:a16="http://schemas.microsoft.com/office/drawing/2014/main" id="{F178823C-7242-49A2-BE0B-5AE1E75080BE}"/>
              </a:ext>
            </a:extLst>
          </p:cNvPr>
          <p:cNvGrpSpPr/>
          <p:nvPr/>
        </p:nvGrpSpPr>
        <p:grpSpPr>
          <a:xfrm>
            <a:off x="6485480" y="2648639"/>
            <a:ext cx="2956459" cy="864537"/>
            <a:chOff x="519366" y="3556357"/>
            <a:chExt cx="2956459" cy="864537"/>
          </a:xfrm>
        </p:grpSpPr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EA8C9E52-03B5-44BD-B2A6-D270969176DC}"/>
                </a:ext>
              </a:extLst>
            </p:cNvPr>
            <p:cNvSpPr/>
            <p:nvPr/>
          </p:nvSpPr>
          <p:spPr>
            <a:xfrm>
              <a:off x="519366" y="3556357"/>
              <a:ext cx="2643771" cy="396583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显示预计等待时间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97EAE016-7F1C-46A7-94B6-2E7B47C0461E}"/>
                </a:ext>
              </a:extLst>
            </p:cNvPr>
            <p:cNvSpPr/>
            <p:nvPr/>
          </p:nvSpPr>
          <p:spPr>
            <a:xfrm>
              <a:off x="1003002" y="3904149"/>
              <a:ext cx="2472823" cy="51674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用户可以看到预期等待的时间（这里的时间是所有菜品最晚上菜时间）</a:t>
              </a:r>
            </a:p>
          </p:txBody>
        </p:sp>
      </p:grpSp>
      <p:grpSp>
        <p:nvGrpSpPr>
          <p:cNvPr id="27" name="Group 227">
            <a:extLst>
              <a:ext uri="{FF2B5EF4-FFF2-40B4-BE49-F238E27FC236}">
                <a16:creationId xmlns:a16="http://schemas.microsoft.com/office/drawing/2014/main" id="{AA3D0899-8680-44EF-86FF-D3455393EE51}"/>
              </a:ext>
            </a:extLst>
          </p:cNvPr>
          <p:cNvGrpSpPr/>
          <p:nvPr/>
        </p:nvGrpSpPr>
        <p:grpSpPr>
          <a:xfrm>
            <a:off x="5691532" y="3981136"/>
            <a:ext cx="3997362" cy="2390278"/>
            <a:chOff x="0" y="0"/>
            <a:chExt cx="8953594" cy="5353925"/>
          </a:xfrm>
        </p:grpSpPr>
        <p:sp>
          <p:nvSpPr>
            <p:cNvPr id="28" name="Shape 197">
              <a:extLst>
                <a:ext uri="{FF2B5EF4-FFF2-40B4-BE49-F238E27FC236}">
                  <a16:creationId xmlns:a16="http://schemas.microsoft.com/office/drawing/2014/main" id="{EC4C3BC9-3F31-42CA-B58B-402C52CC06FF}"/>
                </a:ext>
              </a:extLst>
            </p:cNvPr>
            <p:cNvSpPr/>
            <p:nvPr/>
          </p:nvSpPr>
          <p:spPr>
            <a:xfrm>
              <a:off x="1819340" y="0"/>
              <a:ext cx="7134254" cy="2390468"/>
            </a:xfrm>
            <a:prstGeom prst="roundRect">
              <a:avLst>
                <a:gd name="adj" fmla="val 15000"/>
              </a:avLst>
            </a:prstGeom>
            <a:solidFill>
              <a:srgbClr val="30333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just">
                <a:lnSpc>
                  <a:spcPct val="120000"/>
                </a:lnSpc>
                <a:defRPr sz="3600">
                  <a:solidFill>
                    <a:srgbClr val="FFFFFF"/>
                  </a:solidFill>
                </a:defRPr>
              </a:pPr>
              <a:endParaRPr sz="1607">
                <a:latin typeface="Agency FB" panose="020B0503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9" name="Shape 198">
              <a:extLst>
                <a:ext uri="{FF2B5EF4-FFF2-40B4-BE49-F238E27FC236}">
                  <a16:creationId xmlns:a16="http://schemas.microsoft.com/office/drawing/2014/main" id="{F547BE97-1F7F-4E11-87D1-F22B5EFFAEBC}"/>
                </a:ext>
              </a:extLst>
            </p:cNvPr>
            <p:cNvSpPr/>
            <p:nvPr/>
          </p:nvSpPr>
          <p:spPr>
            <a:xfrm>
              <a:off x="0" y="0"/>
              <a:ext cx="2390468" cy="2390468"/>
            </a:xfrm>
            <a:prstGeom prst="roundRect">
              <a:avLst>
                <a:gd name="adj" fmla="val 15000"/>
              </a:avLst>
            </a:prstGeom>
            <a:solidFill>
              <a:srgbClr val="C14F4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just">
                <a:lnSpc>
                  <a:spcPct val="120000"/>
                </a:lnSpc>
                <a:defRPr sz="3600">
                  <a:solidFill>
                    <a:srgbClr val="FFFFFF"/>
                  </a:solidFill>
                </a:defRPr>
              </a:pPr>
              <a:endParaRPr sz="1607">
                <a:latin typeface="Agency FB" panose="020B0503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0" name="Shape 199">
              <a:extLst>
                <a:ext uri="{FF2B5EF4-FFF2-40B4-BE49-F238E27FC236}">
                  <a16:creationId xmlns:a16="http://schemas.microsoft.com/office/drawing/2014/main" id="{56157FD1-F030-411E-ACE3-AA688B7F515D}"/>
                </a:ext>
              </a:extLst>
            </p:cNvPr>
            <p:cNvSpPr/>
            <p:nvPr/>
          </p:nvSpPr>
          <p:spPr>
            <a:xfrm>
              <a:off x="627423" y="647752"/>
              <a:ext cx="721697" cy="109496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6600">
                  <a:solidFill>
                    <a:srgbClr val="F9FAFC"/>
                  </a:solidFill>
                  <a:latin typeface="STIXGeneral-Bold"/>
                  <a:ea typeface="STIXGeneral-Bold"/>
                  <a:cs typeface="STIXGeneral-Bold"/>
                  <a:sym typeface="STIXGeneral-Bold"/>
                </a:defRPr>
              </a:lvl1pPr>
            </a:lstStyle>
            <a:p>
              <a:pPr lvl="0" algn="just">
                <a:lnSpc>
                  <a:spcPct val="120000"/>
                </a:lnSpc>
                <a:defRPr sz="1800">
                  <a:solidFill>
                    <a:srgbClr val="000000"/>
                  </a:solidFill>
                </a:defRPr>
              </a:pPr>
              <a:r>
                <a:rPr sz="2946" dirty="0">
                  <a:solidFill>
                    <a:schemeClr val="bg1"/>
                  </a:solidFill>
                  <a:latin typeface="Agency FB" panose="020B0503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0</a:t>
              </a:r>
              <a:r>
                <a:rPr lang="en-US" altLang="zh-CN" sz="2946" dirty="0">
                  <a:solidFill>
                    <a:schemeClr val="bg1"/>
                  </a:solidFill>
                  <a:latin typeface="Agency FB" panose="020B0503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3</a:t>
              </a:r>
              <a:endParaRPr sz="2946" dirty="0">
                <a:solidFill>
                  <a:schemeClr val="bg1"/>
                </a:solidFill>
                <a:latin typeface="Agency FB" panose="020B0503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1" name="Shape 200">
              <a:extLst>
                <a:ext uri="{FF2B5EF4-FFF2-40B4-BE49-F238E27FC236}">
                  <a16:creationId xmlns:a16="http://schemas.microsoft.com/office/drawing/2014/main" id="{5A42D77C-F20C-4175-B0AD-562E3086474A}"/>
                </a:ext>
              </a:extLst>
            </p:cNvPr>
            <p:cNvSpPr/>
            <p:nvPr/>
          </p:nvSpPr>
          <p:spPr>
            <a:xfrm>
              <a:off x="1819340" y="2963457"/>
              <a:ext cx="7134254" cy="2390468"/>
            </a:xfrm>
            <a:prstGeom prst="roundRect">
              <a:avLst>
                <a:gd name="adj" fmla="val 15000"/>
              </a:avLst>
            </a:prstGeom>
            <a:solidFill>
              <a:srgbClr val="30333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just">
                <a:lnSpc>
                  <a:spcPct val="120000"/>
                </a:lnSpc>
                <a:defRPr sz="3600">
                  <a:solidFill>
                    <a:srgbClr val="FFFFFF"/>
                  </a:solidFill>
                </a:defRPr>
              </a:pPr>
              <a:endParaRPr sz="1607">
                <a:latin typeface="Agency FB" panose="020B0503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2" name="Shape 201">
              <a:extLst>
                <a:ext uri="{FF2B5EF4-FFF2-40B4-BE49-F238E27FC236}">
                  <a16:creationId xmlns:a16="http://schemas.microsoft.com/office/drawing/2014/main" id="{F933BED1-9AA4-4308-A6C3-7BD9944AEECF}"/>
                </a:ext>
              </a:extLst>
            </p:cNvPr>
            <p:cNvSpPr/>
            <p:nvPr/>
          </p:nvSpPr>
          <p:spPr>
            <a:xfrm>
              <a:off x="0" y="2963457"/>
              <a:ext cx="2390468" cy="2390468"/>
            </a:xfrm>
            <a:prstGeom prst="roundRect">
              <a:avLst>
                <a:gd name="adj" fmla="val 15000"/>
              </a:avLst>
            </a:prstGeom>
            <a:solidFill>
              <a:srgbClr val="C14F4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just">
                <a:lnSpc>
                  <a:spcPct val="120000"/>
                </a:lnSpc>
                <a:defRPr sz="3600">
                  <a:solidFill>
                    <a:srgbClr val="FFFFFF"/>
                  </a:solidFill>
                </a:defRPr>
              </a:pPr>
              <a:endParaRPr sz="1607">
                <a:latin typeface="Agency FB" panose="020B0503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3" name="Shape 202">
              <a:extLst>
                <a:ext uri="{FF2B5EF4-FFF2-40B4-BE49-F238E27FC236}">
                  <a16:creationId xmlns:a16="http://schemas.microsoft.com/office/drawing/2014/main" id="{1393BBBA-5129-430B-9D72-6CF618077080}"/>
                </a:ext>
              </a:extLst>
            </p:cNvPr>
            <p:cNvSpPr/>
            <p:nvPr/>
          </p:nvSpPr>
          <p:spPr>
            <a:xfrm>
              <a:off x="735141" y="3638467"/>
              <a:ext cx="689382" cy="109496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6600">
                  <a:solidFill>
                    <a:srgbClr val="F9FAFC"/>
                  </a:solidFill>
                  <a:latin typeface="STIXGeneral-Bold"/>
                  <a:ea typeface="STIXGeneral-Bold"/>
                  <a:cs typeface="STIXGeneral-Bold"/>
                  <a:sym typeface="STIXGeneral-Bold"/>
                </a:defRPr>
              </a:lvl1pPr>
            </a:lstStyle>
            <a:p>
              <a:pPr lvl="0" algn="just">
                <a:lnSpc>
                  <a:spcPct val="120000"/>
                </a:lnSpc>
                <a:defRPr sz="1800">
                  <a:solidFill>
                    <a:srgbClr val="000000"/>
                  </a:solidFill>
                </a:defRPr>
              </a:pPr>
              <a:r>
                <a:rPr sz="2946" dirty="0">
                  <a:solidFill>
                    <a:schemeClr val="bg1"/>
                  </a:solidFill>
                  <a:latin typeface="Agency FB" panose="020B0503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0</a:t>
              </a:r>
              <a:r>
                <a:rPr lang="en-US" altLang="zh-CN" sz="2946" dirty="0">
                  <a:solidFill>
                    <a:schemeClr val="bg1"/>
                  </a:solidFill>
                  <a:latin typeface="Agency FB" panose="020B0503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4</a:t>
              </a:r>
              <a:endParaRPr sz="2946" dirty="0">
                <a:solidFill>
                  <a:schemeClr val="bg1"/>
                </a:solidFill>
                <a:latin typeface="Agency FB" panose="020B0503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C71D0294-BED9-4F58-A399-2151A624F705}"/>
              </a:ext>
            </a:extLst>
          </p:cNvPr>
          <p:cNvGrpSpPr/>
          <p:nvPr/>
        </p:nvGrpSpPr>
        <p:grpSpPr>
          <a:xfrm>
            <a:off x="6503782" y="3981136"/>
            <a:ext cx="2956458" cy="642937"/>
            <a:chOff x="519367" y="3556357"/>
            <a:chExt cx="2956458" cy="642937"/>
          </a:xfrm>
        </p:grpSpPr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01727F9F-FE4C-4D40-8EFA-172089462666}"/>
                </a:ext>
              </a:extLst>
            </p:cNvPr>
            <p:cNvSpPr/>
            <p:nvPr/>
          </p:nvSpPr>
          <p:spPr>
            <a:xfrm>
              <a:off x="519367" y="3556357"/>
              <a:ext cx="2956458" cy="396583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显示订单内菜品列表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1F9975E7-B433-44AF-9857-9E560A44EA47}"/>
                </a:ext>
              </a:extLst>
            </p:cNvPr>
            <p:cNvSpPr/>
            <p:nvPr/>
          </p:nvSpPr>
          <p:spPr>
            <a:xfrm>
              <a:off x="1003002" y="3904149"/>
              <a:ext cx="2472823" cy="29514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显示用户订单内的菜品列表</a:t>
              </a:r>
            </a:p>
          </p:txBody>
        </p: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1426BC2B-A869-49E2-90CB-4865F94EB480}"/>
              </a:ext>
            </a:extLst>
          </p:cNvPr>
          <p:cNvGrpSpPr/>
          <p:nvPr/>
        </p:nvGrpSpPr>
        <p:grpSpPr>
          <a:xfrm>
            <a:off x="6485481" y="5294729"/>
            <a:ext cx="2956458" cy="864537"/>
            <a:chOff x="519367" y="3556357"/>
            <a:chExt cx="2956458" cy="864537"/>
          </a:xfrm>
        </p:grpSpPr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E314EE01-9DFB-4763-AE32-A5EBAE4247A0}"/>
                </a:ext>
              </a:extLst>
            </p:cNvPr>
            <p:cNvSpPr/>
            <p:nvPr/>
          </p:nvSpPr>
          <p:spPr>
            <a:xfrm>
              <a:off x="519367" y="3556357"/>
              <a:ext cx="2643770" cy="396583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取消订单</a:t>
              </a:r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跳转付款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50440F71-5810-4810-BFE6-D073E8186E14}"/>
                </a:ext>
              </a:extLst>
            </p:cNvPr>
            <p:cNvSpPr/>
            <p:nvPr/>
          </p:nvSpPr>
          <p:spPr>
            <a:xfrm>
              <a:off x="1003002" y="3904149"/>
              <a:ext cx="2472823" cy="51674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用户可以在此取消订单返回菜单界面重新点餐，也可以去往付款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30243126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红蓝简约毕业论文答辩课题报告PPT模板"/>
</p:tagLst>
</file>

<file path=ppt/theme/theme1.xml><?xml version="1.0" encoding="utf-8"?>
<a:theme xmlns:a="http://schemas.openxmlformats.org/drawingml/2006/main" name="Office Theme">
  <a:themeElements>
    <a:clrScheme name="自定义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79646"/>
      </a:hlink>
      <a:folHlink>
        <a:srgbClr val="F79646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1382</TotalTime>
  <Words>982</Words>
  <Application>Microsoft Office PowerPoint</Application>
  <PresentationFormat>宽屏</PresentationFormat>
  <Paragraphs>179</Paragraphs>
  <Slides>22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9" baseType="lpstr">
      <vt:lpstr>Impact MT Std</vt:lpstr>
      <vt:lpstr>等线</vt:lpstr>
      <vt:lpstr>微软雅黑</vt:lpstr>
      <vt:lpstr>Agency FB</vt:lpstr>
      <vt:lpstr>Arial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红蓝简约毕业论文答辩课题报告PPT模板</dc:title>
  <dc:creator/>
  <cp:lastModifiedBy>酱</cp:lastModifiedBy>
  <cp:revision>234</cp:revision>
  <dcterms:created xsi:type="dcterms:W3CDTF">2017-08-18T03:02:00Z</dcterms:created>
  <dcterms:modified xsi:type="dcterms:W3CDTF">2019-06-28T01:47:54Z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2052-10.1.0.6748</vt:lpwstr>
  </property>
</Properties>
</file>