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4" r:id="rId3"/>
    <p:sldId id="266" r:id="rId4"/>
    <p:sldId id="282" r:id="rId5"/>
    <p:sldId id="281" r:id="rId6"/>
    <p:sldId id="280" r:id="rId7"/>
    <p:sldId id="283" r:id="rId8"/>
    <p:sldId id="268" r:id="rId9"/>
    <p:sldId id="270" r:id="rId10"/>
    <p:sldId id="284" r:id="rId11"/>
    <p:sldId id="285" r:id="rId12"/>
    <p:sldId id="273" r:id="rId13"/>
    <p:sldId id="274" r:id="rId14"/>
    <p:sldId id="275" r:id="rId15"/>
    <p:sldId id="26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CCCC"/>
    <a:srgbClr val="586B87"/>
    <a:srgbClr val="E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F77DEB8C-1E26-4C7A-B6C0-293DC5D2D9D8}" type="presOf" srcId="{107BD6EE-2E45-4F56-B796-9A7C1377525B}" destId="{60158E1F-3164-4D9A-8A74-7BC44F229664}" srcOrd="1" destOrd="0" presId="urn:microsoft.com/office/officeart/2005/8/layout/list1"/>
    <dgm:cxn modelId="{8E6CC7F4-51B4-4DDF-B63D-7FA8B98A970D}" type="presOf" srcId="{AD1D90A0-53CD-42AE-BF0C-9BB493D3986D}" destId="{B5FD09AF-6429-4689-A3B8-FC692BEDB048}" srcOrd="1" destOrd="0" presId="urn:microsoft.com/office/officeart/2005/8/layout/list1"/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78EEFF6B-1EE9-4ED3-B3C9-0287B4B6ABC6}" type="presOf" srcId="{637B54B5-017D-4F87-9A2E-D17085D64065}" destId="{46A21074-F2D0-4E89-840A-F5D80F11EC02}" srcOrd="0" destOrd="0" presId="urn:microsoft.com/office/officeart/2005/8/layout/list1"/>
    <dgm:cxn modelId="{A05B882E-811D-447B-A40F-2217CC5F4224}" type="presOf" srcId="{F3D56E07-1E05-44F2-A8B6-4CAAF21DF10E}" destId="{D88A4403-1200-4389-B417-A47A021599C9}" srcOrd="0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C198A14E-8CBE-4B5F-828B-055EA1A326A0}" type="presOf" srcId="{107BD6EE-2E45-4F56-B796-9A7C1377525B}" destId="{484E0B23-C5FD-4462-BAB0-35F37F8F3205}" srcOrd="0" destOrd="0" presId="urn:microsoft.com/office/officeart/2005/8/layout/list1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F237E710-A750-4DB6-ADFA-D2B4187A7354}" type="presOf" srcId="{637B54B5-017D-4F87-9A2E-D17085D64065}" destId="{1BA96CF7-B60C-4D19-8EE7-AB26B61829F7}" srcOrd="1" destOrd="0" presId="urn:microsoft.com/office/officeart/2005/8/layout/list1"/>
    <dgm:cxn modelId="{DE5DD004-4F19-4B71-9E9C-63B27BAE68D9}" type="presOf" srcId="{AD1D90A0-53CD-42AE-BF0C-9BB493D3986D}" destId="{1E7DB367-E97B-442D-B4BA-0462D9EE2B61}" srcOrd="0" destOrd="0" presId="urn:microsoft.com/office/officeart/2005/8/layout/list1"/>
    <dgm:cxn modelId="{D3E105BC-924E-49E8-97E4-7C0BDEBBEB97}" type="presOf" srcId="{F3D56E07-1E05-44F2-A8B6-4CAAF21DF10E}" destId="{364FDFCF-8636-41D2-A51C-040EC925E118}" srcOrd="1" destOrd="0" presId="urn:microsoft.com/office/officeart/2005/8/layout/list1"/>
    <dgm:cxn modelId="{911451F6-C64D-4B4E-9948-C7B05B18D79E}" type="presOf" srcId="{47653F90-BC74-4564-A803-2C739FAF9626}" destId="{B2AC6F72-E7E3-4A95-BEFC-6BD96BABEEA0}" srcOrd="0" destOrd="0" presId="urn:microsoft.com/office/officeart/2005/8/layout/list1"/>
    <dgm:cxn modelId="{28DB83F9-12DA-4EBB-A93E-05D37D412BBC}" type="presParOf" srcId="{B2AC6F72-E7E3-4A95-BEFC-6BD96BABEEA0}" destId="{2BEBBFF6-A655-4A92-930F-091180657210}" srcOrd="0" destOrd="0" presId="urn:microsoft.com/office/officeart/2005/8/layout/list1"/>
    <dgm:cxn modelId="{E78E9B7C-5E62-45B7-8A32-CFECD19E17C4}" type="presParOf" srcId="{2BEBBFF6-A655-4A92-930F-091180657210}" destId="{1E7DB367-E97B-442D-B4BA-0462D9EE2B61}" srcOrd="0" destOrd="0" presId="urn:microsoft.com/office/officeart/2005/8/layout/list1"/>
    <dgm:cxn modelId="{2076723F-A938-4CDB-BB40-A7A8768C4554}" type="presParOf" srcId="{2BEBBFF6-A655-4A92-930F-091180657210}" destId="{B5FD09AF-6429-4689-A3B8-FC692BEDB048}" srcOrd="1" destOrd="0" presId="urn:microsoft.com/office/officeart/2005/8/layout/list1"/>
    <dgm:cxn modelId="{81CE1ED7-0051-4631-83C0-25A8127FE6E7}" type="presParOf" srcId="{B2AC6F72-E7E3-4A95-BEFC-6BD96BABEEA0}" destId="{CF724A99-D1D7-4EDE-BC17-9D65C5844BBD}" srcOrd="1" destOrd="0" presId="urn:microsoft.com/office/officeart/2005/8/layout/list1"/>
    <dgm:cxn modelId="{B8276404-9A18-4287-9EF9-FD3F40A21DC0}" type="presParOf" srcId="{B2AC6F72-E7E3-4A95-BEFC-6BD96BABEEA0}" destId="{5A21145C-191D-4027-84C6-CA2181510436}" srcOrd="2" destOrd="0" presId="urn:microsoft.com/office/officeart/2005/8/layout/list1"/>
    <dgm:cxn modelId="{DC20F0F9-2C0F-411A-931D-345357DCD205}" type="presParOf" srcId="{B2AC6F72-E7E3-4A95-BEFC-6BD96BABEEA0}" destId="{2CC24E6F-3105-4F4D-84ED-29226651155A}" srcOrd="3" destOrd="0" presId="urn:microsoft.com/office/officeart/2005/8/layout/list1"/>
    <dgm:cxn modelId="{B0FC60C9-4ADF-490F-B6E4-90A43CCAD348}" type="presParOf" srcId="{B2AC6F72-E7E3-4A95-BEFC-6BD96BABEEA0}" destId="{061CC233-70B5-4821-A2C1-CC9DF177D22A}" srcOrd="4" destOrd="0" presId="urn:microsoft.com/office/officeart/2005/8/layout/list1"/>
    <dgm:cxn modelId="{FBD84A10-D4F4-49FA-9960-2FAF21DEB565}" type="presParOf" srcId="{061CC233-70B5-4821-A2C1-CC9DF177D22A}" destId="{D88A4403-1200-4389-B417-A47A021599C9}" srcOrd="0" destOrd="0" presId="urn:microsoft.com/office/officeart/2005/8/layout/list1"/>
    <dgm:cxn modelId="{BF22D368-617D-4112-AD1E-2E5C1D7D2CC9}" type="presParOf" srcId="{061CC233-70B5-4821-A2C1-CC9DF177D22A}" destId="{364FDFCF-8636-41D2-A51C-040EC925E118}" srcOrd="1" destOrd="0" presId="urn:microsoft.com/office/officeart/2005/8/layout/list1"/>
    <dgm:cxn modelId="{F4010DC3-5E3D-48A0-9974-FB40DFB5453A}" type="presParOf" srcId="{B2AC6F72-E7E3-4A95-BEFC-6BD96BABEEA0}" destId="{AA68EBC7-8A1A-436C-8EF3-0F81648143B5}" srcOrd="5" destOrd="0" presId="urn:microsoft.com/office/officeart/2005/8/layout/list1"/>
    <dgm:cxn modelId="{81CE7A45-B5CC-4201-8D02-67312D87399F}" type="presParOf" srcId="{B2AC6F72-E7E3-4A95-BEFC-6BD96BABEEA0}" destId="{C6C6E6EF-9188-455C-84BE-E4039E5E4C16}" srcOrd="6" destOrd="0" presId="urn:microsoft.com/office/officeart/2005/8/layout/list1"/>
    <dgm:cxn modelId="{53F70C77-E8E0-4C0A-8CDE-2223E83331F7}" type="presParOf" srcId="{B2AC6F72-E7E3-4A95-BEFC-6BD96BABEEA0}" destId="{BD46DFD3-F380-4E15-B0B6-ABA00EA8D91B}" srcOrd="7" destOrd="0" presId="urn:microsoft.com/office/officeart/2005/8/layout/list1"/>
    <dgm:cxn modelId="{BB22673E-5A89-4374-ACE0-B8A86E13DC65}" type="presParOf" srcId="{B2AC6F72-E7E3-4A95-BEFC-6BD96BABEEA0}" destId="{F8B28252-44AF-4B00-B252-8A26D127372F}" srcOrd="8" destOrd="0" presId="urn:microsoft.com/office/officeart/2005/8/layout/list1"/>
    <dgm:cxn modelId="{9DDAFD7F-F3AF-4844-B40D-36C8CB9F191F}" type="presParOf" srcId="{F8B28252-44AF-4B00-B252-8A26D127372F}" destId="{46A21074-F2D0-4E89-840A-F5D80F11EC02}" srcOrd="0" destOrd="0" presId="urn:microsoft.com/office/officeart/2005/8/layout/list1"/>
    <dgm:cxn modelId="{B90CAC9A-3E25-4776-8FA9-7AB24BB11301}" type="presParOf" srcId="{F8B28252-44AF-4B00-B252-8A26D127372F}" destId="{1BA96CF7-B60C-4D19-8EE7-AB26B61829F7}" srcOrd="1" destOrd="0" presId="urn:microsoft.com/office/officeart/2005/8/layout/list1"/>
    <dgm:cxn modelId="{11534FC2-A236-4CF7-BFA9-DEF25CA25D7F}" type="presParOf" srcId="{B2AC6F72-E7E3-4A95-BEFC-6BD96BABEEA0}" destId="{AC37B9BE-B0C9-4CB8-B908-A4C950C8A855}" srcOrd="9" destOrd="0" presId="urn:microsoft.com/office/officeart/2005/8/layout/list1"/>
    <dgm:cxn modelId="{5C54DF06-FE3B-4D6C-AC96-BA11A629ABA6}" type="presParOf" srcId="{B2AC6F72-E7E3-4A95-BEFC-6BD96BABEEA0}" destId="{8F2183FF-D289-413E-975C-84F4225BAE5D}" srcOrd="10" destOrd="0" presId="urn:microsoft.com/office/officeart/2005/8/layout/list1"/>
    <dgm:cxn modelId="{77F5FCF4-7DBA-4829-BC70-14261327CC52}" type="presParOf" srcId="{B2AC6F72-E7E3-4A95-BEFC-6BD96BABEEA0}" destId="{D42F97B5-47CE-4385-B7FE-FF29BDE7F86C}" srcOrd="11" destOrd="0" presId="urn:microsoft.com/office/officeart/2005/8/layout/list1"/>
    <dgm:cxn modelId="{5992EFBC-47FB-456E-B492-4471D329566A}" type="presParOf" srcId="{B2AC6F72-E7E3-4A95-BEFC-6BD96BABEEA0}" destId="{2FA843DB-C943-42AF-B904-68AF789566F9}" srcOrd="12" destOrd="0" presId="urn:microsoft.com/office/officeart/2005/8/layout/list1"/>
    <dgm:cxn modelId="{68DA39B1-3051-4392-97ED-FD1315B13241}" type="presParOf" srcId="{2FA843DB-C943-42AF-B904-68AF789566F9}" destId="{484E0B23-C5FD-4462-BAB0-35F37F8F3205}" srcOrd="0" destOrd="0" presId="urn:microsoft.com/office/officeart/2005/8/layout/list1"/>
    <dgm:cxn modelId="{44D135C6-FF07-4CD4-91CA-E736DBE12944}" type="presParOf" srcId="{2FA843DB-C943-42AF-B904-68AF789566F9}" destId="{60158E1F-3164-4D9A-8A74-7BC44F229664}" srcOrd="1" destOrd="0" presId="urn:microsoft.com/office/officeart/2005/8/layout/list1"/>
    <dgm:cxn modelId="{3538E812-7870-4BB0-B96A-5684F98AC80B}" type="presParOf" srcId="{B2AC6F72-E7E3-4A95-BEFC-6BD96BABEEA0}" destId="{85122846-5FD1-45DB-BEBA-2A0E09362ECA}" srcOrd="13" destOrd="0" presId="urn:microsoft.com/office/officeart/2005/8/layout/list1"/>
    <dgm:cxn modelId="{49B24973-9677-4F3A-82C3-8BF4AAB7A0B4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B0F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B0F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B0F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A984E035-82C2-48D2-BD7D-4D339783AB31}" type="presOf" srcId="{637B54B5-017D-4F87-9A2E-D17085D64065}" destId="{1BA96CF7-B60C-4D19-8EE7-AB26B61829F7}" srcOrd="1" destOrd="0" presId="urn:microsoft.com/office/officeart/2005/8/layout/list1"/>
    <dgm:cxn modelId="{83ADCCE6-1F74-494E-94CC-4DF5017FFC63}" type="presOf" srcId="{107BD6EE-2E45-4F56-B796-9A7C1377525B}" destId="{60158E1F-3164-4D9A-8A74-7BC44F229664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A81181A1-E54D-4EA5-976F-9D0F2EDED19B}" type="presOf" srcId="{AD1D90A0-53CD-42AE-BF0C-9BB493D3986D}" destId="{B5FD09AF-6429-4689-A3B8-FC692BEDB048}" srcOrd="1" destOrd="0" presId="urn:microsoft.com/office/officeart/2005/8/layout/list1"/>
    <dgm:cxn modelId="{DAD775E2-8E33-45CA-AB76-643CF4D98C1D}" type="presOf" srcId="{107BD6EE-2E45-4F56-B796-9A7C1377525B}" destId="{484E0B23-C5FD-4462-BAB0-35F37F8F3205}" srcOrd="0" destOrd="0" presId="urn:microsoft.com/office/officeart/2005/8/layout/list1"/>
    <dgm:cxn modelId="{D8C6E845-E74B-42B1-8EE5-F80EE96C8D39}" type="presOf" srcId="{F3D56E07-1E05-44F2-A8B6-4CAAF21DF10E}" destId="{364FDFCF-8636-41D2-A51C-040EC925E118}" srcOrd="1" destOrd="0" presId="urn:microsoft.com/office/officeart/2005/8/layout/list1"/>
    <dgm:cxn modelId="{712C5111-65C3-4AF0-85AB-5F58B3F81780}" type="presOf" srcId="{AD1D90A0-53CD-42AE-BF0C-9BB493D3986D}" destId="{1E7DB367-E97B-442D-B4BA-0462D9EE2B61}" srcOrd="0" destOrd="0" presId="urn:microsoft.com/office/officeart/2005/8/layout/list1"/>
    <dgm:cxn modelId="{E17B9F51-A04E-41E5-835D-6C7287CB6BD7}" type="presOf" srcId="{637B54B5-017D-4F87-9A2E-D17085D64065}" destId="{46A21074-F2D0-4E89-840A-F5D80F11EC02}" srcOrd="0" destOrd="0" presId="urn:microsoft.com/office/officeart/2005/8/layout/list1"/>
    <dgm:cxn modelId="{F4DDEF24-38D6-40E0-9FA7-37AD7D4D012F}" type="presOf" srcId="{F3D56E07-1E05-44F2-A8B6-4CAAF21DF10E}" destId="{D88A4403-1200-4389-B417-A47A021599C9}" srcOrd="0" destOrd="0" presId="urn:microsoft.com/office/officeart/2005/8/layout/list1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A05B97A8-2A30-4669-80CE-CC3F32591474}" type="presOf" srcId="{47653F90-BC74-4564-A803-2C739FAF9626}" destId="{B2AC6F72-E7E3-4A95-BEFC-6BD96BABEEA0}" srcOrd="0" destOrd="0" presId="urn:microsoft.com/office/officeart/2005/8/layout/list1"/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9189E671-915B-4EEF-96D1-9ADD0D872B37}" type="presParOf" srcId="{B2AC6F72-E7E3-4A95-BEFC-6BD96BABEEA0}" destId="{2BEBBFF6-A655-4A92-930F-091180657210}" srcOrd="0" destOrd="0" presId="urn:microsoft.com/office/officeart/2005/8/layout/list1"/>
    <dgm:cxn modelId="{844E16ED-CFBE-4132-BC57-18AFBF1DD388}" type="presParOf" srcId="{2BEBBFF6-A655-4A92-930F-091180657210}" destId="{1E7DB367-E97B-442D-B4BA-0462D9EE2B61}" srcOrd="0" destOrd="0" presId="urn:microsoft.com/office/officeart/2005/8/layout/list1"/>
    <dgm:cxn modelId="{7B88CF30-B364-4777-B999-3829FFCD223A}" type="presParOf" srcId="{2BEBBFF6-A655-4A92-930F-091180657210}" destId="{B5FD09AF-6429-4689-A3B8-FC692BEDB048}" srcOrd="1" destOrd="0" presId="urn:microsoft.com/office/officeart/2005/8/layout/list1"/>
    <dgm:cxn modelId="{075FD4D4-FB01-4AB7-B1E5-224C5CD56208}" type="presParOf" srcId="{B2AC6F72-E7E3-4A95-BEFC-6BD96BABEEA0}" destId="{CF724A99-D1D7-4EDE-BC17-9D65C5844BBD}" srcOrd="1" destOrd="0" presId="urn:microsoft.com/office/officeart/2005/8/layout/list1"/>
    <dgm:cxn modelId="{34E32A22-A88D-4E9E-BE03-12E9C9C356A8}" type="presParOf" srcId="{B2AC6F72-E7E3-4A95-BEFC-6BD96BABEEA0}" destId="{5A21145C-191D-4027-84C6-CA2181510436}" srcOrd="2" destOrd="0" presId="urn:microsoft.com/office/officeart/2005/8/layout/list1"/>
    <dgm:cxn modelId="{2ED5DB17-FC8E-49F0-A4F6-3940B0FEBC80}" type="presParOf" srcId="{B2AC6F72-E7E3-4A95-BEFC-6BD96BABEEA0}" destId="{2CC24E6F-3105-4F4D-84ED-29226651155A}" srcOrd="3" destOrd="0" presId="urn:microsoft.com/office/officeart/2005/8/layout/list1"/>
    <dgm:cxn modelId="{3E129608-DC28-4D01-AB57-C5C18442EDE1}" type="presParOf" srcId="{B2AC6F72-E7E3-4A95-BEFC-6BD96BABEEA0}" destId="{061CC233-70B5-4821-A2C1-CC9DF177D22A}" srcOrd="4" destOrd="0" presId="urn:microsoft.com/office/officeart/2005/8/layout/list1"/>
    <dgm:cxn modelId="{995889DD-FF77-4EC3-A003-6AC984139B5E}" type="presParOf" srcId="{061CC233-70B5-4821-A2C1-CC9DF177D22A}" destId="{D88A4403-1200-4389-B417-A47A021599C9}" srcOrd="0" destOrd="0" presId="urn:microsoft.com/office/officeart/2005/8/layout/list1"/>
    <dgm:cxn modelId="{08FBB7A9-314C-4935-81D6-3CF481BABEEB}" type="presParOf" srcId="{061CC233-70B5-4821-A2C1-CC9DF177D22A}" destId="{364FDFCF-8636-41D2-A51C-040EC925E118}" srcOrd="1" destOrd="0" presId="urn:microsoft.com/office/officeart/2005/8/layout/list1"/>
    <dgm:cxn modelId="{C55E7E1D-1E00-4844-8EB3-A666D725610F}" type="presParOf" srcId="{B2AC6F72-E7E3-4A95-BEFC-6BD96BABEEA0}" destId="{AA68EBC7-8A1A-436C-8EF3-0F81648143B5}" srcOrd="5" destOrd="0" presId="urn:microsoft.com/office/officeart/2005/8/layout/list1"/>
    <dgm:cxn modelId="{C76444DE-74A2-4F0C-B9C0-DE92775DA598}" type="presParOf" srcId="{B2AC6F72-E7E3-4A95-BEFC-6BD96BABEEA0}" destId="{C6C6E6EF-9188-455C-84BE-E4039E5E4C16}" srcOrd="6" destOrd="0" presId="urn:microsoft.com/office/officeart/2005/8/layout/list1"/>
    <dgm:cxn modelId="{13C46BB7-7CFD-4220-A7D2-145A0787E6D9}" type="presParOf" srcId="{B2AC6F72-E7E3-4A95-BEFC-6BD96BABEEA0}" destId="{BD46DFD3-F380-4E15-B0B6-ABA00EA8D91B}" srcOrd="7" destOrd="0" presId="urn:microsoft.com/office/officeart/2005/8/layout/list1"/>
    <dgm:cxn modelId="{EB85CAB9-FCB8-445E-ADF1-E8D5AB50B395}" type="presParOf" srcId="{B2AC6F72-E7E3-4A95-BEFC-6BD96BABEEA0}" destId="{F8B28252-44AF-4B00-B252-8A26D127372F}" srcOrd="8" destOrd="0" presId="urn:microsoft.com/office/officeart/2005/8/layout/list1"/>
    <dgm:cxn modelId="{DCBAD0EB-275F-4215-BD10-34348A5AB1B8}" type="presParOf" srcId="{F8B28252-44AF-4B00-B252-8A26D127372F}" destId="{46A21074-F2D0-4E89-840A-F5D80F11EC02}" srcOrd="0" destOrd="0" presId="urn:microsoft.com/office/officeart/2005/8/layout/list1"/>
    <dgm:cxn modelId="{072DDE39-3AA4-4CB4-9AB6-0065A8755AD9}" type="presParOf" srcId="{F8B28252-44AF-4B00-B252-8A26D127372F}" destId="{1BA96CF7-B60C-4D19-8EE7-AB26B61829F7}" srcOrd="1" destOrd="0" presId="urn:microsoft.com/office/officeart/2005/8/layout/list1"/>
    <dgm:cxn modelId="{6F6CE99A-E77B-40FF-9E11-D247860A9016}" type="presParOf" srcId="{B2AC6F72-E7E3-4A95-BEFC-6BD96BABEEA0}" destId="{AC37B9BE-B0C9-4CB8-B908-A4C950C8A855}" srcOrd="9" destOrd="0" presId="urn:microsoft.com/office/officeart/2005/8/layout/list1"/>
    <dgm:cxn modelId="{520A2CB8-1073-4303-B8ED-6B9EB7655073}" type="presParOf" srcId="{B2AC6F72-E7E3-4A95-BEFC-6BD96BABEEA0}" destId="{8F2183FF-D289-413E-975C-84F4225BAE5D}" srcOrd="10" destOrd="0" presId="urn:microsoft.com/office/officeart/2005/8/layout/list1"/>
    <dgm:cxn modelId="{3D6BFEA9-9BB3-415C-B3C9-95A28110F6EE}" type="presParOf" srcId="{B2AC6F72-E7E3-4A95-BEFC-6BD96BABEEA0}" destId="{D42F97B5-47CE-4385-B7FE-FF29BDE7F86C}" srcOrd="11" destOrd="0" presId="urn:microsoft.com/office/officeart/2005/8/layout/list1"/>
    <dgm:cxn modelId="{4350E6D8-F2CE-4162-B22D-103DB4907D22}" type="presParOf" srcId="{B2AC6F72-E7E3-4A95-BEFC-6BD96BABEEA0}" destId="{2FA843DB-C943-42AF-B904-68AF789566F9}" srcOrd="12" destOrd="0" presId="urn:microsoft.com/office/officeart/2005/8/layout/list1"/>
    <dgm:cxn modelId="{0ADC5211-D8F0-4E89-97DA-E014337793CD}" type="presParOf" srcId="{2FA843DB-C943-42AF-B904-68AF789566F9}" destId="{484E0B23-C5FD-4462-BAB0-35F37F8F3205}" srcOrd="0" destOrd="0" presId="urn:microsoft.com/office/officeart/2005/8/layout/list1"/>
    <dgm:cxn modelId="{F422F3A6-1AFE-43F1-A8D3-00D35CE9FCA3}" type="presParOf" srcId="{2FA843DB-C943-42AF-B904-68AF789566F9}" destId="{60158E1F-3164-4D9A-8A74-7BC44F229664}" srcOrd="1" destOrd="0" presId="urn:microsoft.com/office/officeart/2005/8/layout/list1"/>
    <dgm:cxn modelId="{09C22F85-3C49-4FB1-B907-76E71387F378}" type="presParOf" srcId="{B2AC6F72-E7E3-4A95-BEFC-6BD96BABEEA0}" destId="{85122846-5FD1-45DB-BEBA-2A0E09362ECA}" srcOrd="13" destOrd="0" presId="urn:microsoft.com/office/officeart/2005/8/layout/list1"/>
    <dgm:cxn modelId="{60894908-853D-4FFE-8D20-1BA178179846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EE120325-6E77-482E-8D55-12FCB9BA7A63}" type="presOf" srcId="{AD1D90A0-53CD-42AE-BF0C-9BB493D3986D}" destId="{1E7DB367-E97B-442D-B4BA-0462D9EE2B61}" srcOrd="0" destOrd="0" presId="urn:microsoft.com/office/officeart/2005/8/layout/list1"/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888B42F2-83D4-4704-B9DB-5CD2C0FEA36F}" type="presOf" srcId="{637B54B5-017D-4F87-9A2E-D17085D64065}" destId="{1BA96CF7-B60C-4D19-8EE7-AB26B61829F7}" srcOrd="1" destOrd="0" presId="urn:microsoft.com/office/officeart/2005/8/layout/list1"/>
    <dgm:cxn modelId="{CAFAE63A-9517-49F8-99CE-1790785C861E}" type="presOf" srcId="{AD1D90A0-53CD-42AE-BF0C-9BB493D3986D}" destId="{B5FD09AF-6429-4689-A3B8-FC692BEDB048}" srcOrd="1" destOrd="0" presId="urn:microsoft.com/office/officeart/2005/8/layout/list1"/>
    <dgm:cxn modelId="{8E4910CB-9301-4637-84D1-BD1F0ECC9FBC}" type="presOf" srcId="{107BD6EE-2E45-4F56-B796-9A7C1377525B}" destId="{484E0B23-C5FD-4462-BAB0-35F37F8F3205}" srcOrd="0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CBFF4B5C-007C-4413-94FB-8D747FA8960F}" type="presOf" srcId="{107BD6EE-2E45-4F56-B796-9A7C1377525B}" destId="{60158E1F-3164-4D9A-8A74-7BC44F229664}" srcOrd="1" destOrd="0" presId="urn:microsoft.com/office/officeart/2005/8/layout/list1"/>
    <dgm:cxn modelId="{0A7A0942-4ED2-4EB9-ACAE-6F922CC36783}" type="presOf" srcId="{F3D56E07-1E05-44F2-A8B6-4CAAF21DF10E}" destId="{D88A4403-1200-4389-B417-A47A021599C9}" srcOrd="0" destOrd="0" presId="urn:microsoft.com/office/officeart/2005/8/layout/list1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7AB52286-5050-4C6D-A910-94F6D2AA51B5}" type="presOf" srcId="{47653F90-BC74-4564-A803-2C739FAF9626}" destId="{B2AC6F72-E7E3-4A95-BEFC-6BD96BABEEA0}" srcOrd="0" destOrd="0" presId="urn:microsoft.com/office/officeart/2005/8/layout/list1"/>
    <dgm:cxn modelId="{1B9297B5-D378-4B29-9924-D0EE0C7FDE06}" type="presOf" srcId="{637B54B5-017D-4F87-9A2E-D17085D64065}" destId="{46A21074-F2D0-4E89-840A-F5D80F11EC02}" srcOrd="0" destOrd="0" presId="urn:microsoft.com/office/officeart/2005/8/layout/list1"/>
    <dgm:cxn modelId="{2993AD54-6572-470C-81C1-10B97BD66C85}" type="presOf" srcId="{F3D56E07-1E05-44F2-A8B6-4CAAF21DF10E}" destId="{364FDFCF-8636-41D2-A51C-040EC925E118}" srcOrd="1" destOrd="0" presId="urn:microsoft.com/office/officeart/2005/8/layout/list1"/>
    <dgm:cxn modelId="{49CC85A7-89FE-428C-8E42-D78AF13E7BC8}" type="presParOf" srcId="{B2AC6F72-E7E3-4A95-BEFC-6BD96BABEEA0}" destId="{2BEBBFF6-A655-4A92-930F-091180657210}" srcOrd="0" destOrd="0" presId="urn:microsoft.com/office/officeart/2005/8/layout/list1"/>
    <dgm:cxn modelId="{2F352914-770D-45D4-92EA-CA819D2FF086}" type="presParOf" srcId="{2BEBBFF6-A655-4A92-930F-091180657210}" destId="{1E7DB367-E97B-442D-B4BA-0462D9EE2B61}" srcOrd="0" destOrd="0" presId="urn:microsoft.com/office/officeart/2005/8/layout/list1"/>
    <dgm:cxn modelId="{A4E31C38-7F14-45DD-925E-B18B90849879}" type="presParOf" srcId="{2BEBBFF6-A655-4A92-930F-091180657210}" destId="{B5FD09AF-6429-4689-A3B8-FC692BEDB048}" srcOrd="1" destOrd="0" presId="urn:microsoft.com/office/officeart/2005/8/layout/list1"/>
    <dgm:cxn modelId="{869B518D-0152-4A61-B501-15195A2DE0AF}" type="presParOf" srcId="{B2AC6F72-E7E3-4A95-BEFC-6BD96BABEEA0}" destId="{CF724A99-D1D7-4EDE-BC17-9D65C5844BBD}" srcOrd="1" destOrd="0" presId="urn:microsoft.com/office/officeart/2005/8/layout/list1"/>
    <dgm:cxn modelId="{8C4108C5-2D85-4117-AAE0-31B2CDE2ABFC}" type="presParOf" srcId="{B2AC6F72-E7E3-4A95-BEFC-6BD96BABEEA0}" destId="{5A21145C-191D-4027-84C6-CA2181510436}" srcOrd="2" destOrd="0" presId="urn:microsoft.com/office/officeart/2005/8/layout/list1"/>
    <dgm:cxn modelId="{C36D7B8C-C0F1-4DE0-8092-BAE2EE34A07C}" type="presParOf" srcId="{B2AC6F72-E7E3-4A95-BEFC-6BD96BABEEA0}" destId="{2CC24E6F-3105-4F4D-84ED-29226651155A}" srcOrd="3" destOrd="0" presId="urn:microsoft.com/office/officeart/2005/8/layout/list1"/>
    <dgm:cxn modelId="{FC832E20-2DDD-4F4C-8698-890CE5646D7D}" type="presParOf" srcId="{B2AC6F72-E7E3-4A95-BEFC-6BD96BABEEA0}" destId="{061CC233-70B5-4821-A2C1-CC9DF177D22A}" srcOrd="4" destOrd="0" presId="urn:microsoft.com/office/officeart/2005/8/layout/list1"/>
    <dgm:cxn modelId="{EBAE8A45-CB0E-4E1E-A314-97B929A3685F}" type="presParOf" srcId="{061CC233-70B5-4821-A2C1-CC9DF177D22A}" destId="{D88A4403-1200-4389-B417-A47A021599C9}" srcOrd="0" destOrd="0" presId="urn:microsoft.com/office/officeart/2005/8/layout/list1"/>
    <dgm:cxn modelId="{8B4E547A-B6DE-4784-8B00-79B1EAEC9EF7}" type="presParOf" srcId="{061CC233-70B5-4821-A2C1-CC9DF177D22A}" destId="{364FDFCF-8636-41D2-A51C-040EC925E118}" srcOrd="1" destOrd="0" presId="urn:microsoft.com/office/officeart/2005/8/layout/list1"/>
    <dgm:cxn modelId="{969CD4A9-D65E-493B-9FB6-18C2A39A8350}" type="presParOf" srcId="{B2AC6F72-E7E3-4A95-BEFC-6BD96BABEEA0}" destId="{AA68EBC7-8A1A-436C-8EF3-0F81648143B5}" srcOrd="5" destOrd="0" presId="urn:microsoft.com/office/officeart/2005/8/layout/list1"/>
    <dgm:cxn modelId="{0B79763F-2614-40A1-A7A4-B3C67A761F62}" type="presParOf" srcId="{B2AC6F72-E7E3-4A95-BEFC-6BD96BABEEA0}" destId="{C6C6E6EF-9188-455C-84BE-E4039E5E4C16}" srcOrd="6" destOrd="0" presId="urn:microsoft.com/office/officeart/2005/8/layout/list1"/>
    <dgm:cxn modelId="{56FF8821-F356-4FC4-BDD7-E70662715807}" type="presParOf" srcId="{B2AC6F72-E7E3-4A95-BEFC-6BD96BABEEA0}" destId="{BD46DFD3-F380-4E15-B0B6-ABA00EA8D91B}" srcOrd="7" destOrd="0" presId="urn:microsoft.com/office/officeart/2005/8/layout/list1"/>
    <dgm:cxn modelId="{6916BAB0-5E24-48DE-8B98-337F858CAF36}" type="presParOf" srcId="{B2AC6F72-E7E3-4A95-BEFC-6BD96BABEEA0}" destId="{F8B28252-44AF-4B00-B252-8A26D127372F}" srcOrd="8" destOrd="0" presId="urn:microsoft.com/office/officeart/2005/8/layout/list1"/>
    <dgm:cxn modelId="{E2E4E53D-F867-499B-8A8B-AC5953786425}" type="presParOf" srcId="{F8B28252-44AF-4B00-B252-8A26D127372F}" destId="{46A21074-F2D0-4E89-840A-F5D80F11EC02}" srcOrd="0" destOrd="0" presId="urn:microsoft.com/office/officeart/2005/8/layout/list1"/>
    <dgm:cxn modelId="{6D20B7C9-8B18-45E9-855D-AE8A22EC2F07}" type="presParOf" srcId="{F8B28252-44AF-4B00-B252-8A26D127372F}" destId="{1BA96CF7-B60C-4D19-8EE7-AB26B61829F7}" srcOrd="1" destOrd="0" presId="urn:microsoft.com/office/officeart/2005/8/layout/list1"/>
    <dgm:cxn modelId="{5F83BD6B-E3BB-441C-BA27-2FD7C809C6D8}" type="presParOf" srcId="{B2AC6F72-E7E3-4A95-BEFC-6BD96BABEEA0}" destId="{AC37B9BE-B0C9-4CB8-B908-A4C950C8A855}" srcOrd="9" destOrd="0" presId="urn:microsoft.com/office/officeart/2005/8/layout/list1"/>
    <dgm:cxn modelId="{4EE7624E-F013-435C-B6E7-C3C5557CDB3E}" type="presParOf" srcId="{B2AC6F72-E7E3-4A95-BEFC-6BD96BABEEA0}" destId="{8F2183FF-D289-413E-975C-84F4225BAE5D}" srcOrd="10" destOrd="0" presId="urn:microsoft.com/office/officeart/2005/8/layout/list1"/>
    <dgm:cxn modelId="{96F2E8BF-22EC-4514-8F98-95FCED1BB55B}" type="presParOf" srcId="{B2AC6F72-E7E3-4A95-BEFC-6BD96BABEEA0}" destId="{D42F97B5-47CE-4385-B7FE-FF29BDE7F86C}" srcOrd="11" destOrd="0" presId="urn:microsoft.com/office/officeart/2005/8/layout/list1"/>
    <dgm:cxn modelId="{41C61492-2A3B-4B0F-8A1D-E20E9FD8B4C5}" type="presParOf" srcId="{B2AC6F72-E7E3-4A95-BEFC-6BD96BABEEA0}" destId="{2FA843DB-C943-42AF-B904-68AF789566F9}" srcOrd="12" destOrd="0" presId="urn:microsoft.com/office/officeart/2005/8/layout/list1"/>
    <dgm:cxn modelId="{5F294A95-773E-4B5D-963C-E5688C3AF8E9}" type="presParOf" srcId="{2FA843DB-C943-42AF-B904-68AF789566F9}" destId="{484E0B23-C5FD-4462-BAB0-35F37F8F3205}" srcOrd="0" destOrd="0" presId="urn:microsoft.com/office/officeart/2005/8/layout/list1"/>
    <dgm:cxn modelId="{F6E53FE1-E26A-480E-A82F-AC3527C1BA1A}" type="presParOf" srcId="{2FA843DB-C943-42AF-B904-68AF789566F9}" destId="{60158E1F-3164-4D9A-8A74-7BC44F229664}" srcOrd="1" destOrd="0" presId="urn:microsoft.com/office/officeart/2005/8/layout/list1"/>
    <dgm:cxn modelId="{E52D7E76-AFCC-48C9-B1A5-7575EAF95682}" type="presParOf" srcId="{B2AC6F72-E7E3-4A95-BEFC-6BD96BABEEA0}" destId="{85122846-5FD1-45DB-BEBA-2A0E09362ECA}" srcOrd="13" destOrd="0" presId="urn:microsoft.com/office/officeart/2005/8/layout/list1"/>
    <dgm:cxn modelId="{E11AC20D-BBC4-4304-9871-02287BD74751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350319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414244" y="55119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Giới Thiệu</a:t>
          </a:r>
          <a:endParaRPr lang="en-US" sz="2000" kern="1200" dirty="0"/>
        </a:p>
      </dsp:txBody>
      <dsp:txXfrm>
        <a:off x="443065" y="83940"/>
        <a:ext cx="7476976" cy="532758"/>
      </dsp:txXfrm>
    </dsp:sp>
    <dsp:sp modelId="{C6C6E6EF-9188-455C-84BE-E4039E5E4C16}">
      <dsp:nvSpPr>
        <dsp:cNvPr id="0" name=""/>
        <dsp:cNvSpPr/>
      </dsp:nvSpPr>
      <dsp:spPr>
        <a:xfrm>
          <a:off x="0" y="1257520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414244" y="962320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Giải thuật học</a:t>
          </a:r>
          <a:endParaRPr lang="en-US" sz="2000" kern="1200" dirty="0"/>
        </a:p>
      </dsp:txBody>
      <dsp:txXfrm>
        <a:off x="443065" y="991141"/>
        <a:ext cx="7476976" cy="532758"/>
      </dsp:txXfrm>
    </dsp:sp>
    <dsp:sp modelId="{8F2183FF-D289-413E-975C-84F4225BAE5D}">
      <dsp:nvSpPr>
        <dsp:cNvPr id="0" name=""/>
        <dsp:cNvSpPr/>
      </dsp:nvSpPr>
      <dsp:spPr>
        <a:xfrm>
          <a:off x="0" y="2164720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394042" y="1878228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Đánh giá kết quả</a:t>
          </a:r>
          <a:endParaRPr lang="en-US" sz="2000" kern="1200" dirty="0"/>
        </a:p>
      </dsp:txBody>
      <dsp:txXfrm>
        <a:off x="422863" y="1907049"/>
        <a:ext cx="7476976" cy="532758"/>
      </dsp:txXfrm>
    </dsp:sp>
    <dsp:sp modelId="{5065213E-0494-4988-8537-3A569E286251}">
      <dsp:nvSpPr>
        <dsp:cNvPr id="0" name=""/>
        <dsp:cNvSpPr/>
      </dsp:nvSpPr>
      <dsp:spPr>
        <a:xfrm>
          <a:off x="0" y="3071920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414244" y="2776720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Thảo Luận </a:t>
          </a:r>
          <a:endParaRPr lang="en-US" sz="2000" kern="1200" dirty="0"/>
        </a:p>
      </dsp:txBody>
      <dsp:txXfrm>
        <a:off x="443065" y="2805541"/>
        <a:ext cx="7476976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D1AEE-6D65-41FA-BA11-A0CE20BBDF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36D7-B9C0-4510-B321-D6FFDFC6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C482-A4C4-4AC1-80C8-C47581DB48E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1D6DB-A33D-441C-B2B2-F156E9FD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346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2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0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8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31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1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0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33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12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243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50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15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53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2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4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28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42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046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6432"/>
            <a:ext cx="12012476" cy="148478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US" sz="4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 báo tính khách quan của bài viết thể thao bằng mô hình Perceptron</a:t>
            </a:r>
            <a:endParaRPr lang="vi-VN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5440" y="3612197"/>
            <a:ext cx="5591687" cy="12714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</a:t>
            </a: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Quang Sang  B1606927</a:t>
            </a:r>
            <a:endParaRPr lang="vi-VN" sz="2400" b="1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Phước Thành B1610669</a:t>
            </a:r>
            <a:endParaRPr lang="vi-VN" sz="2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1</a:t>
            </a:fld>
            <a:endParaRPr lang="vi-VN"/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383178" y="3622765"/>
            <a:ext cx="5385252" cy="1706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Dẫn:</a:t>
            </a: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</a:t>
            </a:r>
            <a:r>
              <a:rPr lang="vi-VN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Nguyễn Minh Thư</a:t>
            </a:r>
            <a:endParaRPr lang="vi-VN" sz="2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854515" y="2264922"/>
            <a:ext cx="10608765" cy="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7304" y="6229987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10</a:t>
            </a:fld>
            <a:endParaRPr lang="vi-VN"/>
          </a:p>
        </p:txBody>
      </p:sp>
      <p:graphicFrame>
        <p:nvGraphicFramePr>
          <p:cNvPr id="19" name="Diagram 18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355486" y="-8744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GIẢI THUẬT HỌC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382638" y="1456521"/>
                <a:ext cx="6543108" cy="5401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19,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 = 0.25*1 + 0.5*1 + (-0.2)*19 + 0*1 = -3.05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g(x) &lt; 0 =&gt; output = 0 != y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Cập nhật: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W0 = W0 +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0.25 + 0.2(1 – 0)*1 = 0.45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0.5 + 0.2(1 – 0)*1 = 0.7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(-0.2)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+ 0.2(1 –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0)*19 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W3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W3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+ 0.2(1 –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0)*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0.2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38" y="1456521"/>
                <a:ext cx="6543108" cy="5401479"/>
              </a:xfrm>
              <a:prstGeom prst="rect">
                <a:avLst/>
              </a:prstGeom>
              <a:blipFill rotWithShape="0">
                <a:blip r:embed="rId7"/>
                <a:stretch>
                  <a:fillRect l="-1305" t="-3160" b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02361"/>
              </p:ext>
            </p:extLst>
          </p:nvPr>
        </p:nvGraphicFramePr>
        <p:xfrm>
          <a:off x="8239742" y="1821998"/>
          <a:ext cx="3887756" cy="15063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8081"/>
                <a:gridCol w="991673"/>
                <a:gridCol w="991673"/>
                <a:gridCol w="746329"/>
              </a:tblGrid>
              <a:tr h="568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Nhãn (y)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 (x1)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 (x2)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 (x3)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248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854515" y="2264922"/>
            <a:ext cx="10608765" cy="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7304" y="6229987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11</a:t>
            </a:fld>
            <a:endParaRPr lang="vi-VN"/>
          </a:p>
        </p:txBody>
      </p:sp>
      <p:graphicFrame>
        <p:nvGraphicFramePr>
          <p:cNvPr id="19" name="Diagram 18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355486" y="50111"/>
            <a:ext cx="10018713" cy="13537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GIẢI THUẬT HỌC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239742" y="1821998"/>
          <a:ext cx="3887756" cy="15063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8081"/>
                <a:gridCol w="991673"/>
                <a:gridCol w="991673"/>
                <a:gridCol w="746329"/>
              </a:tblGrid>
              <a:tr h="568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Nhãn (y)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 (x1)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 (x2)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 (x3)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331819" y="1290173"/>
                <a:ext cx="6733688" cy="5401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3: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19,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 = 0.45*1 + 0.7*1 + 3.6*14 + 0.2*0 = 51.55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&gt; 0 =&gt; output = 1 != y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Cập nhật: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W0 = W0 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)*x0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0.45 + 0.2(0 – 1)*1 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0.25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0.7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0.2(0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1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)*8 = -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0.9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+ 0.2(0 – 1)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*14 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0.8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W3 = W3 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+ 0.2(0 – 1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)*0 = 0.2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19" y="1290173"/>
                <a:ext cx="6733688" cy="5401479"/>
              </a:xfrm>
              <a:prstGeom prst="rect">
                <a:avLst/>
              </a:prstGeom>
              <a:blipFill rotWithShape="0">
                <a:blip r:embed="rId7"/>
                <a:stretch>
                  <a:fillRect l="-1176" t="-3160" b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451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" y="15241"/>
            <a:ext cx="10018713" cy="1752599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12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917356" y="2027643"/>
            <a:ext cx="10853933" cy="23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2225" indent="-342900">
              <a:lnSpc>
                <a:spcPct val="107000"/>
              </a:lnSpc>
              <a:spcAft>
                <a:spcPts val="570"/>
              </a:spcAft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Hold-out: </a:t>
            </a:r>
          </a:p>
          <a:p>
            <a:pPr marR="22225">
              <a:lnSpc>
                <a:spcPct val="107000"/>
              </a:lnSpc>
              <a:spcAft>
                <a:spcPts val="570"/>
              </a:spcAft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Lấy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 nhiên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3/4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và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còn lại dùng cho kiểm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tra.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225" indent="-342900">
              <a:lnSpc>
                <a:spcPct val="107000"/>
              </a:lnSpc>
              <a:spcAft>
                <a:spcPts val="57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22225">
              <a:lnSpc>
                <a:spcPct val="107000"/>
              </a:lnSpc>
              <a:spcAft>
                <a:spcPts val="570"/>
              </a:spcAft>
            </a:pP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Số lượng t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ập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750</a:t>
            </a:r>
            <a:endParaRPr lang="vi-VN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2225">
              <a:lnSpc>
                <a:spcPct val="107000"/>
              </a:lnSpc>
              <a:spcAft>
                <a:spcPts val="570"/>
              </a:spcAft>
            </a:pP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Số lượng t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ập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250</a:t>
            </a:r>
            <a:endParaRPr lang="vi-VN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22441407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6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14599"/>
              </p:ext>
            </p:extLst>
          </p:nvPr>
        </p:nvGraphicFramePr>
        <p:xfrm>
          <a:off x="1520473" y="1904126"/>
          <a:ext cx="8773058" cy="4330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3653">
                  <a:extLst>
                    <a:ext uri="{9D8B030D-6E8A-4147-A177-3AD203B41FA5}">
                      <a16:colId xmlns:a16="http://schemas.microsoft.com/office/drawing/2014/main" xmlns="" val="3928609611"/>
                    </a:ext>
                  </a:extLst>
                </a:gridCol>
                <a:gridCol w="3666308">
                  <a:extLst>
                    <a:ext uri="{9D8B030D-6E8A-4147-A177-3AD203B41FA5}">
                      <a16:colId xmlns:a16="http://schemas.microsoft.com/office/drawing/2014/main" xmlns="" val="141198281"/>
                    </a:ext>
                  </a:extLst>
                </a:gridCol>
                <a:gridCol w="3553097">
                  <a:extLst>
                    <a:ext uri="{9D8B030D-6E8A-4147-A177-3AD203B41FA5}">
                      <a16:colId xmlns:a16="http://schemas.microsoft.com/office/drawing/2014/main" xmlns="" val="2180620004"/>
                    </a:ext>
                  </a:extLst>
                </a:gridCol>
              </a:tblGrid>
              <a:tr h="602919"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 anchor="ctr"/>
                </a:tc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Hồi Quy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 anchor="ctr"/>
                </a:tc>
                <a:extLst>
                  <a:ext uri="{0D108BD9-81ED-4DB2-BD59-A6C34878D82A}">
                    <a16:rowId xmlns:a16="http://schemas.microsoft.com/office/drawing/2014/main" xmlns="" val="2794614439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151.85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61.11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224859825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154.84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63.04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3773884530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151.63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64.68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1414194362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149.69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60.76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2664614649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153.55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61.37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2220997752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151.97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61.84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810206583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151.93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61.80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1823822988"/>
                  </a:ext>
                </a:extLst>
              </a:tr>
              <a:tr h="343577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149.96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63.30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1320973102"/>
                  </a:ext>
                </a:extLst>
              </a:tr>
              <a:tr h="369333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153.24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63.58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4138443408"/>
                  </a:ext>
                </a:extLst>
              </a:tr>
              <a:tr h="602919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151.16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61.79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8829037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57982" y="1374318"/>
            <a:ext cx="6832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vi-VN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RMSE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65388883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668" y="15241"/>
            <a:ext cx="10018713" cy="1752599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11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14</a:t>
            </a:fld>
            <a:endParaRPr lang="vi-V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3065" y="1966509"/>
            <a:ext cx="11368935" cy="45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24661" y="2284382"/>
            <a:ext cx="16243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14005" y="2191568"/>
            <a:ext cx="84421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 Quy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65388883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668" y="15241"/>
            <a:ext cx="10018713" cy="1752599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6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7221" y="3027218"/>
            <a:ext cx="9677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b="1" i="1" dirty="0" smtClean="0"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Cảm ơn Cô và các bạn đã lắng nghe !!!</a:t>
            </a:r>
            <a:endParaRPr lang="en-US" sz="4000" b="0" i="1" cap="none" spc="0" dirty="0">
              <a:ln w="0"/>
              <a:solidFill>
                <a:srgbClr val="00206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99481" y="5833872"/>
            <a:ext cx="551167" cy="227076"/>
          </a:xfrm>
        </p:spPr>
        <p:txBody>
          <a:bodyPr/>
          <a:lstStyle/>
          <a:p>
            <a:fld id="{7006A12D-0BF5-464A-96E1-4D98B1325B45}" type="slidenum">
              <a:rPr lang="vi-VN" smtClean="0"/>
              <a:t>15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64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92412998"/>
              </p:ext>
            </p:extLst>
          </p:nvPr>
        </p:nvGraphicFramePr>
        <p:xfrm>
          <a:off x="1947672" y="2386584"/>
          <a:ext cx="8284899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DCC8-BCC4-4585-A7B7-E08B9DC0D7D1}" type="slidenum">
              <a:rPr lang="vi-VN" smtClean="0"/>
              <a:t>2</a:t>
            </a:fld>
            <a:endParaRPr lang="vi-V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83" y="365974"/>
            <a:ext cx="12012476" cy="14847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 báo tính khách quan của bài viết thể thao bằng giải thuật Perceptron</a:t>
            </a:r>
            <a:endParaRPr lang="vi-VN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3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-392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 tập dữ liệu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0749" y="2216863"/>
            <a:ext cx="9168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Tên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tập dữ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Sport articles for objectivity analysis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Thông tin tập dữ liệu: Trích xuất từ Phòng thí nghiệm trí tuệ nhân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tạo, American University of Beirut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400" dirty="0" smtClean="0">
                <a:cs typeface="Arial" panose="020B0604020202020204" pitchFamily="34" charset="0"/>
              </a:rPr>
              <a:t>Nhiệm </a:t>
            </a:r>
            <a:r>
              <a:rPr lang="vi-VN" sz="2400" dirty="0">
                <a:cs typeface="Arial" panose="020B0604020202020204" pitchFamily="34" charset="0"/>
              </a:rPr>
              <a:t>vụ</a:t>
            </a:r>
            <a:r>
              <a:rPr lang="en-US" sz="2400" dirty="0" smtClean="0">
                <a:cs typeface="Arial" panose="020B0604020202020204" pitchFamily="34" charset="0"/>
              </a:rPr>
              <a:t>:</a:t>
            </a:r>
            <a:r>
              <a:rPr lang="vi-VN" sz="2400" dirty="0" smtClean="0">
                <a:cs typeface="Arial" panose="020B0604020202020204" pitchFamily="34" charset="0"/>
              </a:rPr>
              <a:t> </a:t>
            </a:r>
            <a:r>
              <a:rPr lang="en-US" sz="2400" dirty="0" smtClean="0">
                <a:cs typeface="Arial" panose="020B0604020202020204" pitchFamily="34" charset="0"/>
              </a:rPr>
              <a:t>Dự đoán tính chủ quan khách quan của bài viết thể thao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Dữ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liệu gồm: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phần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tử với 59 thuộc tính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3</a:t>
            </a:fld>
            <a:endParaRPr lang="vi-V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0533626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262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-392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i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 tập dữ liệu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4</a:t>
            </a:fld>
            <a:endParaRPr lang="vi-VN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4858" y="2117397"/>
            <a:ext cx="11354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5. 59 thuộc tính và 1 nhãn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CC: Tần suất sử dụng liên từ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coordinating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conjunctions)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CD: Tần suất sử dụng chữ số liệt kê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numerals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cardinals)</a:t>
            </a:r>
            <a:endParaRPr lang="en-US" sz="24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DT: Tần suất của các yếu tố quyết định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determiners)</a:t>
            </a:r>
            <a:endParaRPr lang="en-US" sz="24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EX: Tần suất xuất hiện từ chỉ số nhiều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of existential there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FW: Tần suất sử dụng từ ngữ nước ngoài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foreign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words)</a:t>
            </a:r>
            <a:endParaRPr lang="en-US" sz="24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Ins:  Tần suất kết hợp liên từ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subordinating preposition or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conjunction)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Nhãn: khách quan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(objective) </a:t>
            </a:r>
            <a:r>
              <a:rPr lang="en-US" sz="2400" dirty="0" smtClean="0">
                <a:cs typeface="Times New Roman" panose="02020603050405020304" pitchFamily="18" charset="0"/>
              </a:rPr>
              <a:t>/ chủ quan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(subjective)</a:t>
            </a:r>
            <a:endParaRPr lang="en-US" sz="24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79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-392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i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 tập dữ liệu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5</a:t>
            </a:fld>
            <a:endParaRPr lang="vi-VN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615" y="1815144"/>
            <a:ext cx="9671788" cy="39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89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65705" y="2199168"/>
            <a:ext cx="10218575" cy="165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Tập dữ liệu và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25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hình: Perceptron đơn tầng</a:t>
            </a:r>
            <a:endParaRPr lang="vi-V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Chọn ra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phần tử với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thuộc tính và 1 nhãn.</a:t>
            </a:r>
            <a:endParaRPr lang="vi-V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7985" y="635244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6</a:t>
            </a:fld>
            <a:endParaRPr lang="vi-VN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69358"/>
              </p:ext>
            </p:extLst>
          </p:nvPr>
        </p:nvGraphicFramePr>
        <p:xfrm>
          <a:off x="3839136" y="4075866"/>
          <a:ext cx="3887756" cy="1319410"/>
        </p:xfrm>
        <a:graphic>
          <a:graphicData uri="http://schemas.openxmlformats.org/drawingml/2006/table">
            <a:tbl>
              <a:tblPr/>
              <a:tblGrid>
                <a:gridCol w="1158081"/>
                <a:gridCol w="991673"/>
                <a:gridCol w="991673"/>
                <a:gridCol w="746329"/>
              </a:tblGrid>
              <a:tr h="497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Nhãn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84449" y="2937655"/>
            <a:ext cx="4961806" cy="165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Tập dữ liệu và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25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cho objective 0 cho subjective</a:t>
            </a:r>
            <a:endParaRPr lang="vi-V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7</a:t>
            </a:fld>
            <a:endParaRPr lang="vi-VN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51848"/>
              </p:ext>
            </p:extLst>
          </p:nvPr>
        </p:nvGraphicFramePr>
        <p:xfrm>
          <a:off x="6805424" y="2737833"/>
          <a:ext cx="3887756" cy="1319410"/>
        </p:xfrm>
        <a:graphic>
          <a:graphicData uri="http://schemas.openxmlformats.org/drawingml/2006/table">
            <a:tbl>
              <a:tblPr/>
              <a:tblGrid>
                <a:gridCol w="1158081"/>
                <a:gridCol w="991673"/>
                <a:gridCol w="991673"/>
                <a:gridCol w="746329"/>
              </a:tblGrid>
              <a:tr h="497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Nhãn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3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88137" y="1835982"/>
            <a:ext cx="10360152" cy="498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hàm kết hợp tuyến tính</a:t>
            </a:r>
            <a:r>
              <a:rPr lang="vi-V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5176" y="23342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8</a:t>
            </a:fld>
            <a:endParaRPr lang="vi-VN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579" y="2444500"/>
            <a:ext cx="6543268" cy="1455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302" y="4708696"/>
            <a:ext cx="4415748" cy="1369016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sz="half" idx="2"/>
          </p:nvPr>
        </p:nvSpPr>
        <p:spPr>
          <a:xfrm>
            <a:off x="1088137" y="4138708"/>
            <a:ext cx="10360152" cy="498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854515" y="2264922"/>
            <a:ext cx="10608765" cy="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7304" y="6229987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9</a:t>
            </a:fld>
            <a:endParaRPr lang="vi-VN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GIẢI THUẬT HỌC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048" y="1917873"/>
            <a:ext cx="12006470" cy="83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Khởi tạo ngẫu nhiên các trọng số w với : w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0.25;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0.5;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-0.2;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vi-VN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eta=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71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5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604262" y="4479189"/>
                <a:ext cx="9718552" cy="1260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7,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9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 = 0.25*1 + 0.5*7 + (-0.2)*9 + 0*1 = 1.95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g(x) &gt; 0 =&gt; output = 1 = y 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62" y="4479189"/>
                <a:ext cx="9718552" cy="1260923"/>
              </a:xfrm>
              <a:prstGeom prst="rect">
                <a:avLst/>
              </a:prstGeom>
              <a:blipFill rotWithShape="0">
                <a:blip r:embed="rId7"/>
                <a:stretch>
                  <a:fillRect l="-816" t="-1352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58592"/>
              </p:ext>
            </p:extLst>
          </p:nvPr>
        </p:nvGraphicFramePr>
        <p:xfrm>
          <a:off x="7940704" y="2513134"/>
          <a:ext cx="3887756" cy="15063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8081"/>
                <a:gridCol w="991673"/>
                <a:gridCol w="991673"/>
                <a:gridCol w="746329"/>
              </a:tblGrid>
              <a:tr h="568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Nhãn (y)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 (x1)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 (x2)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 (x3)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303" y="2743058"/>
            <a:ext cx="4633274" cy="11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42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1026</TotalTime>
  <Words>763</Words>
  <Application>Microsoft Office PowerPoint</Application>
  <PresentationFormat>Widescreen</PresentationFormat>
  <Paragraphs>285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Dự báo tính khách quan của bài viết thể thao bằng mô hình Perceptron</vt:lpstr>
      <vt:lpstr>PowerPoint Presentation</vt:lpstr>
      <vt:lpstr>Giới thiệu tập dữ liệu</vt:lpstr>
      <vt:lpstr>Giới thiệu tập dữ liệu</vt:lpstr>
      <vt:lpstr>Giới thiệu tập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ĐÁNH GIÁ KẾT QUẢ</vt:lpstr>
      <vt:lpstr>ĐÁNH GIÁ KẾT QUẢ</vt:lpstr>
      <vt:lpstr>ĐÁNH GIÁ KẾT QUẢ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</dc:title>
  <dc:creator>IK</dc:creator>
  <cp:lastModifiedBy>Windows User</cp:lastModifiedBy>
  <cp:revision>186</cp:revision>
  <dcterms:created xsi:type="dcterms:W3CDTF">2018-03-26T15:19:36Z</dcterms:created>
  <dcterms:modified xsi:type="dcterms:W3CDTF">2019-11-18T08:02:58Z</dcterms:modified>
</cp:coreProperties>
</file>