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Lst>
  <p:sldSz cy="5143500" cx="9144000"/>
  <p:notesSz cx="6858000" cy="9144000"/>
  <p:embeddedFontLst>
    <p:embeddedFont>
      <p:font typeface="Open Sans SemiBold"/>
      <p:regular r:id="rId57"/>
      <p:bold r:id="rId58"/>
      <p:italic r:id="rId59"/>
      <p:boldItalic r:id="rId60"/>
    </p:embeddedFont>
    <p:embeddedFont>
      <p:font typeface="Advent Pro"/>
      <p:regular r:id="rId61"/>
      <p:bold r:id="rId62"/>
      <p:italic r:id="rId63"/>
      <p:boldItalic r:id="rId64"/>
    </p:embeddedFont>
    <p:embeddedFont>
      <p:font typeface="Open Sans"/>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AdventPro-bold.fntdata"/><Relationship Id="rId61" Type="http://schemas.openxmlformats.org/officeDocument/2006/relationships/font" Target="fonts/AdventPro-regular.fntdata"/><Relationship Id="rId20" Type="http://schemas.openxmlformats.org/officeDocument/2006/relationships/slide" Target="slides/slide16.xml"/><Relationship Id="rId64" Type="http://schemas.openxmlformats.org/officeDocument/2006/relationships/font" Target="fonts/AdventPro-boldItalic.fntdata"/><Relationship Id="rId63" Type="http://schemas.openxmlformats.org/officeDocument/2006/relationships/font" Target="fonts/AdventPro-italic.fntdata"/><Relationship Id="rId22" Type="http://schemas.openxmlformats.org/officeDocument/2006/relationships/slide" Target="slides/slide18.xml"/><Relationship Id="rId66" Type="http://schemas.openxmlformats.org/officeDocument/2006/relationships/font" Target="fonts/OpenSans-bold.fntdata"/><Relationship Id="rId21" Type="http://schemas.openxmlformats.org/officeDocument/2006/relationships/slide" Target="slides/slide17.xml"/><Relationship Id="rId65" Type="http://schemas.openxmlformats.org/officeDocument/2006/relationships/font" Target="fonts/OpenSans-regular.fntdata"/><Relationship Id="rId24" Type="http://schemas.openxmlformats.org/officeDocument/2006/relationships/slide" Target="slides/slide20.xml"/><Relationship Id="rId68" Type="http://schemas.openxmlformats.org/officeDocument/2006/relationships/font" Target="fonts/OpenSans-boldItalic.fntdata"/><Relationship Id="rId23" Type="http://schemas.openxmlformats.org/officeDocument/2006/relationships/slide" Target="slides/slide19.xml"/><Relationship Id="rId67" Type="http://schemas.openxmlformats.org/officeDocument/2006/relationships/font" Target="fonts/OpenSans-italic.fntdata"/><Relationship Id="rId60" Type="http://schemas.openxmlformats.org/officeDocument/2006/relationships/font" Target="fonts/OpenSansSemiBold-bold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font" Target="fonts/OpenSansSemiBold-regular.fntdata"/><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font" Target="fonts/OpenSansSemiBold-italic.fntdata"/><Relationship Id="rId14" Type="http://schemas.openxmlformats.org/officeDocument/2006/relationships/slide" Target="slides/slide10.xml"/><Relationship Id="rId58" Type="http://schemas.openxmlformats.org/officeDocument/2006/relationships/font" Target="fonts/OpenSansSemiBold-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2e0539674f3_1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2e0539674f3_1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2e0539674f3_1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2e0539674f3_1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2e6d8dd91c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2e6d8dd91c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2e0539674f3_1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2e0539674f3_1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2e0539674f3_1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2e0539674f3_1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2e0539674f3_1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2e0539674f3_1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2e0539674f3_1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2e0539674f3_1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g2e0539674f3_1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1" name="Google Shape;971;g2e0539674f3_1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2e0539674f3_1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2e0539674f3_1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 name="Shape 1071"/>
        <p:cNvGrpSpPr/>
        <p:nvPr/>
      </p:nvGrpSpPr>
      <p:grpSpPr>
        <a:xfrm>
          <a:off x="0" y="0"/>
          <a:ext cx="0" cy="0"/>
          <a:chOff x="0" y="0"/>
          <a:chExt cx="0" cy="0"/>
        </a:xfrm>
      </p:grpSpPr>
      <p:sp>
        <p:nvSpPr>
          <p:cNvPr id="1072" name="Google Shape;1072;g2e0539674f3_1_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3" name="Google Shape;1073;g2e0539674f3_1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c35ba59f8a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c35ba59f8a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g2e0539674f3_1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7" name="Google Shape;1117;g2e0539674f3_1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g2e0539674f3_1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2e0539674f3_1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4" name="Shape 1204"/>
        <p:cNvGrpSpPr/>
        <p:nvPr/>
      </p:nvGrpSpPr>
      <p:grpSpPr>
        <a:xfrm>
          <a:off x="0" y="0"/>
          <a:ext cx="0" cy="0"/>
          <a:chOff x="0" y="0"/>
          <a:chExt cx="0" cy="0"/>
        </a:xfrm>
      </p:grpSpPr>
      <p:sp>
        <p:nvSpPr>
          <p:cNvPr id="1205" name="Google Shape;1205;g2e0539674f3_1_8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6" name="Google Shape;1206;g2e0539674f3_1_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8" name="Shape 1248"/>
        <p:cNvGrpSpPr/>
        <p:nvPr/>
      </p:nvGrpSpPr>
      <p:grpSpPr>
        <a:xfrm>
          <a:off x="0" y="0"/>
          <a:ext cx="0" cy="0"/>
          <a:chOff x="0" y="0"/>
          <a:chExt cx="0" cy="0"/>
        </a:xfrm>
      </p:grpSpPr>
      <p:sp>
        <p:nvSpPr>
          <p:cNvPr id="1249" name="Google Shape;1249;g2e0539674f3_1_8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0" name="Google Shape;1250;g2e0539674f3_1_8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1" name="Shape 1291"/>
        <p:cNvGrpSpPr/>
        <p:nvPr/>
      </p:nvGrpSpPr>
      <p:grpSpPr>
        <a:xfrm>
          <a:off x="0" y="0"/>
          <a:ext cx="0" cy="0"/>
          <a:chOff x="0" y="0"/>
          <a:chExt cx="0" cy="0"/>
        </a:xfrm>
      </p:grpSpPr>
      <p:sp>
        <p:nvSpPr>
          <p:cNvPr id="1292" name="Google Shape;1292;g2e0539674f3_1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3" name="Google Shape;1293;g2e0539674f3_1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4" name="Shape 1334"/>
        <p:cNvGrpSpPr/>
        <p:nvPr/>
      </p:nvGrpSpPr>
      <p:grpSpPr>
        <a:xfrm>
          <a:off x="0" y="0"/>
          <a:ext cx="0" cy="0"/>
          <a:chOff x="0" y="0"/>
          <a:chExt cx="0" cy="0"/>
        </a:xfrm>
      </p:grpSpPr>
      <p:sp>
        <p:nvSpPr>
          <p:cNvPr id="1335" name="Google Shape;1335;g2e0539674f3_1_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6" name="Google Shape;1336;g2e0539674f3_1_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9" name="Shape 1379"/>
        <p:cNvGrpSpPr/>
        <p:nvPr/>
      </p:nvGrpSpPr>
      <p:grpSpPr>
        <a:xfrm>
          <a:off x="0" y="0"/>
          <a:ext cx="0" cy="0"/>
          <a:chOff x="0" y="0"/>
          <a:chExt cx="0" cy="0"/>
        </a:xfrm>
      </p:grpSpPr>
      <p:sp>
        <p:nvSpPr>
          <p:cNvPr id="1380" name="Google Shape;1380;g2e0539674f3_1_10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1" name="Google Shape;1381;g2e0539674f3_1_1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4" name="Shape 1424"/>
        <p:cNvGrpSpPr/>
        <p:nvPr/>
      </p:nvGrpSpPr>
      <p:grpSpPr>
        <a:xfrm>
          <a:off x="0" y="0"/>
          <a:ext cx="0" cy="0"/>
          <a:chOff x="0" y="0"/>
          <a:chExt cx="0" cy="0"/>
        </a:xfrm>
      </p:grpSpPr>
      <p:sp>
        <p:nvSpPr>
          <p:cNvPr id="1425" name="Google Shape;1425;g2e0539674f3_1_10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6" name="Google Shape;1426;g2e0539674f3_1_1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8" name="Shape 1468"/>
        <p:cNvGrpSpPr/>
        <p:nvPr/>
      </p:nvGrpSpPr>
      <p:grpSpPr>
        <a:xfrm>
          <a:off x="0" y="0"/>
          <a:ext cx="0" cy="0"/>
          <a:chOff x="0" y="0"/>
          <a:chExt cx="0" cy="0"/>
        </a:xfrm>
      </p:grpSpPr>
      <p:sp>
        <p:nvSpPr>
          <p:cNvPr id="1469" name="Google Shape;1469;g2e0539674f3_1_1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0" name="Google Shape;1470;g2e0539674f3_1_1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2" name="Shape 1512"/>
        <p:cNvGrpSpPr/>
        <p:nvPr/>
      </p:nvGrpSpPr>
      <p:grpSpPr>
        <a:xfrm>
          <a:off x="0" y="0"/>
          <a:ext cx="0" cy="0"/>
          <a:chOff x="0" y="0"/>
          <a:chExt cx="0" cy="0"/>
        </a:xfrm>
      </p:grpSpPr>
      <p:sp>
        <p:nvSpPr>
          <p:cNvPr id="1513" name="Google Shape;1513;g2e39b37bb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4" name="Google Shape;1514;g2e39b37bb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c35ba59f8a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c35ba59f8a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6" name="Shape 1556"/>
        <p:cNvGrpSpPr/>
        <p:nvPr/>
      </p:nvGrpSpPr>
      <p:grpSpPr>
        <a:xfrm>
          <a:off x="0" y="0"/>
          <a:ext cx="0" cy="0"/>
          <a:chOff x="0" y="0"/>
          <a:chExt cx="0" cy="0"/>
        </a:xfrm>
      </p:grpSpPr>
      <p:sp>
        <p:nvSpPr>
          <p:cNvPr id="1557" name="Google Shape;1557;g2e39b37bbd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8" name="Google Shape;1558;g2e39b37bbd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9" name="Shape 1599"/>
        <p:cNvGrpSpPr/>
        <p:nvPr/>
      </p:nvGrpSpPr>
      <p:grpSpPr>
        <a:xfrm>
          <a:off x="0" y="0"/>
          <a:ext cx="0" cy="0"/>
          <a:chOff x="0" y="0"/>
          <a:chExt cx="0" cy="0"/>
        </a:xfrm>
      </p:grpSpPr>
      <p:sp>
        <p:nvSpPr>
          <p:cNvPr id="1600" name="Google Shape;1600;g2e0539674f3_1_1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1" name="Google Shape;1601;g2e0539674f3_1_1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3" name="Shape 1643"/>
        <p:cNvGrpSpPr/>
        <p:nvPr/>
      </p:nvGrpSpPr>
      <p:grpSpPr>
        <a:xfrm>
          <a:off x="0" y="0"/>
          <a:ext cx="0" cy="0"/>
          <a:chOff x="0" y="0"/>
          <a:chExt cx="0" cy="0"/>
        </a:xfrm>
      </p:grpSpPr>
      <p:sp>
        <p:nvSpPr>
          <p:cNvPr id="1644" name="Google Shape;1644;g2e0539674f3_1_1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5" name="Google Shape;1645;g2e0539674f3_1_1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6" name="Shape 1686"/>
        <p:cNvGrpSpPr/>
        <p:nvPr/>
      </p:nvGrpSpPr>
      <p:grpSpPr>
        <a:xfrm>
          <a:off x="0" y="0"/>
          <a:ext cx="0" cy="0"/>
          <a:chOff x="0" y="0"/>
          <a:chExt cx="0" cy="0"/>
        </a:xfrm>
      </p:grpSpPr>
      <p:sp>
        <p:nvSpPr>
          <p:cNvPr id="1687" name="Google Shape;1687;g2e0539674f3_1_1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8" name="Google Shape;1688;g2e0539674f3_1_1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1" name="Shape 1731"/>
        <p:cNvGrpSpPr/>
        <p:nvPr/>
      </p:nvGrpSpPr>
      <p:grpSpPr>
        <a:xfrm>
          <a:off x="0" y="0"/>
          <a:ext cx="0" cy="0"/>
          <a:chOff x="0" y="0"/>
          <a:chExt cx="0" cy="0"/>
        </a:xfrm>
      </p:grpSpPr>
      <p:sp>
        <p:nvSpPr>
          <p:cNvPr id="1732" name="Google Shape;1732;g2e0539674f3_1_1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3" name="Google Shape;1733;g2e0539674f3_1_1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4" name="Shape 1774"/>
        <p:cNvGrpSpPr/>
        <p:nvPr/>
      </p:nvGrpSpPr>
      <p:grpSpPr>
        <a:xfrm>
          <a:off x="0" y="0"/>
          <a:ext cx="0" cy="0"/>
          <a:chOff x="0" y="0"/>
          <a:chExt cx="0" cy="0"/>
        </a:xfrm>
      </p:grpSpPr>
      <p:sp>
        <p:nvSpPr>
          <p:cNvPr id="1775" name="Google Shape;1775;g2e0539674f3_1_1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6" name="Google Shape;1776;g2e0539674f3_1_1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6" name="Shape 1836"/>
        <p:cNvGrpSpPr/>
        <p:nvPr/>
      </p:nvGrpSpPr>
      <p:grpSpPr>
        <a:xfrm>
          <a:off x="0" y="0"/>
          <a:ext cx="0" cy="0"/>
          <a:chOff x="0" y="0"/>
          <a:chExt cx="0" cy="0"/>
        </a:xfrm>
      </p:grpSpPr>
      <p:sp>
        <p:nvSpPr>
          <p:cNvPr id="1837" name="Google Shape;1837;g2e0539674f3_1_1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8" name="Google Shape;1838;g2e0539674f3_1_1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0" name="Shape 1880"/>
        <p:cNvGrpSpPr/>
        <p:nvPr/>
      </p:nvGrpSpPr>
      <p:grpSpPr>
        <a:xfrm>
          <a:off x="0" y="0"/>
          <a:ext cx="0" cy="0"/>
          <a:chOff x="0" y="0"/>
          <a:chExt cx="0" cy="0"/>
        </a:xfrm>
      </p:grpSpPr>
      <p:sp>
        <p:nvSpPr>
          <p:cNvPr id="1881" name="Google Shape;1881;g2e0539674f3_1_1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2" name="Google Shape;1882;g2e0539674f3_1_1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4" name="Shape 1924"/>
        <p:cNvGrpSpPr/>
        <p:nvPr/>
      </p:nvGrpSpPr>
      <p:grpSpPr>
        <a:xfrm>
          <a:off x="0" y="0"/>
          <a:ext cx="0" cy="0"/>
          <a:chOff x="0" y="0"/>
          <a:chExt cx="0" cy="0"/>
        </a:xfrm>
      </p:grpSpPr>
      <p:sp>
        <p:nvSpPr>
          <p:cNvPr id="1925" name="Google Shape;1925;gc7285532de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6" name="Google Shape;1926;gc7285532de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1" name="Shape 1971"/>
        <p:cNvGrpSpPr/>
        <p:nvPr/>
      </p:nvGrpSpPr>
      <p:grpSpPr>
        <a:xfrm>
          <a:off x="0" y="0"/>
          <a:ext cx="0" cy="0"/>
          <a:chOff x="0" y="0"/>
          <a:chExt cx="0" cy="0"/>
        </a:xfrm>
      </p:grpSpPr>
      <p:sp>
        <p:nvSpPr>
          <p:cNvPr id="1972" name="Google Shape;1972;g2eedd8c490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3" name="Google Shape;1973;g2eedd8c490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c35ba59f8a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c35ba59f8a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4" name="Shape 2014"/>
        <p:cNvGrpSpPr/>
        <p:nvPr/>
      </p:nvGrpSpPr>
      <p:grpSpPr>
        <a:xfrm>
          <a:off x="0" y="0"/>
          <a:ext cx="0" cy="0"/>
          <a:chOff x="0" y="0"/>
          <a:chExt cx="0" cy="0"/>
        </a:xfrm>
      </p:grpSpPr>
      <p:sp>
        <p:nvSpPr>
          <p:cNvPr id="2015" name="Google Shape;2015;g2eedd8c49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6" name="Google Shape;2016;g2eedd8c49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4" name="Shape 2024"/>
        <p:cNvGrpSpPr/>
        <p:nvPr/>
      </p:nvGrpSpPr>
      <p:grpSpPr>
        <a:xfrm>
          <a:off x="0" y="0"/>
          <a:ext cx="0" cy="0"/>
          <a:chOff x="0" y="0"/>
          <a:chExt cx="0" cy="0"/>
        </a:xfrm>
      </p:grpSpPr>
      <p:sp>
        <p:nvSpPr>
          <p:cNvPr id="2025" name="Google Shape;2025;g2eedd8c4901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6" name="Google Shape;2026;g2eedd8c4901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6" name="Shape 2086"/>
        <p:cNvGrpSpPr/>
        <p:nvPr/>
      </p:nvGrpSpPr>
      <p:grpSpPr>
        <a:xfrm>
          <a:off x="0" y="0"/>
          <a:ext cx="0" cy="0"/>
          <a:chOff x="0" y="0"/>
          <a:chExt cx="0" cy="0"/>
        </a:xfrm>
      </p:grpSpPr>
      <p:sp>
        <p:nvSpPr>
          <p:cNvPr id="2087" name="Google Shape;2087;g2eedd8c4901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8" name="Google Shape;2088;g2eedd8c4901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2" name="Shape 2092"/>
        <p:cNvGrpSpPr/>
        <p:nvPr/>
      </p:nvGrpSpPr>
      <p:grpSpPr>
        <a:xfrm>
          <a:off x="0" y="0"/>
          <a:ext cx="0" cy="0"/>
          <a:chOff x="0" y="0"/>
          <a:chExt cx="0" cy="0"/>
        </a:xfrm>
      </p:grpSpPr>
      <p:sp>
        <p:nvSpPr>
          <p:cNvPr id="2093" name="Google Shape;2093;g2eedd8c4901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4" name="Google Shape;2094;g2eedd8c4901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4" name="Shape 2154"/>
        <p:cNvGrpSpPr/>
        <p:nvPr/>
      </p:nvGrpSpPr>
      <p:grpSpPr>
        <a:xfrm>
          <a:off x="0" y="0"/>
          <a:ext cx="0" cy="0"/>
          <a:chOff x="0" y="0"/>
          <a:chExt cx="0" cy="0"/>
        </a:xfrm>
      </p:grpSpPr>
      <p:sp>
        <p:nvSpPr>
          <p:cNvPr id="2155" name="Google Shape;2155;g2eedd8c4901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6" name="Google Shape;2156;g2eedd8c4901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1" name="Shape 2211"/>
        <p:cNvGrpSpPr/>
        <p:nvPr/>
      </p:nvGrpSpPr>
      <p:grpSpPr>
        <a:xfrm>
          <a:off x="0" y="0"/>
          <a:ext cx="0" cy="0"/>
          <a:chOff x="0" y="0"/>
          <a:chExt cx="0" cy="0"/>
        </a:xfrm>
      </p:grpSpPr>
      <p:sp>
        <p:nvSpPr>
          <p:cNvPr id="2212" name="Google Shape;2212;g2eedd8c4901_1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3" name="Google Shape;2213;g2eedd8c4901_1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7" name="Shape 2217"/>
        <p:cNvGrpSpPr/>
        <p:nvPr/>
      </p:nvGrpSpPr>
      <p:grpSpPr>
        <a:xfrm>
          <a:off x="0" y="0"/>
          <a:ext cx="0" cy="0"/>
          <a:chOff x="0" y="0"/>
          <a:chExt cx="0" cy="0"/>
        </a:xfrm>
      </p:grpSpPr>
      <p:sp>
        <p:nvSpPr>
          <p:cNvPr id="2218" name="Google Shape;2218;g2eedd8c4901_1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9" name="Google Shape;2219;g2eedd8c4901_1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4" name="Shape 2224"/>
        <p:cNvGrpSpPr/>
        <p:nvPr/>
      </p:nvGrpSpPr>
      <p:grpSpPr>
        <a:xfrm>
          <a:off x="0" y="0"/>
          <a:ext cx="0" cy="0"/>
          <a:chOff x="0" y="0"/>
          <a:chExt cx="0" cy="0"/>
        </a:xfrm>
      </p:grpSpPr>
      <p:sp>
        <p:nvSpPr>
          <p:cNvPr id="2225" name="Google Shape;2225;g2eedd8c4901_1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6" name="Google Shape;2226;g2eedd8c4901_1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1" name="Shape 2231"/>
        <p:cNvGrpSpPr/>
        <p:nvPr/>
      </p:nvGrpSpPr>
      <p:grpSpPr>
        <a:xfrm>
          <a:off x="0" y="0"/>
          <a:ext cx="0" cy="0"/>
          <a:chOff x="0" y="0"/>
          <a:chExt cx="0" cy="0"/>
        </a:xfrm>
      </p:grpSpPr>
      <p:sp>
        <p:nvSpPr>
          <p:cNvPr id="2232" name="Google Shape;2232;g2eedd8c490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3" name="Google Shape;2233;g2eedd8c490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5" name="Shape 2275"/>
        <p:cNvGrpSpPr/>
        <p:nvPr/>
      </p:nvGrpSpPr>
      <p:grpSpPr>
        <a:xfrm>
          <a:off x="0" y="0"/>
          <a:ext cx="0" cy="0"/>
          <a:chOff x="0" y="0"/>
          <a:chExt cx="0" cy="0"/>
        </a:xfrm>
      </p:grpSpPr>
      <p:sp>
        <p:nvSpPr>
          <p:cNvPr id="2276" name="Google Shape;2276;g2eedd8c4901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7" name="Google Shape;2277;g2eedd8c4901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e0539674f3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e0539674f3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3" name="Shape 2323"/>
        <p:cNvGrpSpPr/>
        <p:nvPr/>
      </p:nvGrpSpPr>
      <p:grpSpPr>
        <a:xfrm>
          <a:off x="0" y="0"/>
          <a:ext cx="0" cy="0"/>
          <a:chOff x="0" y="0"/>
          <a:chExt cx="0" cy="0"/>
        </a:xfrm>
      </p:grpSpPr>
      <p:sp>
        <p:nvSpPr>
          <p:cNvPr id="2324" name="Google Shape;2324;g2eedd8c4901_1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5" name="Google Shape;2325;g2eedd8c4901_1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7" name="Shape 2367"/>
        <p:cNvGrpSpPr/>
        <p:nvPr/>
      </p:nvGrpSpPr>
      <p:grpSpPr>
        <a:xfrm>
          <a:off x="0" y="0"/>
          <a:ext cx="0" cy="0"/>
          <a:chOff x="0" y="0"/>
          <a:chExt cx="0" cy="0"/>
        </a:xfrm>
      </p:grpSpPr>
      <p:sp>
        <p:nvSpPr>
          <p:cNvPr id="2368" name="Google Shape;2368;g2eedd8c4901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9" name="Google Shape;2369;g2eedd8c4901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1" name="Shape 2411"/>
        <p:cNvGrpSpPr/>
        <p:nvPr/>
      </p:nvGrpSpPr>
      <p:grpSpPr>
        <a:xfrm>
          <a:off x="0" y="0"/>
          <a:ext cx="0" cy="0"/>
          <a:chOff x="0" y="0"/>
          <a:chExt cx="0" cy="0"/>
        </a:xfrm>
      </p:grpSpPr>
      <p:sp>
        <p:nvSpPr>
          <p:cNvPr id="2412" name="Google Shape;2412;g2eedd8c4901_1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3" name="Google Shape;2413;g2eedd8c4901_1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2e0539674f3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2e0539674f3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c72e191800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c72e191800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2e0539674f3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2e0539674f3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2e0539674f3_1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2e0539674f3_1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0" y="0"/>
            <a:ext cx="652500" cy="5143500"/>
          </a:xfrm>
          <a:prstGeom prst="rect">
            <a:avLst/>
          </a:prstGeom>
          <a:gradFill>
            <a:gsLst>
              <a:gs pos="0">
                <a:schemeClr val="lt2"/>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1805025" y="2057501"/>
            <a:ext cx="6186600" cy="850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5200"/>
              <a:buNone/>
              <a:defRPr b="1" sz="4500">
                <a:solidFill>
                  <a:schemeClr val="lt1"/>
                </a:solidFill>
                <a:latin typeface="Open Sans"/>
                <a:ea typeface="Open Sans"/>
                <a:cs typeface="Open Sans"/>
                <a:sym typeface="Open San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290950" y="3065800"/>
            <a:ext cx="5214900" cy="501300"/>
          </a:xfrm>
          <a:prstGeom prst="rect">
            <a:avLst/>
          </a:prstGeom>
        </p:spPr>
        <p:txBody>
          <a:bodyPr anchorCtr="0" anchor="ctr" bIns="91425" lIns="91425" spcFirstLastPara="1" rIns="91425" wrap="square" tIns="91425">
            <a:normAutofit/>
          </a:bodyPr>
          <a:lstStyle>
            <a:lvl1pPr lvl="0" algn="ctr">
              <a:lnSpc>
                <a:spcPct val="9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0" y="0"/>
            <a:ext cx="652500" cy="5143500"/>
          </a:xfrm>
          <a:prstGeom prst="rect">
            <a:avLst/>
          </a:prstGeom>
          <a:gradFill>
            <a:gsLst>
              <a:gs pos="0">
                <a:schemeClr val="accent4"/>
              </a:gs>
              <a:gs pos="100000">
                <a:schemeClr val="accent3"/>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2314725" y="2174779"/>
            <a:ext cx="5167500" cy="11535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2000"/>
              <a:buNone/>
              <a:defRPr sz="8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5" name="Google Shape;55;p11"/>
          <p:cNvSpPr txBox="1"/>
          <p:nvPr>
            <p:ph idx="1" type="subTitle"/>
          </p:nvPr>
        </p:nvSpPr>
        <p:spPr>
          <a:xfrm>
            <a:off x="2314550" y="3226429"/>
            <a:ext cx="5167500" cy="623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8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11"/>
          <p:cNvSpPr/>
          <p:nvPr/>
        </p:nvSpPr>
        <p:spPr>
          <a:xfrm rot="-5400000">
            <a:off x="7622125" y="2334275"/>
            <a:ext cx="2365800" cy="77700"/>
          </a:xfrm>
          <a:prstGeom prst="roundRect">
            <a:avLst>
              <a:gd fmla="val 50000" name="adj"/>
            </a:avLst>
          </a:prstGeom>
          <a:gradFill>
            <a:gsLst>
              <a:gs pos="0">
                <a:schemeClr val="accent3"/>
              </a:gs>
              <a:gs pos="100000">
                <a:srgbClr val="BBDB70"/>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lt1"/>
              </a:solidFill>
              <a:latin typeface="Open Sans"/>
              <a:ea typeface="Open Sans"/>
              <a:cs typeface="Open Sans"/>
              <a:sym typeface="Open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7" name="Shape 5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8" name="Shape 58"/>
        <p:cNvGrpSpPr/>
        <p:nvPr/>
      </p:nvGrpSpPr>
      <p:grpSpPr>
        <a:xfrm>
          <a:off x="0" y="0"/>
          <a:ext cx="0" cy="0"/>
          <a:chOff x="0" y="0"/>
          <a:chExt cx="0" cy="0"/>
        </a:xfrm>
      </p:grpSpPr>
      <p:sp>
        <p:nvSpPr>
          <p:cNvPr id="59" name="Google Shape;59;p13"/>
          <p:cNvSpPr/>
          <p:nvPr/>
        </p:nvSpPr>
        <p:spPr>
          <a:xfrm>
            <a:off x="0" y="0"/>
            <a:ext cx="652500" cy="5143500"/>
          </a:xfrm>
          <a:prstGeom prst="rect">
            <a:avLst/>
          </a:prstGeom>
          <a:gradFill>
            <a:gsLst>
              <a:gs pos="0">
                <a:schemeClr val="lt2"/>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rot="5400000">
            <a:off x="7505887" y="1441425"/>
            <a:ext cx="2598300" cy="77700"/>
          </a:xfrm>
          <a:prstGeom prst="roundRect">
            <a:avLst>
              <a:gd fmla="val 50000" name="adj"/>
            </a:avLst>
          </a:prstGeom>
          <a:gradFill>
            <a:gsLst>
              <a:gs pos="0">
                <a:schemeClr val="accent3"/>
              </a:gs>
              <a:gs pos="100000">
                <a:srgbClr val="BBDB70"/>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lt1"/>
              </a:solidFill>
              <a:latin typeface="Open Sans"/>
              <a:ea typeface="Open Sans"/>
              <a:cs typeface="Open Sans"/>
              <a:sym typeface="Open Sans"/>
            </a:endParaRPr>
          </a:p>
        </p:txBody>
      </p:sp>
      <p:sp>
        <p:nvSpPr>
          <p:cNvPr id="61" name="Google Shape;61;p13"/>
          <p:cNvSpPr txBox="1"/>
          <p:nvPr>
            <p:ph type="title"/>
          </p:nvPr>
        </p:nvSpPr>
        <p:spPr>
          <a:xfrm>
            <a:off x="648000" y="368825"/>
            <a:ext cx="8496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62" name="Google Shape;62;p13"/>
          <p:cNvSpPr txBox="1"/>
          <p:nvPr>
            <p:ph hasCustomPrompt="1" idx="2" type="title"/>
          </p:nvPr>
        </p:nvSpPr>
        <p:spPr>
          <a:xfrm>
            <a:off x="1566950" y="1179800"/>
            <a:ext cx="642000" cy="5181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000"/>
              <a:buNone/>
              <a:defRPr sz="2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3" name="Google Shape;63;p13"/>
          <p:cNvSpPr txBox="1"/>
          <p:nvPr>
            <p:ph hasCustomPrompt="1" idx="3" type="title"/>
          </p:nvPr>
        </p:nvSpPr>
        <p:spPr>
          <a:xfrm>
            <a:off x="4952100" y="1169075"/>
            <a:ext cx="642000" cy="5181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000"/>
              <a:buNone/>
              <a:defRPr sz="2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4" name="Google Shape;64;p13"/>
          <p:cNvSpPr txBox="1"/>
          <p:nvPr>
            <p:ph hasCustomPrompt="1" idx="4" type="title"/>
          </p:nvPr>
        </p:nvSpPr>
        <p:spPr>
          <a:xfrm>
            <a:off x="1566938" y="2816250"/>
            <a:ext cx="642000" cy="5181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000"/>
              <a:buNone/>
              <a:defRPr sz="2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5" name="Google Shape;65;p13"/>
          <p:cNvSpPr txBox="1"/>
          <p:nvPr>
            <p:ph hasCustomPrompt="1" idx="5" type="title"/>
          </p:nvPr>
        </p:nvSpPr>
        <p:spPr>
          <a:xfrm>
            <a:off x="4952110" y="2881725"/>
            <a:ext cx="642000" cy="5181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000"/>
              <a:buNone/>
              <a:defRPr sz="2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6" name="Google Shape;66;p13"/>
          <p:cNvSpPr txBox="1"/>
          <p:nvPr>
            <p:ph idx="6" type="title"/>
          </p:nvPr>
        </p:nvSpPr>
        <p:spPr>
          <a:xfrm>
            <a:off x="2086596" y="1546350"/>
            <a:ext cx="1848000" cy="461100"/>
          </a:xfrm>
          <a:prstGeom prst="rect">
            <a:avLst/>
          </a:prstGeom>
        </p:spPr>
        <p:txBody>
          <a:bodyPr anchorCtr="0" anchor="ctr" bIns="91425" lIns="91425" spcFirstLastPara="1" rIns="91425" wrap="square" tIns="91425">
            <a:normAutofit/>
          </a:bodyPr>
          <a:lstStyle>
            <a:lvl1pPr lvl="0">
              <a:spcBef>
                <a:spcPts val="0"/>
              </a:spcBef>
              <a:spcAft>
                <a:spcPts val="0"/>
              </a:spcAft>
              <a:buSzPts val="2500"/>
              <a:buNone/>
              <a:defRPr sz="2020">
                <a:solidFill>
                  <a:schemeClr val="accent1"/>
                </a:solidFill>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sp>
        <p:nvSpPr>
          <p:cNvPr id="67" name="Google Shape;67;p13"/>
          <p:cNvSpPr txBox="1"/>
          <p:nvPr>
            <p:ph idx="7" type="title"/>
          </p:nvPr>
        </p:nvSpPr>
        <p:spPr>
          <a:xfrm>
            <a:off x="2086596" y="3248329"/>
            <a:ext cx="1848000" cy="46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20">
                <a:solidFill>
                  <a:schemeClr val="accent3"/>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68" name="Google Shape;68;p13"/>
          <p:cNvSpPr txBox="1"/>
          <p:nvPr>
            <p:ph idx="8" type="title"/>
          </p:nvPr>
        </p:nvSpPr>
        <p:spPr>
          <a:xfrm>
            <a:off x="5459913" y="1546350"/>
            <a:ext cx="1848000" cy="46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20">
                <a:solidFill>
                  <a:schemeClr val="accent4"/>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69" name="Google Shape;69;p13"/>
          <p:cNvSpPr txBox="1"/>
          <p:nvPr>
            <p:ph idx="9" type="title"/>
          </p:nvPr>
        </p:nvSpPr>
        <p:spPr>
          <a:xfrm>
            <a:off x="5459913" y="3248323"/>
            <a:ext cx="1848000" cy="46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20">
                <a:solidFill>
                  <a:schemeClr val="accent2"/>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70" name="Google Shape;70;p13"/>
          <p:cNvSpPr txBox="1"/>
          <p:nvPr>
            <p:ph idx="1" type="subTitle"/>
          </p:nvPr>
        </p:nvSpPr>
        <p:spPr>
          <a:xfrm>
            <a:off x="2086600" y="1865700"/>
            <a:ext cx="2245500" cy="723900"/>
          </a:xfrm>
          <a:prstGeom prst="rect">
            <a:avLst/>
          </a:prstGeom>
        </p:spPr>
        <p:txBody>
          <a:bodyPr anchorCtr="0" anchor="ctr" bIns="91425" lIns="91425" spcFirstLastPara="1" rIns="91425" wrap="square" tIns="91425">
            <a:normAutofit/>
          </a:bodyPr>
          <a:lstStyle>
            <a:lvl1pPr lvl="0">
              <a:lnSpc>
                <a:spcPct val="100000"/>
              </a:lnSpc>
              <a:spcBef>
                <a:spcPts val="0"/>
              </a:spcBef>
              <a:spcAft>
                <a:spcPts val="0"/>
              </a:spcAft>
              <a:buSzPts val="18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3"/>
          <p:cNvSpPr txBox="1"/>
          <p:nvPr>
            <p:ph idx="13" type="subTitle"/>
          </p:nvPr>
        </p:nvSpPr>
        <p:spPr>
          <a:xfrm>
            <a:off x="5459925" y="1865700"/>
            <a:ext cx="2245500" cy="7239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2" name="Google Shape;72;p13"/>
          <p:cNvSpPr txBox="1"/>
          <p:nvPr>
            <p:ph idx="14" type="subTitle"/>
          </p:nvPr>
        </p:nvSpPr>
        <p:spPr>
          <a:xfrm>
            <a:off x="2086600" y="3567677"/>
            <a:ext cx="2245500" cy="7239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3" name="Google Shape;73;p13"/>
          <p:cNvSpPr txBox="1"/>
          <p:nvPr>
            <p:ph idx="15" type="subTitle"/>
          </p:nvPr>
        </p:nvSpPr>
        <p:spPr>
          <a:xfrm>
            <a:off x="5459925" y="3567675"/>
            <a:ext cx="2245500" cy="7239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9">
    <p:spTree>
      <p:nvGrpSpPr>
        <p:cNvPr id="74" name="Shape 74"/>
        <p:cNvGrpSpPr/>
        <p:nvPr/>
      </p:nvGrpSpPr>
      <p:grpSpPr>
        <a:xfrm>
          <a:off x="0" y="0"/>
          <a:ext cx="0" cy="0"/>
          <a:chOff x="0" y="0"/>
          <a:chExt cx="0" cy="0"/>
        </a:xfrm>
      </p:grpSpPr>
      <p:sp>
        <p:nvSpPr>
          <p:cNvPr id="75" name="Google Shape;75;p14"/>
          <p:cNvSpPr/>
          <p:nvPr/>
        </p:nvSpPr>
        <p:spPr>
          <a:xfrm>
            <a:off x="0" y="0"/>
            <a:ext cx="652500" cy="5143500"/>
          </a:xfrm>
          <a:prstGeom prst="rect">
            <a:avLst/>
          </a:prstGeom>
          <a:gradFill>
            <a:gsLst>
              <a:gs pos="0">
                <a:schemeClr val="accent3"/>
              </a:gs>
              <a:gs pos="100000">
                <a:srgbClr val="BBDB70"/>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txBox="1"/>
          <p:nvPr>
            <p:ph type="title"/>
          </p:nvPr>
        </p:nvSpPr>
        <p:spPr>
          <a:xfrm>
            <a:off x="720000" y="368825"/>
            <a:ext cx="7704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77" name="Google Shape;77;p14"/>
          <p:cNvSpPr/>
          <p:nvPr/>
        </p:nvSpPr>
        <p:spPr>
          <a:xfrm rot="5400000">
            <a:off x="7505887" y="1857550"/>
            <a:ext cx="2598300" cy="77700"/>
          </a:xfrm>
          <a:prstGeom prst="roundRect">
            <a:avLst>
              <a:gd fmla="val 50000" name="adj"/>
            </a:avLst>
          </a:prstGeom>
          <a:gradFill>
            <a:gsLst>
              <a:gs pos="0">
                <a:schemeClr val="accent4"/>
              </a:gs>
              <a:gs pos="100000">
                <a:schemeClr val="accent3"/>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lt1"/>
              </a:solidFill>
              <a:latin typeface="Open Sans"/>
              <a:ea typeface="Open Sans"/>
              <a:cs typeface="Open Sans"/>
              <a:sym typeface="Open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1">
    <p:spTree>
      <p:nvGrpSpPr>
        <p:cNvPr id="78" name="Shape 78"/>
        <p:cNvGrpSpPr/>
        <p:nvPr/>
      </p:nvGrpSpPr>
      <p:grpSpPr>
        <a:xfrm>
          <a:off x="0" y="0"/>
          <a:ext cx="0" cy="0"/>
          <a:chOff x="0" y="0"/>
          <a:chExt cx="0" cy="0"/>
        </a:xfrm>
      </p:grpSpPr>
      <p:sp>
        <p:nvSpPr>
          <p:cNvPr id="79" name="Google Shape;79;p15"/>
          <p:cNvSpPr/>
          <p:nvPr/>
        </p:nvSpPr>
        <p:spPr>
          <a:xfrm>
            <a:off x="0" y="0"/>
            <a:ext cx="652500" cy="5143500"/>
          </a:xfrm>
          <a:prstGeom prst="rect">
            <a:avLst/>
          </a:prstGeom>
          <a:gradFill>
            <a:gsLst>
              <a:gs pos="0">
                <a:schemeClr val="lt2"/>
              </a:gs>
              <a:gs pos="100000">
                <a:schemeClr val="accent2"/>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txBox="1"/>
          <p:nvPr>
            <p:ph type="title"/>
          </p:nvPr>
        </p:nvSpPr>
        <p:spPr>
          <a:xfrm>
            <a:off x="720000" y="368825"/>
            <a:ext cx="7704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81" name="Google Shape;81;p15"/>
          <p:cNvSpPr/>
          <p:nvPr/>
        </p:nvSpPr>
        <p:spPr>
          <a:xfrm rot="5400000">
            <a:off x="8062075" y="2737175"/>
            <a:ext cx="1485900" cy="77700"/>
          </a:xfrm>
          <a:prstGeom prst="roundRect">
            <a:avLst>
              <a:gd fmla="val 50000" name="adj"/>
            </a:avLst>
          </a:prstGeom>
          <a:gradFill>
            <a:gsLst>
              <a:gs pos="0">
                <a:schemeClr val="lt2"/>
              </a:gs>
              <a:gs pos="100000">
                <a:schemeClr val="accent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lt1"/>
              </a:solidFill>
              <a:latin typeface="Open Sans"/>
              <a:ea typeface="Open Sans"/>
              <a:cs typeface="Open Sans"/>
              <a:sym typeface="Open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6">
    <p:bg>
      <p:bgPr>
        <a:gradFill>
          <a:gsLst>
            <a:gs pos="0">
              <a:schemeClr val="accent4"/>
            </a:gs>
            <a:gs pos="100000">
              <a:schemeClr val="accent3"/>
            </a:gs>
          </a:gsLst>
          <a:lin ang="18900732" scaled="0"/>
        </a:gradFill>
      </p:bgPr>
    </p:bg>
    <p:spTree>
      <p:nvGrpSpPr>
        <p:cNvPr id="82" name="Shape 82"/>
        <p:cNvGrpSpPr/>
        <p:nvPr/>
      </p:nvGrpSpPr>
      <p:grpSpPr>
        <a:xfrm>
          <a:off x="0" y="0"/>
          <a:ext cx="0" cy="0"/>
          <a:chOff x="0" y="0"/>
          <a:chExt cx="0" cy="0"/>
        </a:xfrm>
      </p:grpSpPr>
      <p:sp>
        <p:nvSpPr>
          <p:cNvPr id="83" name="Google Shape;83;p16"/>
          <p:cNvSpPr txBox="1"/>
          <p:nvPr>
            <p:ph type="title"/>
          </p:nvPr>
        </p:nvSpPr>
        <p:spPr>
          <a:xfrm>
            <a:off x="2440200" y="2048225"/>
            <a:ext cx="4263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4" name="Google Shape;84;p16"/>
          <p:cNvSpPr txBox="1"/>
          <p:nvPr>
            <p:ph idx="1" type="subTitle"/>
          </p:nvPr>
        </p:nvSpPr>
        <p:spPr>
          <a:xfrm>
            <a:off x="1834150" y="3261600"/>
            <a:ext cx="5479800" cy="6171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None/>
              <a:defRPr sz="20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5" name="Google Shape;85;p16"/>
          <p:cNvSpPr txBox="1"/>
          <p:nvPr>
            <p:ph hasCustomPrompt="1" idx="2" type="title"/>
          </p:nvPr>
        </p:nvSpPr>
        <p:spPr>
          <a:xfrm>
            <a:off x="3776825" y="1130325"/>
            <a:ext cx="1590300" cy="7944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2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6" name="Google Shape;86;p16"/>
          <p:cNvSpPr/>
          <p:nvPr/>
        </p:nvSpPr>
        <p:spPr>
          <a:xfrm rot="-5400000">
            <a:off x="7622125" y="2334275"/>
            <a:ext cx="2365800" cy="77700"/>
          </a:xfrm>
          <a:prstGeom prst="roundRect">
            <a:avLst>
              <a:gd fmla="val 50000" name="adj"/>
            </a:avLst>
          </a:prstGeom>
          <a:gradFill>
            <a:gsLst>
              <a:gs pos="0">
                <a:schemeClr val="accent3"/>
              </a:gs>
              <a:gs pos="100000">
                <a:srgbClr val="BBDB70"/>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lt1"/>
              </a:solidFill>
              <a:latin typeface="Open Sans"/>
              <a:ea typeface="Open Sans"/>
              <a:cs typeface="Open Sans"/>
              <a:sym typeface="Open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7">
    <p:bg>
      <p:bgPr>
        <a:gradFill>
          <a:gsLst>
            <a:gs pos="0">
              <a:schemeClr val="accent3"/>
            </a:gs>
            <a:gs pos="100000">
              <a:srgbClr val="BBDB70"/>
            </a:gs>
          </a:gsLst>
          <a:lin ang="18900732" scaled="0"/>
        </a:gradFill>
      </p:bgPr>
    </p:bg>
    <p:spTree>
      <p:nvGrpSpPr>
        <p:cNvPr id="87" name="Shape 87"/>
        <p:cNvGrpSpPr/>
        <p:nvPr/>
      </p:nvGrpSpPr>
      <p:grpSpPr>
        <a:xfrm>
          <a:off x="0" y="0"/>
          <a:ext cx="0" cy="0"/>
          <a:chOff x="0" y="0"/>
          <a:chExt cx="0" cy="0"/>
        </a:xfrm>
      </p:grpSpPr>
      <p:sp>
        <p:nvSpPr>
          <p:cNvPr id="88" name="Google Shape;88;p17"/>
          <p:cNvSpPr txBox="1"/>
          <p:nvPr>
            <p:ph type="title"/>
          </p:nvPr>
        </p:nvSpPr>
        <p:spPr>
          <a:xfrm>
            <a:off x="2440200" y="2048225"/>
            <a:ext cx="4263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9" name="Google Shape;89;p17"/>
          <p:cNvSpPr txBox="1"/>
          <p:nvPr>
            <p:ph idx="1" type="subTitle"/>
          </p:nvPr>
        </p:nvSpPr>
        <p:spPr>
          <a:xfrm>
            <a:off x="1834150" y="3261600"/>
            <a:ext cx="5479800" cy="6171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None/>
              <a:defRPr sz="20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0" name="Google Shape;90;p17"/>
          <p:cNvSpPr txBox="1"/>
          <p:nvPr>
            <p:ph hasCustomPrompt="1" idx="2" type="title"/>
          </p:nvPr>
        </p:nvSpPr>
        <p:spPr>
          <a:xfrm>
            <a:off x="3776825" y="1130325"/>
            <a:ext cx="1590300" cy="7944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2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17"/>
          <p:cNvSpPr/>
          <p:nvPr/>
        </p:nvSpPr>
        <p:spPr>
          <a:xfrm rot="5400000">
            <a:off x="7505887" y="1857550"/>
            <a:ext cx="2598300" cy="77700"/>
          </a:xfrm>
          <a:prstGeom prst="roundRect">
            <a:avLst>
              <a:gd fmla="val 50000" name="adj"/>
            </a:avLst>
          </a:prstGeom>
          <a:gradFill>
            <a:gsLst>
              <a:gs pos="0">
                <a:schemeClr val="accent4"/>
              </a:gs>
              <a:gs pos="100000">
                <a:schemeClr val="accent3"/>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lt1"/>
              </a:solidFill>
              <a:latin typeface="Open Sans"/>
              <a:ea typeface="Open Sans"/>
              <a:cs typeface="Open Sans"/>
              <a:sym typeface="Open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bg>
      <p:bgPr>
        <a:gradFill>
          <a:gsLst>
            <a:gs pos="0">
              <a:schemeClr val="lt2"/>
            </a:gs>
            <a:gs pos="100000">
              <a:schemeClr val="accent2"/>
            </a:gs>
          </a:gsLst>
          <a:lin ang="18900732" scaled="0"/>
        </a:gradFill>
      </p:bgPr>
    </p:bg>
    <p:spTree>
      <p:nvGrpSpPr>
        <p:cNvPr id="92" name="Shape 92"/>
        <p:cNvGrpSpPr/>
        <p:nvPr/>
      </p:nvGrpSpPr>
      <p:grpSpPr>
        <a:xfrm>
          <a:off x="0" y="0"/>
          <a:ext cx="0" cy="0"/>
          <a:chOff x="0" y="0"/>
          <a:chExt cx="0" cy="0"/>
        </a:xfrm>
      </p:grpSpPr>
      <p:sp>
        <p:nvSpPr>
          <p:cNvPr id="93" name="Google Shape;93;p18"/>
          <p:cNvSpPr txBox="1"/>
          <p:nvPr>
            <p:ph type="title"/>
          </p:nvPr>
        </p:nvSpPr>
        <p:spPr>
          <a:xfrm>
            <a:off x="2440200" y="2048225"/>
            <a:ext cx="4263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4" name="Google Shape;94;p18"/>
          <p:cNvSpPr txBox="1"/>
          <p:nvPr>
            <p:ph idx="1" type="subTitle"/>
          </p:nvPr>
        </p:nvSpPr>
        <p:spPr>
          <a:xfrm>
            <a:off x="1834150" y="3261600"/>
            <a:ext cx="5479800" cy="6171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None/>
              <a:defRPr sz="20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5" name="Google Shape;95;p18"/>
          <p:cNvSpPr txBox="1"/>
          <p:nvPr>
            <p:ph hasCustomPrompt="1" idx="2" type="title"/>
          </p:nvPr>
        </p:nvSpPr>
        <p:spPr>
          <a:xfrm>
            <a:off x="3776825" y="1130325"/>
            <a:ext cx="1590300" cy="7944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2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6" name="Google Shape;96;p18"/>
          <p:cNvSpPr/>
          <p:nvPr/>
        </p:nvSpPr>
        <p:spPr>
          <a:xfrm rot="5400000">
            <a:off x="8062075" y="2737175"/>
            <a:ext cx="1485900" cy="77700"/>
          </a:xfrm>
          <a:prstGeom prst="roundRect">
            <a:avLst>
              <a:gd fmla="val 50000" name="adj"/>
            </a:avLst>
          </a:prstGeom>
          <a:gradFill>
            <a:gsLst>
              <a:gs pos="0">
                <a:schemeClr val="lt2"/>
              </a:gs>
              <a:gs pos="100000">
                <a:schemeClr val="accent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lt1"/>
              </a:solidFill>
              <a:latin typeface="Open Sans"/>
              <a:ea typeface="Open Sans"/>
              <a:cs typeface="Open Sans"/>
              <a:sym typeface="Open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97" name="Shape 97"/>
        <p:cNvGrpSpPr/>
        <p:nvPr/>
      </p:nvGrpSpPr>
      <p:grpSpPr>
        <a:xfrm>
          <a:off x="0" y="0"/>
          <a:ext cx="0" cy="0"/>
          <a:chOff x="0" y="0"/>
          <a:chExt cx="0" cy="0"/>
        </a:xfrm>
      </p:grpSpPr>
      <p:sp>
        <p:nvSpPr>
          <p:cNvPr id="98" name="Google Shape;98;p19"/>
          <p:cNvSpPr/>
          <p:nvPr/>
        </p:nvSpPr>
        <p:spPr>
          <a:xfrm>
            <a:off x="0" y="0"/>
            <a:ext cx="652500" cy="5143500"/>
          </a:xfrm>
          <a:prstGeom prst="rect">
            <a:avLst/>
          </a:prstGeom>
          <a:gradFill>
            <a:gsLst>
              <a:gs pos="0">
                <a:schemeClr val="lt2"/>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9"/>
          <p:cNvSpPr/>
          <p:nvPr/>
        </p:nvSpPr>
        <p:spPr>
          <a:xfrm rot="5400000">
            <a:off x="7505887" y="1441425"/>
            <a:ext cx="2598300" cy="77700"/>
          </a:xfrm>
          <a:prstGeom prst="roundRect">
            <a:avLst>
              <a:gd fmla="val 50000" name="adj"/>
            </a:avLst>
          </a:prstGeom>
          <a:gradFill>
            <a:gsLst>
              <a:gs pos="0">
                <a:schemeClr val="accent3"/>
              </a:gs>
              <a:gs pos="100000">
                <a:srgbClr val="BBDB70"/>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lt1"/>
              </a:solidFill>
              <a:latin typeface="Open Sans"/>
              <a:ea typeface="Open Sans"/>
              <a:cs typeface="Open Sans"/>
              <a:sym typeface="Open Sans"/>
            </a:endParaRPr>
          </a:p>
        </p:txBody>
      </p:sp>
      <p:sp>
        <p:nvSpPr>
          <p:cNvPr id="100" name="Google Shape;100;p19"/>
          <p:cNvSpPr txBox="1"/>
          <p:nvPr>
            <p:ph type="title"/>
          </p:nvPr>
        </p:nvSpPr>
        <p:spPr>
          <a:xfrm>
            <a:off x="2441875" y="1532150"/>
            <a:ext cx="4912800" cy="1560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500"/>
              <a:buNone/>
              <a:defRPr b="0" sz="2000">
                <a:latin typeface="Advent Pro"/>
                <a:ea typeface="Advent Pro"/>
                <a:cs typeface="Advent Pro"/>
                <a:sym typeface="Advent Pro"/>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sp>
        <p:nvSpPr>
          <p:cNvPr id="101" name="Google Shape;101;p19"/>
          <p:cNvSpPr txBox="1"/>
          <p:nvPr>
            <p:ph idx="1" type="subTitle"/>
          </p:nvPr>
        </p:nvSpPr>
        <p:spPr>
          <a:xfrm>
            <a:off x="2876700" y="2934213"/>
            <a:ext cx="4043100" cy="5043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1800"/>
              <a:buNone/>
              <a:defRPr b="1"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7_1">
    <p:spTree>
      <p:nvGrpSpPr>
        <p:cNvPr id="102" name="Shape 102"/>
        <p:cNvGrpSpPr/>
        <p:nvPr/>
      </p:nvGrpSpPr>
      <p:grpSpPr>
        <a:xfrm>
          <a:off x="0" y="0"/>
          <a:ext cx="0" cy="0"/>
          <a:chOff x="0" y="0"/>
          <a:chExt cx="0" cy="0"/>
        </a:xfrm>
      </p:grpSpPr>
      <p:sp>
        <p:nvSpPr>
          <p:cNvPr id="103" name="Google Shape;103;p20"/>
          <p:cNvSpPr/>
          <p:nvPr/>
        </p:nvSpPr>
        <p:spPr>
          <a:xfrm>
            <a:off x="0" y="0"/>
            <a:ext cx="652500" cy="5143500"/>
          </a:xfrm>
          <a:prstGeom prst="rect">
            <a:avLst/>
          </a:prstGeom>
          <a:gradFill>
            <a:gsLst>
              <a:gs pos="0">
                <a:schemeClr val="lt2"/>
              </a:gs>
              <a:gs pos="100000">
                <a:schemeClr val="accent2"/>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0"/>
          <p:cNvSpPr/>
          <p:nvPr/>
        </p:nvSpPr>
        <p:spPr>
          <a:xfrm rot="5400000">
            <a:off x="8062075" y="2737175"/>
            <a:ext cx="1485900" cy="77700"/>
          </a:xfrm>
          <a:prstGeom prst="roundRect">
            <a:avLst>
              <a:gd fmla="val 50000" name="adj"/>
            </a:avLst>
          </a:prstGeom>
          <a:gradFill>
            <a:gsLst>
              <a:gs pos="0">
                <a:schemeClr val="lt2"/>
              </a:gs>
              <a:gs pos="100000">
                <a:schemeClr val="accent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lt1"/>
              </a:solidFill>
              <a:latin typeface="Open Sans"/>
              <a:ea typeface="Open Sans"/>
              <a:cs typeface="Open Sans"/>
              <a:sym typeface="Open Sans"/>
            </a:endParaRPr>
          </a:p>
        </p:txBody>
      </p:sp>
      <p:sp>
        <p:nvSpPr>
          <p:cNvPr id="105" name="Google Shape;105;p20"/>
          <p:cNvSpPr txBox="1"/>
          <p:nvPr>
            <p:ph type="title"/>
          </p:nvPr>
        </p:nvSpPr>
        <p:spPr>
          <a:xfrm>
            <a:off x="648000" y="368825"/>
            <a:ext cx="8496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06" name="Google Shape;106;p20"/>
          <p:cNvSpPr txBox="1"/>
          <p:nvPr>
            <p:ph idx="2" type="title"/>
          </p:nvPr>
        </p:nvSpPr>
        <p:spPr>
          <a:xfrm>
            <a:off x="5623975" y="2360063"/>
            <a:ext cx="1846800" cy="634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00">
                <a:solidFill>
                  <a:schemeClr val="accent2"/>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07" name="Google Shape;107;p20"/>
          <p:cNvSpPr txBox="1"/>
          <p:nvPr>
            <p:ph idx="3" type="title"/>
          </p:nvPr>
        </p:nvSpPr>
        <p:spPr>
          <a:xfrm>
            <a:off x="2321200" y="2360063"/>
            <a:ext cx="1846800" cy="629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00">
                <a:solidFill>
                  <a:schemeClr val="accent1"/>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08" name="Google Shape;108;p20"/>
          <p:cNvSpPr txBox="1"/>
          <p:nvPr>
            <p:ph idx="1" type="subTitle"/>
          </p:nvPr>
        </p:nvSpPr>
        <p:spPr>
          <a:xfrm>
            <a:off x="5109644" y="2880875"/>
            <a:ext cx="2875500" cy="11625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9" name="Google Shape;109;p20"/>
          <p:cNvSpPr txBox="1"/>
          <p:nvPr>
            <p:ph idx="4" type="subTitle"/>
          </p:nvPr>
        </p:nvSpPr>
        <p:spPr>
          <a:xfrm>
            <a:off x="1806775" y="2880875"/>
            <a:ext cx="2875500" cy="11625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chemeClr val="lt2"/>
            </a:gs>
            <a:gs pos="100000">
              <a:schemeClr val="accent1"/>
            </a:gs>
          </a:gsLst>
          <a:lin ang="0" scaled="0"/>
        </a:gradFill>
      </p:bgPr>
    </p:bg>
    <p:spTree>
      <p:nvGrpSpPr>
        <p:cNvPr id="12" name="Shape 12"/>
        <p:cNvGrpSpPr/>
        <p:nvPr/>
      </p:nvGrpSpPr>
      <p:grpSpPr>
        <a:xfrm>
          <a:off x="0" y="0"/>
          <a:ext cx="0" cy="0"/>
          <a:chOff x="0" y="0"/>
          <a:chExt cx="0" cy="0"/>
        </a:xfrm>
      </p:grpSpPr>
      <p:sp>
        <p:nvSpPr>
          <p:cNvPr id="13" name="Google Shape;13;p3"/>
          <p:cNvSpPr txBox="1"/>
          <p:nvPr>
            <p:ph type="title"/>
          </p:nvPr>
        </p:nvSpPr>
        <p:spPr>
          <a:xfrm>
            <a:off x="2440200" y="2048225"/>
            <a:ext cx="4263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idx="1" type="subTitle"/>
          </p:nvPr>
        </p:nvSpPr>
        <p:spPr>
          <a:xfrm>
            <a:off x="1834150" y="3261600"/>
            <a:ext cx="5479800" cy="6171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18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3"/>
          <p:cNvSpPr txBox="1"/>
          <p:nvPr>
            <p:ph hasCustomPrompt="1" idx="2" type="title"/>
          </p:nvPr>
        </p:nvSpPr>
        <p:spPr>
          <a:xfrm>
            <a:off x="3776825" y="1130325"/>
            <a:ext cx="1590300" cy="7944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2000"/>
              <a:buNone/>
              <a:defRPr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 name="Google Shape;16;p3"/>
          <p:cNvSpPr/>
          <p:nvPr/>
        </p:nvSpPr>
        <p:spPr>
          <a:xfrm rot="5400000">
            <a:off x="7505887" y="1857550"/>
            <a:ext cx="2598300" cy="77700"/>
          </a:xfrm>
          <a:prstGeom prst="roundRect">
            <a:avLst>
              <a:gd fmla="val 50000" name="adj"/>
            </a:avLst>
          </a:prstGeom>
          <a:gradFill>
            <a:gsLst>
              <a:gs pos="0">
                <a:schemeClr val="lt2"/>
              </a:gs>
              <a:gs pos="100000">
                <a:schemeClr val="accent2"/>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lt1"/>
              </a:solidFill>
              <a:latin typeface="Open Sans"/>
              <a:ea typeface="Open Sans"/>
              <a:cs typeface="Open Sans"/>
              <a:sym typeface="Open San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
    <p:spTree>
      <p:nvGrpSpPr>
        <p:cNvPr id="110" name="Shape 110"/>
        <p:cNvGrpSpPr/>
        <p:nvPr/>
      </p:nvGrpSpPr>
      <p:grpSpPr>
        <a:xfrm>
          <a:off x="0" y="0"/>
          <a:ext cx="0" cy="0"/>
          <a:chOff x="0" y="0"/>
          <a:chExt cx="0" cy="0"/>
        </a:xfrm>
      </p:grpSpPr>
      <p:sp>
        <p:nvSpPr>
          <p:cNvPr id="111" name="Google Shape;111;p21"/>
          <p:cNvSpPr/>
          <p:nvPr/>
        </p:nvSpPr>
        <p:spPr>
          <a:xfrm>
            <a:off x="0" y="0"/>
            <a:ext cx="652500" cy="5143500"/>
          </a:xfrm>
          <a:prstGeom prst="rect">
            <a:avLst/>
          </a:prstGeom>
          <a:gradFill>
            <a:gsLst>
              <a:gs pos="0">
                <a:schemeClr val="accent3"/>
              </a:gs>
              <a:gs pos="100000">
                <a:srgbClr val="BBDB70"/>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1"/>
          <p:cNvSpPr txBox="1"/>
          <p:nvPr>
            <p:ph type="title"/>
          </p:nvPr>
        </p:nvSpPr>
        <p:spPr>
          <a:xfrm>
            <a:off x="648000" y="368825"/>
            <a:ext cx="8496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13" name="Google Shape;113;p21"/>
          <p:cNvSpPr txBox="1"/>
          <p:nvPr>
            <p:ph idx="2" type="title"/>
          </p:nvPr>
        </p:nvSpPr>
        <p:spPr>
          <a:xfrm>
            <a:off x="3972600" y="2190600"/>
            <a:ext cx="1846800" cy="634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20">
                <a:solidFill>
                  <a:schemeClr val="accent3"/>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14" name="Google Shape;114;p21"/>
          <p:cNvSpPr txBox="1"/>
          <p:nvPr>
            <p:ph idx="3" type="title"/>
          </p:nvPr>
        </p:nvSpPr>
        <p:spPr>
          <a:xfrm>
            <a:off x="1458825" y="2190600"/>
            <a:ext cx="1846800" cy="629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18">
                <a:solidFill>
                  <a:schemeClr val="accent1"/>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15" name="Google Shape;115;p21"/>
          <p:cNvSpPr txBox="1"/>
          <p:nvPr>
            <p:ph idx="1" type="subTitle"/>
          </p:nvPr>
        </p:nvSpPr>
        <p:spPr>
          <a:xfrm>
            <a:off x="3972600" y="2610825"/>
            <a:ext cx="1846800" cy="15159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6" name="Google Shape;116;p21"/>
          <p:cNvSpPr txBox="1"/>
          <p:nvPr>
            <p:ph idx="4" type="subTitle"/>
          </p:nvPr>
        </p:nvSpPr>
        <p:spPr>
          <a:xfrm>
            <a:off x="1458825" y="2610837"/>
            <a:ext cx="1846800" cy="15159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7" name="Google Shape;117;p21"/>
          <p:cNvSpPr txBox="1"/>
          <p:nvPr>
            <p:ph idx="5" type="title"/>
          </p:nvPr>
        </p:nvSpPr>
        <p:spPr>
          <a:xfrm>
            <a:off x="6416500" y="2190600"/>
            <a:ext cx="1846800" cy="634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20">
                <a:solidFill>
                  <a:schemeClr val="accent2"/>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18" name="Google Shape;118;p21"/>
          <p:cNvSpPr txBox="1"/>
          <p:nvPr>
            <p:ph idx="6" type="subTitle"/>
          </p:nvPr>
        </p:nvSpPr>
        <p:spPr>
          <a:xfrm>
            <a:off x="6416500" y="2610825"/>
            <a:ext cx="1846800" cy="15159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9" name="Google Shape;119;p21"/>
          <p:cNvSpPr/>
          <p:nvPr/>
        </p:nvSpPr>
        <p:spPr>
          <a:xfrm rot="5400000">
            <a:off x="7505887" y="1857550"/>
            <a:ext cx="2598300" cy="77700"/>
          </a:xfrm>
          <a:prstGeom prst="roundRect">
            <a:avLst>
              <a:gd fmla="val 50000" name="adj"/>
            </a:avLst>
          </a:prstGeom>
          <a:gradFill>
            <a:gsLst>
              <a:gs pos="0">
                <a:schemeClr val="accent4"/>
              </a:gs>
              <a:gs pos="100000">
                <a:schemeClr val="accent3"/>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lt1"/>
              </a:solidFill>
              <a:latin typeface="Open Sans"/>
              <a:ea typeface="Open Sans"/>
              <a:cs typeface="Open Sans"/>
              <a:sym typeface="Open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6_1">
    <p:spTree>
      <p:nvGrpSpPr>
        <p:cNvPr id="120" name="Shape 120"/>
        <p:cNvGrpSpPr/>
        <p:nvPr/>
      </p:nvGrpSpPr>
      <p:grpSpPr>
        <a:xfrm>
          <a:off x="0" y="0"/>
          <a:ext cx="0" cy="0"/>
          <a:chOff x="0" y="0"/>
          <a:chExt cx="0" cy="0"/>
        </a:xfrm>
      </p:grpSpPr>
      <p:sp>
        <p:nvSpPr>
          <p:cNvPr id="121" name="Google Shape;121;p22"/>
          <p:cNvSpPr/>
          <p:nvPr/>
        </p:nvSpPr>
        <p:spPr>
          <a:xfrm>
            <a:off x="0" y="0"/>
            <a:ext cx="652500" cy="5143500"/>
          </a:xfrm>
          <a:prstGeom prst="rect">
            <a:avLst/>
          </a:prstGeom>
          <a:gradFill>
            <a:gsLst>
              <a:gs pos="0">
                <a:schemeClr val="lt2"/>
              </a:gs>
              <a:gs pos="100000">
                <a:schemeClr val="accent2"/>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2"/>
          <p:cNvSpPr txBox="1"/>
          <p:nvPr>
            <p:ph type="title"/>
          </p:nvPr>
        </p:nvSpPr>
        <p:spPr>
          <a:xfrm>
            <a:off x="648000" y="368825"/>
            <a:ext cx="8496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23" name="Google Shape;123;p22"/>
          <p:cNvSpPr txBox="1"/>
          <p:nvPr>
            <p:ph idx="2" type="title"/>
          </p:nvPr>
        </p:nvSpPr>
        <p:spPr>
          <a:xfrm>
            <a:off x="5467875" y="1764800"/>
            <a:ext cx="2120700" cy="3594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18"/>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24" name="Google Shape;124;p22"/>
          <p:cNvSpPr txBox="1"/>
          <p:nvPr>
            <p:ph idx="3" type="title"/>
          </p:nvPr>
        </p:nvSpPr>
        <p:spPr>
          <a:xfrm>
            <a:off x="2198275" y="1764800"/>
            <a:ext cx="2120700" cy="3567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16"/>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25" name="Google Shape;125;p22"/>
          <p:cNvSpPr txBox="1"/>
          <p:nvPr>
            <p:ph idx="1" type="subTitle"/>
          </p:nvPr>
        </p:nvSpPr>
        <p:spPr>
          <a:xfrm>
            <a:off x="5467875" y="2028085"/>
            <a:ext cx="2120700" cy="6465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6" name="Google Shape;126;p22"/>
          <p:cNvSpPr txBox="1"/>
          <p:nvPr>
            <p:ph idx="4" type="subTitle"/>
          </p:nvPr>
        </p:nvSpPr>
        <p:spPr>
          <a:xfrm>
            <a:off x="2198275" y="2027001"/>
            <a:ext cx="2120700" cy="6465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7" name="Google Shape;127;p22"/>
          <p:cNvSpPr txBox="1"/>
          <p:nvPr>
            <p:ph idx="5" type="title"/>
          </p:nvPr>
        </p:nvSpPr>
        <p:spPr>
          <a:xfrm>
            <a:off x="5467875" y="3418250"/>
            <a:ext cx="2120700" cy="3567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18"/>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28" name="Google Shape;128;p22"/>
          <p:cNvSpPr txBox="1"/>
          <p:nvPr>
            <p:ph idx="6" type="subTitle"/>
          </p:nvPr>
        </p:nvSpPr>
        <p:spPr>
          <a:xfrm>
            <a:off x="5467875" y="3680325"/>
            <a:ext cx="2120700" cy="6465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9" name="Google Shape;129;p22"/>
          <p:cNvSpPr txBox="1"/>
          <p:nvPr>
            <p:ph idx="7" type="title"/>
          </p:nvPr>
        </p:nvSpPr>
        <p:spPr>
          <a:xfrm>
            <a:off x="2198275" y="3419094"/>
            <a:ext cx="2120700" cy="3543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16"/>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30" name="Google Shape;130;p22"/>
          <p:cNvSpPr txBox="1"/>
          <p:nvPr>
            <p:ph idx="8" type="subTitle"/>
          </p:nvPr>
        </p:nvSpPr>
        <p:spPr>
          <a:xfrm>
            <a:off x="2198275" y="3680325"/>
            <a:ext cx="2120700" cy="6465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1" name="Google Shape;131;p22"/>
          <p:cNvSpPr/>
          <p:nvPr/>
        </p:nvSpPr>
        <p:spPr>
          <a:xfrm rot="5400000">
            <a:off x="8062075" y="2737175"/>
            <a:ext cx="1485900" cy="77700"/>
          </a:xfrm>
          <a:prstGeom prst="roundRect">
            <a:avLst>
              <a:gd fmla="val 50000" name="adj"/>
            </a:avLst>
          </a:prstGeom>
          <a:gradFill>
            <a:gsLst>
              <a:gs pos="0">
                <a:schemeClr val="lt2"/>
              </a:gs>
              <a:gs pos="100000">
                <a:schemeClr val="accent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lt1"/>
              </a:solidFill>
              <a:latin typeface="Open Sans"/>
              <a:ea typeface="Open Sans"/>
              <a:cs typeface="Open Sans"/>
              <a:sym typeface="Open San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4">
    <p:spTree>
      <p:nvGrpSpPr>
        <p:cNvPr id="132" name="Shape 132"/>
        <p:cNvGrpSpPr/>
        <p:nvPr/>
      </p:nvGrpSpPr>
      <p:grpSpPr>
        <a:xfrm>
          <a:off x="0" y="0"/>
          <a:ext cx="0" cy="0"/>
          <a:chOff x="0" y="0"/>
          <a:chExt cx="0" cy="0"/>
        </a:xfrm>
      </p:grpSpPr>
      <p:sp>
        <p:nvSpPr>
          <p:cNvPr id="133" name="Google Shape;133;p23"/>
          <p:cNvSpPr/>
          <p:nvPr/>
        </p:nvSpPr>
        <p:spPr>
          <a:xfrm>
            <a:off x="0" y="0"/>
            <a:ext cx="652500" cy="5143500"/>
          </a:xfrm>
          <a:prstGeom prst="rect">
            <a:avLst/>
          </a:prstGeom>
          <a:gradFill>
            <a:gsLst>
              <a:gs pos="0">
                <a:schemeClr val="accent4"/>
              </a:gs>
              <a:gs pos="100000">
                <a:schemeClr val="accent3"/>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3"/>
          <p:cNvSpPr txBox="1"/>
          <p:nvPr>
            <p:ph type="title"/>
          </p:nvPr>
        </p:nvSpPr>
        <p:spPr>
          <a:xfrm>
            <a:off x="648000" y="368825"/>
            <a:ext cx="8496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35" name="Google Shape;135;p23"/>
          <p:cNvSpPr txBox="1"/>
          <p:nvPr>
            <p:ph idx="2" type="title"/>
          </p:nvPr>
        </p:nvSpPr>
        <p:spPr>
          <a:xfrm>
            <a:off x="3865850" y="1540600"/>
            <a:ext cx="2070300" cy="4203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18">
                <a:solidFill>
                  <a:schemeClr val="accent1"/>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36" name="Google Shape;136;p23"/>
          <p:cNvSpPr txBox="1"/>
          <p:nvPr>
            <p:ph idx="3" type="title"/>
          </p:nvPr>
        </p:nvSpPr>
        <p:spPr>
          <a:xfrm>
            <a:off x="1452336" y="1540600"/>
            <a:ext cx="2083200" cy="4173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16"/>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37" name="Google Shape;137;p23"/>
          <p:cNvSpPr txBox="1"/>
          <p:nvPr>
            <p:ph idx="1" type="subTitle"/>
          </p:nvPr>
        </p:nvSpPr>
        <p:spPr>
          <a:xfrm>
            <a:off x="3865841" y="1899950"/>
            <a:ext cx="2070300" cy="6372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8" name="Google Shape;138;p23"/>
          <p:cNvSpPr txBox="1"/>
          <p:nvPr>
            <p:ph idx="4" type="subTitle"/>
          </p:nvPr>
        </p:nvSpPr>
        <p:spPr>
          <a:xfrm>
            <a:off x="1452325" y="1899955"/>
            <a:ext cx="2083200" cy="6372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9" name="Google Shape;139;p23"/>
          <p:cNvSpPr txBox="1"/>
          <p:nvPr>
            <p:ph idx="5" type="title"/>
          </p:nvPr>
        </p:nvSpPr>
        <p:spPr>
          <a:xfrm>
            <a:off x="6262933" y="1540600"/>
            <a:ext cx="2066100" cy="4203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18">
                <a:solidFill>
                  <a:schemeClr val="accent2"/>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40" name="Google Shape;140;p23"/>
          <p:cNvSpPr txBox="1"/>
          <p:nvPr>
            <p:ph idx="6" type="subTitle"/>
          </p:nvPr>
        </p:nvSpPr>
        <p:spPr>
          <a:xfrm>
            <a:off x="6262924" y="1899950"/>
            <a:ext cx="2066100" cy="6372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1" name="Google Shape;141;p23"/>
          <p:cNvSpPr txBox="1"/>
          <p:nvPr>
            <p:ph idx="7" type="title"/>
          </p:nvPr>
        </p:nvSpPr>
        <p:spPr>
          <a:xfrm>
            <a:off x="3865850" y="3161100"/>
            <a:ext cx="2070300" cy="4203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18">
                <a:solidFill>
                  <a:schemeClr val="accent4"/>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42" name="Google Shape;142;p23"/>
          <p:cNvSpPr txBox="1"/>
          <p:nvPr>
            <p:ph idx="8" type="title"/>
          </p:nvPr>
        </p:nvSpPr>
        <p:spPr>
          <a:xfrm>
            <a:off x="1452336" y="3161100"/>
            <a:ext cx="2083200" cy="4173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16">
                <a:solidFill>
                  <a:schemeClr val="accent3"/>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43" name="Google Shape;143;p23"/>
          <p:cNvSpPr txBox="1"/>
          <p:nvPr>
            <p:ph idx="9" type="subTitle"/>
          </p:nvPr>
        </p:nvSpPr>
        <p:spPr>
          <a:xfrm>
            <a:off x="3865841" y="3518625"/>
            <a:ext cx="2070300" cy="6372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4" name="Google Shape;144;p23"/>
          <p:cNvSpPr txBox="1"/>
          <p:nvPr>
            <p:ph idx="13" type="subTitle"/>
          </p:nvPr>
        </p:nvSpPr>
        <p:spPr>
          <a:xfrm>
            <a:off x="1452325" y="3518630"/>
            <a:ext cx="2083200" cy="6372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5" name="Google Shape;145;p23"/>
          <p:cNvSpPr txBox="1"/>
          <p:nvPr>
            <p:ph idx="14" type="title"/>
          </p:nvPr>
        </p:nvSpPr>
        <p:spPr>
          <a:xfrm>
            <a:off x="6262933" y="3161100"/>
            <a:ext cx="2066100" cy="4203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18">
                <a:solidFill>
                  <a:schemeClr val="lt2"/>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46" name="Google Shape;146;p23"/>
          <p:cNvSpPr txBox="1"/>
          <p:nvPr>
            <p:ph idx="15" type="subTitle"/>
          </p:nvPr>
        </p:nvSpPr>
        <p:spPr>
          <a:xfrm>
            <a:off x="6262924" y="3518625"/>
            <a:ext cx="2066100" cy="6372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7" name="Google Shape;147;p23"/>
          <p:cNvSpPr/>
          <p:nvPr/>
        </p:nvSpPr>
        <p:spPr>
          <a:xfrm rot="-5400000">
            <a:off x="7622125" y="2334275"/>
            <a:ext cx="2365800" cy="77700"/>
          </a:xfrm>
          <a:prstGeom prst="roundRect">
            <a:avLst>
              <a:gd fmla="val 50000" name="adj"/>
            </a:avLst>
          </a:prstGeom>
          <a:gradFill>
            <a:gsLst>
              <a:gs pos="0">
                <a:schemeClr val="accent3"/>
              </a:gs>
              <a:gs pos="100000">
                <a:srgbClr val="BBDB70"/>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lt1"/>
              </a:solidFill>
              <a:latin typeface="Open Sans"/>
              <a:ea typeface="Open Sans"/>
              <a:cs typeface="Open Sans"/>
              <a:sym typeface="Open San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1_1">
    <p:spTree>
      <p:nvGrpSpPr>
        <p:cNvPr id="148" name="Shape 148"/>
        <p:cNvGrpSpPr/>
        <p:nvPr/>
      </p:nvGrpSpPr>
      <p:grpSpPr>
        <a:xfrm>
          <a:off x="0" y="0"/>
          <a:ext cx="0" cy="0"/>
          <a:chOff x="0" y="0"/>
          <a:chExt cx="0" cy="0"/>
        </a:xfrm>
      </p:grpSpPr>
      <p:sp>
        <p:nvSpPr>
          <p:cNvPr id="149" name="Google Shape;149;p24"/>
          <p:cNvSpPr/>
          <p:nvPr/>
        </p:nvSpPr>
        <p:spPr>
          <a:xfrm>
            <a:off x="0" y="0"/>
            <a:ext cx="652500" cy="5143500"/>
          </a:xfrm>
          <a:prstGeom prst="rect">
            <a:avLst/>
          </a:prstGeom>
          <a:gradFill>
            <a:gsLst>
              <a:gs pos="0">
                <a:schemeClr val="accent4"/>
              </a:gs>
              <a:gs pos="100000">
                <a:schemeClr val="accent3"/>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4"/>
          <p:cNvSpPr txBox="1"/>
          <p:nvPr>
            <p:ph idx="1" type="subTitle"/>
          </p:nvPr>
        </p:nvSpPr>
        <p:spPr>
          <a:xfrm>
            <a:off x="2572950" y="3651216"/>
            <a:ext cx="4646100" cy="8328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1" name="Google Shape;151;p24"/>
          <p:cNvSpPr txBox="1"/>
          <p:nvPr>
            <p:ph type="title"/>
          </p:nvPr>
        </p:nvSpPr>
        <p:spPr>
          <a:xfrm>
            <a:off x="648000" y="368825"/>
            <a:ext cx="8496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52" name="Google Shape;152;p24"/>
          <p:cNvSpPr/>
          <p:nvPr/>
        </p:nvSpPr>
        <p:spPr>
          <a:xfrm rot="-5400000">
            <a:off x="7622125" y="2334275"/>
            <a:ext cx="2365800" cy="77700"/>
          </a:xfrm>
          <a:prstGeom prst="roundRect">
            <a:avLst>
              <a:gd fmla="val 50000" name="adj"/>
            </a:avLst>
          </a:prstGeom>
          <a:gradFill>
            <a:gsLst>
              <a:gs pos="0">
                <a:schemeClr val="accent3"/>
              </a:gs>
              <a:gs pos="100000">
                <a:srgbClr val="BBDB70"/>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lt1"/>
              </a:solidFill>
              <a:latin typeface="Open Sans"/>
              <a:ea typeface="Open Sans"/>
              <a:cs typeface="Open Sans"/>
              <a:sym typeface="Open San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
    <p:spTree>
      <p:nvGrpSpPr>
        <p:cNvPr id="153" name="Shape 153"/>
        <p:cNvGrpSpPr/>
        <p:nvPr/>
      </p:nvGrpSpPr>
      <p:grpSpPr>
        <a:xfrm>
          <a:off x="0" y="0"/>
          <a:ext cx="0" cy="0"/>
          <a:chOff x="0" y="0"/>
          <a:chExt cx="0" cy="0"/>
        </a:xfrm>
      </p:grpSpPr>
      <p:sp>
        <p:nvSpPr>
          <p:cNvPr id="154" name="Google Shape;154;p25"/>
          <p:cNvSpPr/>
          <p:nvPr/>
        </p:nvSpPr>
        <p:spPr>
          <a:xfrm>
            <a:off x="0" y="0"/>
            <a:ext cx="652500" cy="5143500"/>
          </a:xfrm>
          <a:prstGeom prst="rect">
            <a:avLst/>
          </a:prstGeom>
          <a:gradFill>
            <a:gsLst>
              <a:gs pos="0">
                <a:schemeClr val="lt2"/>
              </a:gs>
              <a:gs pos="100000">
                <a:schemeClr val="accent2"/>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5"/>
          <p:cNvSpPr/>
          <p:nvPr/>
        </p:nvSpPr>
        <p:spPr>
          <a:xfrm rot="5400000">
            <a:off x="8062075" y="2737175"/>
            <a:ext cx="1485900" cy="77700"/>
          </a:xfrm>
          <a:prstGeom prst="roundRect">
            <a:avLst>
              <a:gd fmla="val 50000" name="adj"/>
            </a:avLst>
          </a:prstGeom>
          <a:gradFill>
            <a:gsLst>
              <a:gs pos="0">
                <a:schemeClr val="lt2"/>
              </a:gs>
              <a:gs pos="100000">
                <a:schemeClr val="accent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lt1"/>
              </a:solidFill>
              <a:latin typeface="Open Sans"/>
              <a:ea typeface="Open Sans"/>
              <a:cs typeface="Open Sans"/>
              <a:sym typeface="Open Sans"/>
            </a:endParaRPr>
          </a:p>
        </p:txBody>
      </p:sp>
      <p:sp>
        <p:nvSpPr>
          <p:cNvPr id="156" name="Google Shape;156;p25"/>
          <p:cNvSpPr txBox="1"/>
          <p:nvPr>
            <p:ph idx="1" type="subTitle"/>
          </p:nvPr>
        </p:nvSpPr>
        <p:spPr>
          <a:xfrm>
            <a:off x="2661250" y="3904200"/>
            <a:ext cx="4497300" cy="6363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None/>
              <a:defRPr sz="142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7" name="Google Shape;157;p25"/>
          <p:cNvSpPr txBox="1"/>
          <p:nvPr>
            <p:ph type="title"/>
          </p:nvPr>
        </p:nvSpPr>
        <p:spPr>
          <a:xfrm>
            <a:off x="648000" y="368825"/>
            <a:ext cx="8496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
    <p:spTree>
      <p:nvGrpSpPr>
        <p:cNvPr id="158" name="Shape 158"/>
        <p:cNvGrpSpPr/>
        <p:nvPr/>
      </p:nvGrpSpPr>
      <p:grpSpPr>
        <a:xfrm>
          <a:off x="0" y="0"/>
          <a:ext cx="0" cy="0"/>
          <a:chOff x="0" y="0"/>
          <a:chExt cx="0" cy="0"/>
        </a:xfrm>
      </p:grpSpPr>
      <p:sp>
        <p:nvSpPr>
          <p:cNvPr id="159" name="Google Shape;159;p26"/>
          <p:cNvSpPr/>
          <p:nvPr/>
        </p:nvSpPr>
        <p:spPr>
          <a:xfrm>
            <a:off x="0" y="0"/>
            <a:ext cx="652500" cy="5143500"/>
          </a:xfrm>
          <a:prstGeom prst="rect">
            <a:avLst/>
          </a:prstGeom>
          <a:gradFill>
            <a:gsLst>
              <a:gs pos="0">
                <a:schemeClr val="lt2"/>
              </a:gs>
              <a:gs pos="100000">
                <a:schemeClr val="accent2"/>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6"/>
          <p:cNvSpPr/>
          <p:nvPr/>
        </p:nvSpPr>
        <p:spPr>
          <a:xfrm rot="5400000">
            <a:off x="8062075" y="2737175"/>
            <a:ext cx="1485900" cy="77700"/>
          </a:xfrm>
          <a:prstGeom prst="roundRect">
            <a:avLst>
              <a:gd fmla="val 50000" name="adj"/>
            </a:avLst>
          </a:prstGeom>
          <a:gradFill>
            <a:gsLst>
              <a:gs pos="0">
                <a:schemeClr val="lt2"/>
              </a:gs>
              <a:gs pos="100000">
                <a:schemeClr val="accent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lt1"/>
              </a:solidFill>
              <a:latin typeface="Open Sans"/>
              <a:ea typeface="Open Sans"/>
              <a:cs typeface="Open Sans"/>
              <a:sym typeface="Open Sans"/>
            </a:endParaRPr>
          </a:p>
        </p:txBody>
      </p:sp>
      <p:sp>
        <p:nvSpPr>
          <p:cNvPr id="161" name="Google Shape;161;p26"/>
          <p:cNvSpPr txBox="1"/>
          <p:nvPr>
            <p:ph idx="1" type="subTitle"/>
          </p:nvPr>
        </p:nvSpPr>
        <p:spPr>
          <a:xfrm>
            <a:off x="5272625" y="2465575"/>
            <a:ext cx="1738500" cy="17076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2" name="Google Shape;162;p26"/>
          <p:cNvSpPr txBox="1"/>
          <p:nvPr>
            <p:ph type="title"/>
          </p:nvPr>
        </p:nvSpPr>
        <p:spPr>
          <a:xfrm>
            <a:off x="648000" y="368825"/>
            <a:ext cx="8496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4_1">
    <p:bg>
      <p:bgPr>
        <a:gradFill>
          <a:gsLst>
            <a:gs pos="0">
              <a:schemeClr val="lt2"/>
            </a:gs>
            <a:gs pos="100000">
              <a:schemeClr val="accent1"/>
            </a:gs>
          </a:gsLst>
          <a:lin ang="0" scaled="0"/>
        </a:gradFill>
      </p:bgPr>
    </p:bg>
    <p:spTree>
      <p:nvGrpSpPr>
        <p:cNvPr id="163" name="Shape 163"/>
        <p:cNvGrpSpPr/>
        <p:nvPr/>
      </p:nvGrpSpPr>
      <p:grpSpPr>
        <a:xfrm>
          <a:off x="0" y="0"/>
          <a:ext cx="0" cy="0"/>
          <a:chOff x="0" y="0"/>
          <a:chExt cx="0" cy="0"/>
        </a:xfrm>
      </p:grpSpPr>
      <p:sp>
        <p:nvSpPr>
          <p:cNvPr id="164" name="Google Shape;164;p27"/>
          <p:cNvSpPr txBox="1"/>
          <p:nvPr>
            <p:ph idx="1" type="body"/>
          </p:nvPr>
        </p:nvSpPr>
        <p:spPr>
          <a:xfrm>
            <a:off x="1196225" y="1823750"/>
            <a:ext cx="6751500" cy="1973100"/>
          </a:xfrm>
          <a:prstGeom prst="rect">
            <a:avLst/>
          </a:prstGeom>
        </p:spPr>
        <p:txBody>
          <a:bodyPr anchorCtr="0" anchor="t" bIns="91425" lIns="91425" spcFirstLastPara="1" rIns="91425" wrap="square" tIns="91425">
            <a:normAutofit/>
          </a:bodyPr>
          <a:lstStyle>
            <a:lvl1pPr indent="-304800" lvl="0" marL="457200" rtl="0" algn="ctr">
              <a:lnSpc>
                <a:spcPct val="100000"/>
              </a:lnSpc>
              <a:spcBef>
                <a:spcPts val="0"/>
              </a:spcBef>
              <a:spcAft>
                <a:spcPts val="0"/>
              </a:spcAft>
              <a:buClr>
                <a:schemeClr val="accent2"/>
              </a:buClr>
              <a:buSzPts val="1200"/>
              <a:buAutoNum type="arabicPeriod"/>
              <a:defRPr b="1"/>
            </a:lvl1pPr>
            <a:lvl2pPr indent="-304800" lvl="1" marL="914400" rtl="0" algn="ctr">
              <a:spcBef>
                <a:spcPts val="0"/>
              </a:spcBef>
              <a:spcAft>
                <a:spcPts val="0"/>
              </a:spcAft>
              <a:buClr>
                <a:srgbClr val="E13A3E"/>
              </a:buClr>
              <a:buSzPts val="1200"/>
              <a:buFont typeface="Roboto Light"/>
              <a:buAutoNum type="alphaLcPeriod"/>
              <a:defRPr/>
            </a:lvl2pPr>
            <a:lvl3pPr indent="-304800" lvl="2" marL="1371600" rtl="0" algn="ctr">
              <a:spcBef>
                <a:spcPts val="0"/>
              </a:spcBef>
              <a:spcAft>
                <a:spcPts val="0"/>
              </a:spcAft>
              <a:buClr>
                <a:srgbClr val="E13A3E"/>
              </a:buClr>
              <a:buSzPts val="1200"/>
              <a:buFont typeface="Roboto Light"/>
              <a:buAutoNum type="romanLcPeriod"/>
              <a:defRPr/>
            </a:lvl3pPr>
            <a:lvl4pPr indent="-304800" lvl="3" marL="1828800" rtl="0" algn="ctr">
              <a:spcBef>
                <a:spcPts val="0"/>
              </a:spcBef>
              <a:spcAft>
                <a:spcPts val="0"/>
              </a:spcAft>
              <a:buClr>
                <a:srgbClr val="E13A3E"/>
              </a:buClr>
              <a:buSzPts val="1200"/>
              <a:buFont typeface="Roboto Light"/>
              <a:buAutoNum type="arabicPeriod"/>
              <a:defRPr/>
            </a:lvl4pPr>
            <a:lvl5pPr indent="-304800" lvl="4" marL="2286000" rtl="0" algn="ctr">
              <a:spcBef>
                <a:spcPts val="0"/>
              </a:spcBef>
              <a:spcAft>
                <a:spcPts val="0"/>
              </a:spcAft>
              <a:buClr>
                <a:srgbClr val="E13A3E"/>
              </a:buClr>
              <a:buSzPts val="1200"/>
              <a:buFont typeface="Roboto Light"/>
              <a:buAutoNum type="alphaLcPeriod"/>
              <a:defRPr/>
            </a:lvl5pPr>
            <a:lvl6pPr indent="-304800" lvl="5" marL="2743200" rtl="0" algn="ctr">
              <a:spcBef>
                <a:spcPts val="0"/>
              </a:spcBef>
              <a:spcAft>
                <a:spcPts val="0"/>
              </a:spcAft>
              <a:buClr>
                <a:srgbClr val="E13A3E"/>
              </a:buClr>
              <a:buSzPts val="1200"/>
              <a:buFont typeface="Roboto Light"/>
              <a:buAutoNum type="romanLcPeriod"/>
              <a:defRPr/>
            </a:lvl6pPr>
            <a:lvl7pPr indent="-304800" lvl="6" marL="3200400" rtl="0" algn="ctr">
              <a:spcBef>
                <a:spcPts val="0"/>
              </a:spcBef>
              <a:spcAft>
                <a:spcPts val="0"/>
              </a:spcAft>
              <a:buClr>
                <a:srgbClr val="E13A3E"/>
              </a:buClr>
              <a:buSzPts val="1200"/>
              <a:buFont typeface="Roboto Light"/>
              <a:buAutoNum type="arabicPeriod"/>
              <a:defRPr/>
            </a:lvl7pPr>
            <a:lvl8pPr indent="-304800" lvl="7" marL="3657600" rtl="0" algn="ctr">
              <a:spcBef>
                <a:spcPts val="0"/>
              </a:spcBef>
              <a:spcAft>
                <a:spcPts val="0"/>
              </a:spcAft>
              <a:buClr>
                <a:srgbClr val="E13A3E"/>
              </a:buClr>
              <a:buSzPts val="1200"/>
              <a:buFont typeface="Roboto Light"/>
              <a:buAutoNum type="alphaLcPeriod"/>
              <a:defRPr/>
            </a:lvl8pPr>
            <a:lvl9pPr indent="-304800" lvl="8" marL="4114800" rtl="0" algn="ctr">
              <a:spcBef>
                <a:spcPts val="0"/>
              </a:spcBef>
              <a:spcAft>
                <a:spcPts val="0"/>
              </a:spcAft>
              <a:buClr>
                <a:srgbClr val="E13A3E"/>
              </a:buClr>
              <a:buSzPts val="1200"/>
              <a:buFont typeface="Roboto Light"/>
              <a:buAutoNum type="romanLcPeriod"/>
              <a:defRPr/>
            </a:lvl9pPr>
          </a:lstStyle>
          <a:p/>
        </p:txBody>
      </p:sp>
      <p:sp>
        <p:nvSpPr>
          <p:cNvPr id="165" name="Google Shape;165;p27"/>
          <p:cNvSpPr txBox="1"/>
          <p:nvPr>
            <p:ph type="title"/>
          </p:nvPr>
        </p:nvSpPr>
        <p:spPr>
          <a:xfrm>
            <a:off x="1502050" y="368825"/>
            <a:ext cx="61398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8_1">
    <p:spTree>
      <p:nvGrpSpPr>
        <p:cNvPr id="166" name="Shape 166"/>
        <p:cNvGrpSpPr/>
        <p:nvPr/>
      </p:nvGrpSpPr>
      <p:grpSpPr>
        <a:xfrm>
          <a:off x="0" y="0"/>
          <a:ext cx="0" cy="0"/>
          <a:chOff x="0" y="0"/>
          <a:chExt cx="0" cy="0"/>
        </a:xfrm>
      </p:grpSpPr>
      <p:sp>
        <p:nvSpPr>
          <p:cNvPr id="167" name="Google Shape;167;p28"/>
          <p:cNvSpPr/>
          <p:nvPr/>
        </p:nvSpPr>
        <p:spPr>
          <a:xfrm>
            <a:off x="0" y="0"/>
            <a:ext cx="652500" cy="5143500"/>
          </a:xfrm>
          <a:prstGeom prst="rect">
            <a:avLst/>
          </a:prstGeom>
          <a:gradFill>
            <a:gsLst>
              <a:gs pos="0">
                <a:schemeClr val="lt2"/>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8"/>
          <p:cNvSpPr/>
          <p:nvPr/>
        </p:nvSpPr>
        <p:spPr>
          <a:xfrm rot="5400000">
            <a:off x="7505887" y="1857550"/>
            <a:ext cx="2598300" cy="77700"/>
          </a:xfrm>
          <a:prstGeom prst="roundRect">
            <a:avLst>
              <a:gd fmla="val 50000" name="adj"/>
            </a:avLst>
          </a:prstGeom>
          <a:gradFill>
            <a:gsLst>
              <a:gs pos="0">
                <a:schemeClr val="lt2"/>
              </a:gs>
              <a:gs pos="100000">
                <a:schemeClr val="accent2"/>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lt1"/>
              </a:solidFill>
              <a:latin typeface="Open Sans"/>
              <a:ea typeface="Open Sans"/>
              <a:cs typeface="Open Sans"/>
              <a:sym typeface="Open Sans"/>
            </a:endParaRPr>
          </a:p>
        </p:txBody>
      </p:sp>
      <p:sp>
        <p:nvSpPr>
          <p:cNvPr id="169" name="Google Shape;169;p28"/>
          <p:cNvSpPr txBox="1"/>
          <p:nvPr>
            <p:ph type="title"/>
          </p:nvPr>
        </p:nvSpPr>
        <p:spPr>
          <a:xfrm>
            <a:off x="1985038" y="1532675"/>
            <a:ext cx="5448600" cy="12645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4200"/>
              <a:buNone/>
              <a:defRPr sz="80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70" name="Google Shape;170;p28"/>
          <p:cNvSpPr txBox="1"/>
          <p:nvPr>
            <p:ph idx="1" type="subTitle"/>
          </p:nvPr>
        </p:nvSpPr>
        <p:spPr>
          <a:xfrm>
            <a:off x="2273088" y="2912600"/>
            <a:ext cx="4872600" cy="943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3_1">
    <p:spTree>
      <p:nvGrpSpPr>
        <p:cNvPr id="171" name="Shape 171"/>
        <p:cNvGrpSpPr/>
        <p:nvPr/>
      </p:nvGrpSpPr>
      <p:grpSpPr>
        <a:xfrm>
          <a:off x="0" y="0"/>
          <a:ext cx="0" cy="0"/>
          <a:chOff x="0" y="0"/>
          <a:chExt cx="0" cy="0"/>
        </a:xfrm>
      </p:grpSpPr>
      <p:sp>
        <p:nvSpPr>
          <p:cNvPr id="172" name="Google Shape;172;p29"/>
          <p:cNvSpPr/>
          <p:nvPr/>
        </p:nvSpPr>
        <p:spPr>
          <a:xfrm>
            <a:off x="0" y="0"/>
            <a:ext cx="652500" cy="5143500"/>
          </a:xfrm>
          <a:prstGeom prst="rect">
            <a:avLst/>
          </a:prstGeom>
          <a:gradFill>
            <a:gsLst>
              <a:gs pos="0">
                <a:schemeClr val="lt2"/>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9"/>
          <p:cNvSpPr/>
          <p:nvPr/>
        </p:nvSpPr>
        <p:spPr>
          <a:xfrm rot="5400000">
            <a:off x="7505887" y="1857550"/>
            <a:ext cx="2598300" cy="77700"/>
          </a:xfrm>
          <a:prstGeom prst="roundRect">
            <a:avLst>
              <a:gd fmla="val 50000" name="adj"/>
            </a:avLst>
          </a:prstGeom>
          <a:gradFill>
            <a:gsLst>
              <a:gs pos="0">
                <a:schemeClr val="lt2"/>
              </a:gs>
              <a:gs pos="100000">
                <a:schemeClr val="accent2"/>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lt1"/>
              </a:solidFill>
              <a:latin typeface="Open Sans"/>
              <a:ea typeface="Open Sans"/>
              <a:cs typeface="Open Sans"/>
              <a:sym typeface="Open Sans"/>
            </a:endParaRPr>
          </a:p>
        </p:txBody>
      </p:sp>
      <p:sp>
        <p:nvSpPr>
          <p:cNvPr id="174" name="Google Shape;174;p29"/>
          <p:cNvSpPr txBox="1"/>
          <p:nvPr>
            <p:ph idx="1" type="body"/>
          </p:nvPr>
        </p:nvSpPr>
        <p:spPr>
          <a:xfrm>
            <a:off x="2419475" y="2005800"/>
            <a:ext cx="4953300" cy="2106300"/>
          </a:xfrm>
          <a:prstGeom prst="rect">
            <a:avLst/>
          </a:prstGeom>
        </p:spPr>
        <p:txBody>
          <a:bodyPr anchorCtr="0" anchor="ctr" bIns="91425" lIns="91425" spcFirstLastPara="1" rIns="91425" wrap="square" tIns="91425">
            <a:normAutofit/>
          </a:bodyPr>
          <a:lstStyle>
            <a:lvl1pPr indent="-317500" lvl="0" marL="457200" rtl="0">
              <a:spcBef>
                <a:spcPts val="0"/>
              </a:spcBef>
              <a:spcAft>
                <a:spcPts val="0"/>
              </a:spcAft>
              <a:buClr>
                <a:schemeClr val="accent1"/>
              </a:buClr>
              <a:buSzPts val="1400"/>
              <a:buFont typeface="Open Sans"/>
              <a:buChar char="●"/>
              <a:defRPr sz="1400"/>
            </a:lvl1pPr>
            <a:lvl2pPr indent="-279400" lvl="1" marL="914400" rtl="0">
              <a:spcBef>
                <a:spcPts val="0"/>
              </a:spcBef>
              <a:spcAft>
                <a:spcPts val="0"/>
              </a:spcAft>
              <a:buClr>
                <a:srgbClr val="999999"/>
              </a:buClr>
              <a:buSzPts val="800"/>
              <a:buFont typeface="Open Sans"/>
              <a:buChar char="○"/>
              <a:defRPr/>
            </a:lvl2pPr>
            <a:lvl3pPr indent="-279400" lvl="2" marL="1371600" rtl="0">
              <a:spcBef>
                <a:spcPts val="0"/>
              </a:spcBef>
              <a:spcAft>
                <a:spcPts val="0"/>
              </a:spcAft>
              <a:buClr>
                <a:srgbClr val="999999"/>
              </a:buClr>
              <a:buSzPts val="800"/>
              <a:buFont typeface="Open Sans"/>
              <a:buChar char="■"/>
              <a:defRPr/>
            </a:lvl3pPr>
            <a:lvl4pPr indent="-279400" lvl="3" marL="1828800" rtl="0">
              <a:spcBef>
                <a:spcPts val="0"/>
              </a:spcBef>
              <a:spcAft>
                <a:spcPts val="0"/>
              </a:spcAft>
              <a:buClr>
                <a:srgbClr val="999999"/>
              </a:buClr>
              <a:buSzPts val="800"/>
              <a:buFont typeface="Open Sans"/>
              <a:buChar char="●"/>
              <a:defRPr/>
            </a:lvl4pPr>
            <a:lvl5pPr indent="-304800" lvl="4" marL="2286000" rtl="0">
              <a:spcBef>
                <a:spcPts val="0"/>
              </a:spcBef>
              <a:spcAft>
                <a:spcPts val="0"/>
              </a:spcAft>
              <a:buClr>
                <a:srgbClr val="999999"/>
              </a:buClr>
              <a:buSzPts val="1200"/>
              <a:buFont typeface="Open Sans"/>
              <a:buChar char="○"/>
              <a:defRPr/>
            </a:lvl5pPr>
            <a:lvl6pPr indent="-304800" lvl="5" marL="2743200" rtl="0">
              <a:spcBef>
                <a:spcPts val="0"/>
              </a:spcBef>
              <a:spcAft>
                <a:spcPts val="0"/>
              </a:spcAft>
              <a:buClr>
                <a:srgbClr val="999999"/>
              </a:buClr>
              <a:buSzPts val="1200"/>
              <a:buFont typeface="Open Sans"/>
              <a:buChar char="■"/>
              <a:defRPr/>
            </a:lvl6pPr>
            <a:lvl7pPr indent="-273050" lvl="6" marL="3200400" rtl="0">
              <a:spcBef>
                <a:spcPts val="0"/>
              </a:spcBef>
              <a:spcAft>
                <a:spcPts val="0"/>
              </a:spcAft>
              <a:buClr>
                <a:srgbClr val="999999"/>
              </a:buClr>
              <a:buSzPts val="700"/>
              <a:buFont typeface="Open Sans"/>
              <a:buChar char="●"/>
              <a:defRPr/>
            </a:lvl7pPr>
            <a:lvl8pPr indent="-273050" lvl="7" marL="3657600" rtl="0">
              <a:spcBef>
                <a:spcPts val="0"/>
              </a:spcBef>
              <a:spcAft>
                <a:spcPts val="0"/>
              </a:spcAft>
              <a:buClr>
                <a:srgbClr val="999999"/>
              </a:buClr>
              <a:buSzPts val="700"/>
              <a:buFont typeface="Open Sans"/>
              <a:buChar char="○"/>
              <a:defRPr/>
            </a:lvl8pPr>
            <a:lvl9pPr indent="-266700" lvl="8" marL="4114800" rtl="0">
              <a:spcBef>
                <a:spcPts val="0"/>
              </a:spcBef>
              <a:spcAft>
                <a:spcPts val="0"/>
              </a:spcAft>
              <a:buClr>
                <a:srgbClr val="999999"/>
              </a:buClr>
              <a:buSzPts val="600"/>
              <a:buFont typeface="Open Sans"/>
              <a:buChar char="■"/>
              <a:defRPr/>
            </a:lvl9pPr>
          </a:lstStyle>
          <a:p/>
        </p:txBody>
      </p:sp>
      <p:sp>
        <p:nvSpPr>
          <p:cNvPr id="175" name="Google Shape;175;p29"/>
          <p:cNvSpPr txBox="1"/>
          <p:nvPr>
            <p:ph type="title"/>
          </p:nvPr>
        </p:nvSpPr>
        <p:spPr>
          <a:xfrm>
            <a:off x="648000" y="368825"/>
            <a:ext cx="8496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2">
    <p:spTree>
      <p:nvGrpSpPr>
        <p:cNvPr id="176" name="Shape 176"/>
        <p:cNvGrpSpPr/>
        <p:nvPr/>
      </p:nvGrpSpPr>
      <p:grpSpPr>
        <a:xfrm>
          <a:off x="0" y="0"/>
          <a:ext cx="0" cy="0"/>
          <a:chOff x="0" y="0"/>
          <a:chExt cx="0" cy="0"/>
        </a:xfrm>
      </p:grpSpPr>
      <p:sp>
        <p:nvSpPr>
          <p:cNvPr id="177" name="Google Shape;177;p30"/>
          <p:cNvSpPr/>
          <p:nvPr/>
        </p:nvSpPr>
        <p:spPr>
          <a:xfrm>
            <a:off x="0" y="0"/>
            <a:ext cx="652500" cy="5143500"/>
          </a:xfrm>
          <a:prstGeom prst="rect">
            <a:avLst/>
          </a:prstGeom>
          <a:gradFill>
            <a:gsLst>
              <a:gs pos="0">
                <a:schemeClr val="accent4"/>
              </a:gs>
              <a:gs pos="100000">
                <a:schemeClr val="accent3"/>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0"/>
          <p:cNvSpPr txBox="1"/>
          <p:nvPr>
            <p:ph type="title"/>
          </p:nvPr>
        </p:nvSpPr>
        <p:spPr>
          <a:xfrm>
            <a:off x="648000" y="368825"/>
            <a:ext cx="8496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79" name="Google Shape;179;p30"/>
          <p:cNvSpPr txBox="1"/>
          <p:nvPr>
            <p:ph idx="2" type="title"/>
          </p:nvPr>
        </p:nvSpPr>
        <p:spPr>
          <a:xfrm>
            <a:off x="3977563" y="2549250"/>
            <a:ext cx="1846800" cy="634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00"/>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80" name="Google Shape;180;p30"/>
          <p:cNvSpPr txBox="1"/>
          <p:nvPr>
            <p:ph idx="3" type="title"/>
          </p:nvPr>
        </p:nvSpPr>
        <p:spPr>
          <a:xfrm>
            <a:off x="1542725" y="2549250"/>
            <a:ext cx="1846800" cy="629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00"/>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81" name="Google Shape;181;p30"/>
          <p:cNvSpPr txBox="1"/>
          <p:nvPr>
            <p:ph idx="1" type="subTitle"/>
          </p:nvPr>
        </p:nvSpPr>
        <p:spPr>
          <a:xfrm>
            <a:off x="3977567" y="2998302"/>
            <a:ext cx="1846800" cy="10011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2" name="Google Shape;182;p30"/>
          <p:cNvSpPr txBox="1"/>
          <p:nvPr>
            <p:ph idx="4" type="subTitle"/>
          </p:nvPr>
        </p:nvSpPr>
        <p:spPr>
          <a:xfrm>
            <a:off x="1542725" y="2998310"/>
            <a:ext cx="1846800" cy="10011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3" name="Google Shape;183;p30"/>
          <p:cNvSpPr txBox="1"/>
          <p:nvPr>
            <p:ph idx="5" type="title"/>
          </p:nvPr>
        </p:nvSpPr>
        <p:spPr>
          <a:xfrm>
            <a:off x="6429238" y="2549250"/>
            <a:ext cx="1846800" cy="634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00"/>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84" name="Google Shape;184;p30"/>
          <p:cNvSpPr txBox="1"/>
          <p:nvPr>
            <p:ph idx="6" type="subTitle"/>
          </p:nvPr>
        </p:nvSpPr>
        <p:spPr>
          <a:xfrm>
            <a:off x="6429247" y="2998302"/>
            <a:ext cx="1846800" cy="10011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5" name="Google Shape;185;p30"/>
          <p:cNvSpPr txBox="1"/>
          <p:nvPr>
            <p:ph hasCustomPrompt="1" idx="7" type="title"/>
          </p:nvPr>
        </p:nvSpPr>
        <p:spPr>
          <a:xfrm>
            <a:off x="2012075" y="1439078"/>
            <a:ext cx="908100" cy="9081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2000"/>
              <a:buNone/>
              <a:defRPr sz="3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86" name="Google Shape;186;p30"/>
          <p:cNvSpPr txBox="1"/>
          <p:nvPr>
            <p:ph hasCustomPrompt="1" idx="8" type="title"/>
          </p:nvPr>
        </p:nvSpPr>
        <p:spPr>
          <a:xfrm>
            <a:off x="4446913" y="1439075"/>
            <a:ext cx="908100" cy="9081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2000"/>
              <a:buNone/>
              <a:defRPr sz="3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87" name="Google Shape;187;p30"/>
          <p:cNvSpPr txBox="1"/>
          <p:nvPr>
            <p:ph hasCustomPrompt="1" idx="9" type="title"/>
          </p:nvPr>
        </p:nvSpPr>
        <p:spPr>
          <a:xfrm>
            <a:off x="6885925" y="1443775"/>
            <a:ext cx="908100" cy="9081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2000"/>
              <a:buNone/>
              <a:defRPr sz="3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88" name="Google Shape;188;p30"/>
          <p:cNvSpPr/>
          <p:nvPr/>
        </p:nvSpPr>
        <p:spPr>
          <a:xfrm rot="-5400000">
            <a:off x="7622125" y="2334275"/>
            <a:ext cx="2365800" cy="77700"/>
          </a:xfrm>
          <a:prstGeom prst="roundRect">
            <a:avLst>
              <a:gd fmla="val 50000" name="adj"/>
            </a:avLst>
          </a:prstGeom>
          <a:gradFill>
            <a:gsLst>
              <a:gs pos="0">
                <a:schemeClr val="accent3"/>
              </a:gs>
              <a:gs pos="100000">
                <a:srgbClr val="BBDB70"/>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lt1"/>
              </a:solidFill>
              <a:latin typeface="Open Sans"/>
              <a:ea typeface="Open Sans"/>
              <a:cs typeface="Open Sans"/>
              <a:sym typeface="Open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p:nvPr/>
        </p:nvSpPr>
        <p:spPr>
          <a:xfrm>
            <a:off x="0" y="0"/>
            <a:ext cx="652500" cy="5143500"/>
          </a:xfrm>
          <a:prstGeom prst="rect">
            <a:avLst/>
          </a:prstGeom>
          <a:gradFill>
            <a:gsLst>
              <a:gs pos="0">
                <a:schemeClr val="lt2"/>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p:nvPr/>
        </p:nvSpPr>
        <p:spPr>
          <a:xfrm rot="5400000">
            <a:off x="7505887" y="1441425"/>
            <a:ext cx="2598300" cy="77700"/>
          </a:xfrm>
          <a:prstGeom prst="roundRect">
            <a:avLst>
              <a:gd fmla="val 50000" name="adj"/>
            </a:avLst>
          </a:prstGeom>
          <a:gradFill>
            <a:gsLst>
              <a:gs pos="0">
                <a:schemeClr val="accent3"/>
              </a:gs>
              <a:gs pos="100000">
                <a:srgbClr val="BBDB70"/>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lt1"/>
              </a:solidFill>
              <a:latin typeface="Open Sans"/>
              <a:ea typeface="Open Sans"/>
              <a:cs typeface="Open Sans"/>
              <a:sym typeface="Open Sans"/>
            </a:endParaRPr>
          </a:p>
        </p:txBody>
      </p:sp>
      <p:sp>
        <p:nvSpPr>
          <p:cNvPr id="20" name="Google Shape;20;p4"/>
          <p:cNvSpPr txBox="1"/>
          <p:nvPr>
            <p:ph idx="1" type="body"/>
          </p:nvPr>
        </p:nvSpPr>
        <p:spPr>
          <a:xfrm>
            <a:off x="1368000" y="1016775"/>
            <a:ext cx="7056000" cy="3586500"/>
          </a:xfrm>
          <a:prstGeom prst="rect">
            <a:avLst/>
          </a:prstGeom>
        </p:spPr>
        <p:txBody>
          <a:bodyPr anchorCtr="0" anchor="t" bIns="91425" lIns="91425" spcFirstLastPara="1" rIns="91425" wrap="square" tIns="91425">
            <a:normAutofit/>
          </a:bodyPr>
          <a:lstStyle>
            <a:lvl1pPr indent="-304800" lvl="0" marL="457200">
              <a:lnSpc>
                <a:spcPct val="100000"/>
              </a:lnSpc>
              <a:spcBef>
                <a:spcPts val="0"/>
              </a:spcBef>
              <a:spcAft>
                <a:spcPts val="0"/>
              </a:spcAft>
              <a:buClr>
                <a:schemeClr val="accent2"/>
              </a:buClr>
              <a:buSzPts val="1200"/>
              <a:buAutoNum type="arabicPeriod"/>
              <a:defRPr sz="1200"/>
            </a:lvl1pPr>
            <a:lvl2pPr indent="-304800" lvl="1" marL="914400">
              <a:spcBef>
                <a:spcPts val="0"/>
              </a:spcBef>
              <a:spcAft>
                <a:spcPts val="0"/>
              </a:spcAft>
              <a:buClr>
                <a:srgbClr val="E13A3E"/>
              </a:buClr>
              <a:buSzPts val="1200"/>
              <a:buFont typeface="Roboto Light"/>
              <a:buAutoNum type="alphaLcPeriod"/>
              <a:defRPr/>
            </a:lvl2pPr>
            <a:lvl3pPr indent="-304800" lvl="2" marL="1371600">
              <a:spcBef>
                <a:spcPts val="0"/>
              </a:spcBef>
              <a:spcAft>
                <a:spcPts val="0"/>
              </a:spcAft>
              <a:buClr>
                <a:srgbClr val="E13A3E"/>
              </a:buClr>
              <a:buSzPts val="1200"/>
              <a:buFont typeface="Roboto Light"/>
              <a:buAutoNum type="romanLcPeriod"/>
              <a:defRPr/>
            </a:lvl3pPr>
            <a:lvl4pPr indent="-304800" lvl="3" marL="1828800">
              <a:spcBef>
                <a:spcPts val="0"/>
              </a:spcBef>
              <a:spcAft>
                <a:spcPts val="0"/>
              </a:spcAft>
              <a:buClr>
                <a:srgbClr val="E13A3E"/>
              </a:buClr>
              <a:buSzPts val="1200"/>
              <a:buFont typeface="Roboto Light"/>
              <a:buAutoNum type="arabicPeriod"/>
              <a:defRPr/>
            </a:lvl4pPr>
            <a:lvl5pPr indent="-304800" lvl="4" marL="2286000">
              <a:spcBef>
                <a:spcPts val="0"/>
              </a:spcBef>
              <a:spcAft>
                <a:spcPts val="0"/>
              </a:spcAft>
              <a:buClr>
                <a:srgbClr val="E13A3E"/>
              </a:buClr>
              <a:buSzPts val="1200"/>
              <a:buFont typeface="Roboto Light"/>
              <a:buAutoNum type="alphaLcPeriod"/>
              <a:defRPr/>
            </a:lvl5pPr>
            <a:lvl6pPr indent="-304800" lvl="5" marL="2743200">
              <a:spcBef>
                <a:spcPts val="0"/>
              </a:spcBef>
              <a:spcAft>
                <a:spcPts val="0"/>
              </a:spcAft>
              <a:buClr>
                <a:srgbClr val="E13A3E"/>
              </a:buClr>
              <a:buSzPts val="1200"/>
              <a:buFont typeface="Roboto Light"/>
              <a:buAutoNum type="romanLcPeriod"/>
              <a:defRPr/>
            </a:lvl6pPr>
            <a:lvl7pPr indent="-304800" lvl="6" marL="3200400">
              <a:spcBef>
                <a:spcPts val="0"/>
              </a:spcBef>
              <a:spcAft>
                <a:spcPts val="0"/>
              </a:spcAft>
              <a:buClr>
                <a:srgbClr val="E13A3E"/>
              </a:buClr>
              <a:buSzPts val="1200"/>
              <a:buFont typeface="Roboto Light"/>
              <a:buAutoNum type="arabicPeriod"/>
              <a:defRPr/>
            </a:lvl7pPr>
            <a:lvl8pPr indent="-304800" lvl="7" marL="3657600">
              <a:spcBef>
                <a:spcPts val="0"/>
              </a:spcBef>
              <a:spcAft>
                <a:spcPts val="0"/>
              </a:spcAft>
              <a:buClr>
                <a:srgbClr val="E13A3E"/>
              </a:buClr>
              <a:buSzPts val="1200"/>
              <a:buFont typeface="Roboto Light"/>
              <a:buAutoNum type="alphaLcPeriod"/>
              <a:defRPr/>
            </a:lvl8pPr>
            <a:lvl9pPr indent="-304800" lvl="8" marL="4114800">
              <a:spcBef>
                <a:spcPts val="0"/>
              </a:spcBef>
              <a:spcAft>
                <a:spcPts val="0"/>
              </a:spcAft>
              <a:buClr>
                <a:srgbClr val="E13A3E"/>
              </a:buClr>
              <a:buSzPts val="1200"/>
              <a:buFont typeface="Roboto Light"/>
              <a:buAutoNum type="romanLcPeriod"/>
              <a:defRPr/>
            </a:lvl9pPr>
          </a:lstStyle>
          <a:p/>
        </p:txBody>
      </p:sp>
      <p:sp>
        <p:nvSpPr>
          <p:cNvPr id="21" name="Google Shape;21;p4"/>
          <p:cNvSpPr txBox="1"/>
          <p:nvPr>
            <p:ph type="title"/>
          </p:nvPr>
        </p:nvSpPr>
        <p:spPr>
          <a:xfrm>
            <a:off x="648000" y="368825"/>
            <a:ext cx="8496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5_1">
    <p:spTree>
      <p:nvGrpSpPr>
        <p:cNvPr id="189" name="Shape 189"/>
        <p:cNvGrpSpPr/>
        <p:nvPr/>
      </p:nvGrpSpPr>
      <p:grpSpPr>
        <a:xfrm>
          <a:off x="0" y="0"/>
          <a:ext cx="0" cy="0"/>
          <a:chOff x="0" y="0"/>
          <a:chExt cx="0" cy="0"/>
        </a:xfrm>
      </p:grpSpPr>
      <p:sp>
        <p:nvSpPr>
          <p:cNvPr id="190" name="Google Shape;190;p31"/>
          <p:cNvSpPr/>
          <p:nvPr/>
        </p:nvSpPr>
        <p:spPr>
          <a:xfrm>
            <a:off x="0" y="0"/>
            <a:ext cx="652500" cy="5143500"/>
          </a:xfrm>
          <a:prstGeom prst="rect">
            <a:avLst/>
          </a:prstGeom>
          <a:gradFill>
            <a:gsLst>
              <a:gs pos="0">
                <a:schemeClr val="accent4"/>
              </a:gs>
              <a:gs pos="100000">
                <a:schemeClr val="accent3"/>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1"/>
          <p:cNvSpPr txBox="1"/>
          <p:nvPr>
            <p:ph hasCustomPrompt="1" type="title"/>
          </p:nvPr>
        </p:nvSpPr>
        <p:spPr>
          <a:xfrm>
            <a:off x="1607776" y="1313700"/>
            <a:ext cx="2817600" cy="5154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2000"/>
              <a:buNone/>
              <a:defRPr sz="3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92" name="Google Shape;192;p31"/>
          <p:cNvSpPr txBox="1"/>
          <p:nvPr>
            <p:ph idx="1" type="subTitle"/>
          </p:nvPr>
        </p:nvSpPr>
        <p:spPr>
          <a:xfrm>
            <a:off x="1818976" y="1806358"/>
            <a:ext cx="2395200" cy="3681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3" name="Google Shape;193;p31"/>
          <p:cNvSpPr txBox="1"/>
          <p:nvPr>
            <p:ph hasCustomPrompt="1" idx="2" type="title"/>
          </p:nvPr>
        </p:nvSpPr>
        <p:spPr>
          <a:xfrm>
            <a:off x="1607776" y="2996350"/>
            <a:ext cx="2817600" cy="5124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2000"/>
              <a:buNone/>
              <a:defRPr sz="3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94" name="Google Shape;194;p31"/>
          <p:cNvSpPr txBox="1"/>
          <p:nvPr>
            <p:ph idx="3" type="subTitle"/>
          </p:nvPr>
        </p:nvSpPr>
        <p:spPr>
          <a:xfrm>
            <a:off x="1818976" y="3517151"/>
            <a:ext cx="2395200" cy="3750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5" name="Google Shape;195;p31"/>
          <p:cNvSpPr txBox="1"/>
          <p:nvPr>
            <p:ph hasCustomPrompt="1" idx="4" type="title"/>
          </p:nvPr>
        </p:nvSpPr>
        <p:spPr>
          <a:xfrm>
            <a:off x="4977176" y="1313700"/>
            <a:ext cx="2817600" cy="5154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2000"/>
              <a:buNone/>
              <a:defRPr sz="3000">
                <a:solidFill>
                  <a:schemeClr val="accent3"/>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96" name="Google Shape;196;p31"/>
          <p:cNvSpPr txBox="1"/>
          <p:nvPr>
            <p:ph idx="5" type="subTitle"/>
          </p:nvPr>
        </p:nvSpPr>
        <p:spPr>
          <a:xfrm>
            <a:off x="5188376" y="1806358"/>
            <a:ext cx="2395200" cy="3681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7" name="Google Shape;197;p31"/>
          <p:cNvSpPr/>
          <p:nvPr/>
        </p:nvSpPr>
        <p:spPr>
          <a:xfrm rot="-5400000">
            <a:off x="7622125" y="2334275"/>
            <a:ext cx="2365800" cy="77700"/>
          </a:xfrm>
          <a:prstGeom prst="roundRect">
            <a:avLst>
              <a:gd fmla="val 50000" name="adj"/>
            </a:avLst>
          </a:prstGeom>
          <a:gradFill>
            <a:gsLst>
              <a:gs pos="0">
                <a:schemeClr val="accent3"/>
              </a:gs>
              <a:gs pos="100000">
                <a:srgbClr val="BBDB70"/>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lt1"/>
              </a:solidFill>
              <a:latin typeface="Open Sans"/>
              <a:ea typeface="Open Sans"/>
              <a:cs typeface="Open Sans"/>
              <a:sym typeface="Open Sans"/>
            </a:endParaRPr>
          </a:p>
        </p:txBody>
      </p:sp>
      <p:sp>
        <p:nvSpPr>
          <p:cNvPr id="198" name="Google Shape;198;p31"/>
          <p:cNvSpPr txBox="1"/>
          <p:nvPr>
            <p:ph hasCustomPrompt="1" idx="6" type="title"/>
          </p:nvPr>
        </p:nvSpPr>
        <p:spPr>
          <a:xfrm>
            <a:off x="4977176" y="2996350"/>
            <a:ext cx="2817600" cy="5124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2000"/>
              <a:buNone/>
              <a:defRPr sz="3000">
                <a:solidFill>
                  <a:schemeClr val="accent4"/>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99" name="Google Shape;199;p31"/>
          <p:cNvSpPr txBox="1"/>
          <p:nvPr>
            <p:ph idx="7" type="subTitle"/>
          </p:nvPr>
        </p:nvSpPr>
        <p:spPr>
          <a:xfrm>
            <a:off x="5188376" y="3517151"/>
            <a:ext cx="2395200" cy="3750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_1">
    <p:spTree>
      <p:nvGrpSpPr>
        <p:cNvPr id="200" name="Shape 200"/>
        <p:cNvGrpSpPr/>
        <p:nvPr/>
      </p:nvGrpSpPr>
      <p:grpSpPr>
        <a:xfrm>
          <a:off x="0" y="0"/>
          <a:ext cx="0" cy="0"/>
          <a:chOff x="0" y="0"/>
          <a:chExt cx="0" cy="0"/>
        </a:xfrm>
      </p:grpSpPr>
      <p:sp>
        <p:nvSpPr>
          <p:cNvPr id="201" name="Google Shape;201;p32"/>
          <p:cNvSpPr/>
          <p:nvPr/>
        </p:nvSpPr>
        <p:spPr>
          <a:xfrm>
            <a:off x="0" y="0"/>
            <a:ext cx="652500" cy="5143500"/>
          </a:xfrm>
          <a:prstGeom prst="rect">
            <a:avLst/>
          </a:prstGeom>
          <a:gradFill>
            <a:gsLst>
              <a:gs pos="0">
                <a:schemeClr val="lt2"/>
              </a:gs>
              <a:gs pos="100000">
                <a:schemeClr val="accent2"/>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2"/>
          <p:cNvSpPr txBox="1"/>
          <p:nvPr/>
        </p:nvSpPr>
        <p:spPr>
          <a:xfrm>
            <a:off x="2113750" y="3470600"/>
            <a:ext cx="5569200" cy="61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lt1"/>
                </a:solidFill>
                <a:latin typeface="Advent Pro"/>
                <a:ea typeface="Advent Pro"/>
                <a:cs typeface="Advent Pro"/>
                <a:sym typeface="Advent Pro"/>
              </a:rPr>
              <a:t>CREDITS: This presentation template was created by </a:t>
            </a:r>
            <a:r>
              <a:rPr lang="en" sz="1200">
                <a:solidFill>
                  <a:schemeClr val="accent1"/>
                </a:solidFill>
                <a:uFill>
                  <a:noFill/>
                </a:uFill>
                <a:latin typeface="Advent Pro"/>
                <a:ea typeface="Advent Pro"/>
                <a:cs typeface="Advent Pro"/>
                <a:sym typeface="Advent Pro"/>
                <a:hlinkClick r:id="rId2">
                  <a:extLst>
                    <a:ext uri="{A12FA001-AC4F-418D-AE19-62706E023703}">
                      <ahyp:hlinkClr val="tx"/>
                    </a:ext>
                  </a:extLst>
                </a:hlinkClick>
              </a:rPr>
              <a:t>Slidesgo</a:t>
            </a:r>
            <a:r>
              <a:rPr lang="en" sz="1200">
                <a:solidFill>
                  <a:schemeClr val="lt1"/>
                </a:solidFill>
                <a:latin typeface="Advent Pro"/>
                <a:ea typeface="Advent Pro"/>
                <a:cs typeface="Advent Pro"/>
                <a:sym typeface="Advent Pro"/>
              </a:rPr>
              <a:t>, including icons by </a:t>
            </a:r>
            <a:r>
              <a:rPr lang="en" sz="1200">
                <a:solidFill>
                  <a:schemeClr val="accent1"/>
                </a:solidFill>
                <a:uFill>
                  <a:noFill/>
                </a:uFill>
                <a:latin typeface="Advent Pro"/>
                <a:ea typeface="Advent Pro"/>
                <a:cs typeface="Advent Pro"/>
                <a:sym typeface="Advent Pro"/>
                <a:hlinkClick r:id="rId3">
                  <a:extLst>
                    <a:ext uri="{A12FA001-AC4F-418D-AE19-62706E023703}">
                      <ahyp:hlinkClr val="tx"/>
                    </a:ext>
                  </a:extLst>
                </a:hlinkClick>
              </a:rPr>
              <a:t>Flaticon</a:t>
            </a:r>
            <a:r>
              <a:rPr lang="en" sz="1200">
                <a:solidFill>
                  <a:schemeClr val="lt1"/>
                </a:solidFill>
                <a:latin typeface="Advent Pro"/>
                <a:ea typeface="Advent Pro"/>
                <a:cs typeface="Advent Pro"/>
                <a:sym typeface="Advent Pro"/>
              </a:rPr>
              <a:t>, and infographics &amp; images by </a:t>
            </a:r>
            <a:r>
              <a:rPr lang="en" sz="1200">
                <a:solidFill>
                  <a:schemeClr val="accent1"/>
                </a:solidFill>
                <a:uFill>
                  <a:noFill/>
                </a:uFill>
                <a:latin typeface="Advent Pro"/>
                <a:ea typeface="Advent Pro"/>
                <a:cs typeface="Advent Pro"/>
                <a:sym typeface="Advent Pro"/>
                <a:hlinkClick r:id="rId4">
                  <a:extLst>
                    <a:ext uri="{A12FA001-AC4F-418D-AE19-62706E023703}">
                      <ahyp:hlinkClr val="tx"/>
                    </a:ext>
                  </a:extLst>
                </a:hlinkClick>
              </a:rPr>
              <a:t>Freepik</a:t>
            </a:r>
            <a:endParaRPr sz="1200">
              <a:solidFill>
                <a:schemeClr val="accent1"/>
              </a:solidFill>
              <a:latin typeface="Advent Pro"/>
              <a:ea typeface="Advent Pro"/>
              <a:cs typeface="Advent Pro"/>
              <a:sym typeface="Advent Pro"/>
            </a:endParaRPr>
          </a:p>
        </p:txBody>
      </p:sp>
      <p:sp>
        <p:nvSpPr>
          <p:cNvPr id="203" name="Google Shape;203;p32"/>
          <p:cNvSpPr txBox="1"/>
          <p:nvPr>
            <p:ph type="title"/>
          </p:nvPr>
        </p:nvSpPr>
        <p:spPr>
          <a:xfrm>
            <a:off x="2869588" y="703100"/>
            <a:ext cx="2394300" cy="13158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8000"/>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204" name="Google Shape;204;p32"/>
          <p:cNvSpPr txBox="1"/>
          <p:nvPr>
            <p:ph idx="1" type="subTitle"/>
          </p:nvPr>
        </p:nvSpPr>
        <p:spPr>
          <a:xfrm>
            <a:off x="2889450" y="1954525"/>
            <a:ext cx="4017600" cy="4737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5" name="Google Shape;205;p32"/>
          <p:cNvSpPr txBox="1"/>
          <p:nvPr>
            <p:ph idx="2" type="subTitle"/>
          </p:nvPr>
        </p:nvSpPr>
        <p:spPr>
          <a:xfrm>
            <a:off x="1837800" y="2674575"/>
            <a:ext cx="6120900" cy="4737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5">
    <p:spTree>
      <p:nvGrpSpPr>
        <p:cNvPr id="206" name="Shape 206"/>
        <p:cNvGrpSpPr/>
        <p:nvPr/>
      </p:nvGrpSpPr>
      <p:grpSpPr>
        <a:xfrm>
          <a:off x="0" y="0"/>
          <a:ext cx="0" cy="0"/>
          <a:chOff x="0" y="0"/>
          <a:chExt cx="0" cy="0"/>
        </a:xfrm>
      </p:grpSpPr>
      <p:sp>
        <p:nvSpPr>
          <p:cNvPr id="207" name="Google Shape;207;p33"/>
          <p:cNvSpPr/>
          <p:nvPr/>
        </p:nvSpPr>
        <p:spPr>
          <a:xfrm>
            <a:off x="0" y="0"/>
            <a:ext cx="652500" cy="5143500"/>
          </a:xfrm>
          <a:prstGeom prst="rect">
            <a:avLst/>
          </a:prstGeom>
          <a:gradFill>
            <a:gsLst>
              <a:gs pos="0">
                <a:schemeClr val="lt2"/>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 name="Google Shape;208;p33"/>
          <p:cNvGrpSpPr/>
          <p:nvPr/>
        </p:nvGrpSpPr>
        <p:grpSpPr>
          <a:xfrm>
            <a:off x="192327" y="335373"/>
            <a:ext cx="239095" cy="171413"/>
            <a:chOff x="-1593925" y="-140225"/>
            <a:chExt cx="331800" cy="237875"/>
          </a:xfrm>
        </p:grpSpPr>
        <p:cxnSp>
          <p:nvCxnSpPr>
            <p:cNvPr id="209" name="Google Shape;209;p33"/>
            <p:cNvCxnSpPr/>
            <p:nvPr/>
          </p:nvCxnSpPr>
          <p:spPr>
            <a:xfrm>
              <a:off x="-1593925" y="-140225"/>
              <a:ext cx="331800" cy="0"/>
            </a:xfrm>
            <a:prstGeom prst="straightConnector1">
              <a:avLst/>
            </a:prstGeom>
            <a:noFill/>
            <a:ln cap="rnd" cmpd="sng" w="28575">
              <a:solidFill>
                <a:schemeClr val="lt1"/>
              </a:solidFill>
              <a:prstDash val="solid"/>
              <a:round/>
              <a:headEnd len="med" w="med" type="none"/>
              <a:tailEnd len="med" w="med" type="none"/>
            </a:ln>
          </p:spPr>
        </p:cxnSp>
        <p:cxnSp>
          <p:nvCxnSpPr>
            <p:cNvPr id="210" name="Google Shape;210;p33"/>
            <p:cNvCxnSpPr/>
            <p:nvPr/>
          </p:nvCxnSpPr>
          <p:spPr>
            <a:xfrm>
              <a:off x="-1593925" y="-21287"/>
              <a:ext cx="331800" cy="0"/>
            </a:xfrm>
            <a:prstGeom prst="straightConnector1">
              <a:avLst/>
            </a:prstGeom>
            <a:noFill/>
            <a:ln cap="rnd" cmpd="sng" w="28575">
              <a:solidFill>
                <a:schemeClr val="lt1"/>
              </a:solidFill>
              <a:prstDash val="solid"/>
              <a:round/>
              <a:headEnd len="med" w="med" type="none"/>
              <a:tailEnd len="med" w="med" type="none"/>
            </a:ln>
          </p:spPr>
        </p:cxnSp>
        <p:cxnSp>
          <p:nvCxnSpPr>
            <p:cNvPr id="211" name="Google Shape;211;p33"/>
            <p:cNvCxnSpPr/>
            <p:nvPr/>
          </p:nvCxnSpPr>
          <p:spPr>
            <a:xfrm>
              <a:off x="-1593925" y="97650"/>
              <a:ext cx="331800" cy="0"/>
            </a:xfrm>
            <a:prstGeom prst="straightConnector1">
              <a:avLst/>
            </a:prstGeom>
            <a:noFill/>
            <a:ln cap="rnd" cmpd="sng" w="28575">
              <a:solidFill>
                <a:schemeClr val="lt1"/>
              </a:solidFill>
              <a:prstDash val="solid"/>
              <a:round/>
              <a:headEnd len="med" w="med" type="none"/>
              <a:tailEnd len="med" w="med" type="none"/>
            </a:ln>
          </p:spPr>
        </p:cxnSp>
      </p:grpSp>
      <p:grpSp>
        <p:nvGrpSpPr>
          <p:cNvPr id="212" name="Google Shape;212;p33"/>
          <p:cNvGrpSpPr/>
          <p:nvPr/>
        </p:nvGrpSpPr>
        <p:grpSpPr>
          <a:xfrm>
            <a:off x="192331" y="1823751"/>
            <a:ext cx="239088" cy="182056"/>
            <a:chOff x="359175" y="637250"/>
            <a:chExt cx="255300" cy="194400"/>
          </a:xfrm>
        </p:grpSpPr>
        <p:grpSp>
          <p:nvGrpSpPr>
            <p:cNvPr id="213" name="Google Shape;213;p33"/>
            <p:cNvGrpSpPr/>
            <p:nvPr/>
          </p:nvGrpSpPr>
          <p:grpSpPr>
            <a:xfrm>
              <a:off x="359175" y="637250"/>
              <a:ext cx="255300" cy="78000"/>
              <a:chOff x="648300" y="324950"/>
              <a:chExt cx="255300" cy="78000"/>
            </a:xfrm>
          </p:grpSpPr>
          <p:cxnSp>
            <p:nvCxnSpPr>
              <p:cNvPr id="214" name="Google Shape;214;p33"/>
              <p:cNvCxnSpPr/>
              <p:nvPr/>
            </p:nvCxnSpPr>
            <p:spPr>
              <a:xfrm flipH="1" rot="10800000">
                <a:off x="648300" y="324950"/>
                <a:ext cx="127800" cy="78000"/>
              </a:xfrm>
              <a:prstGeom prst="straightConnector1">
                <a:avLst/>
              </a:prstGeom>
              <a:noFill/>
              <a:ln cap="rnd" cmpd="sng" w="28575">
                <a:solidFill>
                  <a:schemeClr val="lt1"/>
                </a:solidFill>
                <a:prstDash val="solid"/>
                <a:round/>
                <a:headEnd len="med" w="med" type="none"/>
                <a:tailEnd len="med" w="med" type="none"/>
              </a:ln>
            </p:spPr>
          </p:cxnSp>
          <p:cxnSp>
            <p:nvCxnSpPr>
              <p:cNvPr id="215" name="Google Shape;215;p33"/>
              <p:cNvCxnSpPr/>
              <p:nvPr/>
            </p:nvCxnSpPr>
            <p:spPr>
              <a:xfrm rot="10800000">
                <a:off x="776100" y="324950"/>
                <a:ext cx="127500" cy="78000"/>
              </a:xfrm>
              <a:prstGeom prst="straightConnector1">
                <a:avLst/>
              </a:prstGeom>
              <a:noFill/>
              <a:ln cap="rnd" cmpd="sng" w="28575">
                <a:solidFill>
                  <a:schemeClr val="lt1"/>
                </a:solidFill>
                <a:prstDash val="solid"/>
                <a:round/>
                <a:headEnd len="med" w="med" type="none"/>
                <a:tailEnd len="med" w="med" type="none"/>
              </a:ln>
            </p:spPr>
          </p:cxnSp>
        </p:grpSp>
        <p:sp>
          <p:nvSpPr>
            <p:cNvPr id="216" name="Google Shape;216;p33"/>
            <p:cNvSpPr/>
            <p:nvPr/>
          </p:nvSpPr>
          <p:spPr>
            <a:xfrm>
              <a:off x="404725" y="637250"/>
              <a:ext cx="166500" cy="194400"/>
            </a:xfrm>
            <a:custGeom>
              <a:rect b="b" l="l" r="r" t="t"/>
              <a:pathLst>
                <a:path extrusionOk="0" h="7776" w="6660">
                  <a:moveTo>
                    <a:pt x="0" y="2108"/>
                  </a:moveTo>
                  <a:lnTo>
                    <a:pt x="2" y="7776"/>
                  </a:lnTo>
                  <a:lnTo>
                    <a:pt x="6566" y="7776"/>
                  </a:lnTo>
                  <a:lnTo>
                    <a:pt x="6660" y="2108"/>
                  </a:lnTo>
                  <a:lnTo>
                    <a:pt x="3250" y="0"/>
                  </a:lnTo>
                  <a:close/>
                </a:path>
              </a:pathLst>
            </a:custGeom>
            <a:noFill/>
            <a:ln cap="flat" cmpd="sng" w="28575">
              <a:solidFill>
                <a:schemeClr val="lt1"/>
              </a:solidFill>
              <a:prstDash val="solid"/>
              <a:round/>
              <a:headEnd len="med" w="med" type="none"/>
              <a:tailEnd len="med" w="med" type="none"/>
            </a:ln>
          </p:spPr>
        </p:sp>
      </p:grpSp>
      <p:grpSp>
        <p:nvGrpSpPr>
          <p:cNvPr id="217" name="Google Shape;217;p33"/>
          <p:cNvGrpSpPr/>
          <p:nvPr/>
        </p:nvGrpSpPr>
        <p:grpSpPr>
          <a:xfrm>
            <a:off x="223704" y="2465582"/>
            <a:ext cx="176342" cy="159500"/>
            <a:chOff x="518158" y="1088300"/>
            <a:chExt cx="176342" cy="159500"/>
          </a:xfrm>
        </p:grpSpPr>
        <p:cxnSp>
          <p:nvCxnSpPr>
            <p:cNvPr id="218" name="Google Shape;218;p33"/>
            <p:cNvCxnSpPr/>
            <p:nvPr/>
          </p:nvCxnSpPr>
          <p:spPr>
            <a:xfrm>
              <a:off x="518158" y="1183900"/>
              <a:ext cx="0" cy="63900"/>
            </a:xfrm>
            <a:prstGeom prst="straightConnector1">
              <a:avLst/>
            </a:prstGeom>
            <a:noFill/>
            <a:ln cap="rnd" cmpd="sng" w="28575">
              <a:solidFill>
                <a:schemeClr val="lt1"/>
              </a:solidFill>
              <a:prstDash val="solid"/>
              <a:round/>
              <a:headEnd len="med" w="med" type="none"/>
              <a:tailEnd len="med" w="med" type="none"/>
            </a:ln>
          </p:spPr>
        </p:cxnSp>
        <p:cxnSp>
          <p:nvCxnSpPr>
            <p:cNvPr id="219" name="Google Shape;219;p33"/>
            <p:cNvCxnSpPr/>
            <p:nvPr/>
          </p:nvCxnSpPr>
          <p:spPr>
            <a:xfrm>
              <a:off x="606329" y="1137700"/>
              <a:ext cx="0" cy="110100"/>
            </a:xfrm>
            <a:prstGeom prst="straightConnector1">
              <a:avLst/>
            </a:prstGeom>
            <a:noFill/>
            <a:ln cap="rnd" cmpd="sng" w="28575">
              <a:solidFill>
                <a:schemeClr val="lt1"/>
              </a:solidFill>
              <a:prstDash val="solid"/>
              <a:round/>
              <a:headEnd len="med" w="med" type="none"/>
              <a:tailEnd len="med" w="med" type="none"/>
            </a:ln>
          </p:spPr>
        </p:cxnSp>
        <p:cxnSp>
          <p:nvCxnSpPr>
            <p:cNvPr id="220" name="Google Shape;220;p33"/>
            <p:cNvCxnSpPr/>
            <p:nvPr/>
          </p:nvCxnSpPr>
          <p:spPr>
            <a:xfrm>
              <a:off x="694500" y="1088300"/>
              <a:ext cx="0" cy="159300"/>
            </a:xfrm>
            <a:prstGeom prst="straightConnector1">
              <a:avLst/>
            </a:prstGeom>
            <a:noFill/>
            <a:ln cap="rnd" cmpd="sng" w="28575">
              <a:solidFill>
                <a:schemeClr val="lt1"/>
              </a:solidFill>
              <a:prstDash val="solid"/>
              <a:round/>
              <a:headEnd len="med" w="med" type="none"/>
              <a:tailEnd len="med" w="med" type="none"/>
            </a:ln>
          </p:spPr>
        </p:cxnSp>
      </p:grpSp>
      <p:grpSp>
        <p:nvGrpSpPr>
          <p:cNvPr id="221" name="Google Shape;221;p33"/>
          <p:cNvGrpSpPr/>
          <p:nvPr/>
        </p:nvGrpSpPr>
        <p:grpSpPr>
          <a:xfrm>
            <a:off x="223675" y="3084858"/>
            <a:ext cx="176400" cy="263091"/>
            <a:chOff x="519725" y="1778180"/>
            <a:chExt cx="176400" cy="263091"/>
          </a:xfrm>
        </p:grpSpPr>
        <p:sp>
          <p:nvSpPr>
            <p:cNvPr id="222" name="Google Shape;222;p33"/>
            <p:cNvSpPr/>
            <p:nvPr/>
          </p:nvSpPr>
          <p:spPr>
            <a:xfrm>
              <a:off x="564482" y="1778180"/>
              <a:ext cx="87000" cy="87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3"/>
            <p:cNvSpPr/>
            <p:nvPr/>
          </p:nvSpPr>
          <p:spPr>
            <a:xfrm rot="5400000">
              <a:off x="519725" y="1864870"/>
              <a:ext cx="176400" cy="176400"/>
            </a:xfrm>
            <a:prstGeom prst="pie">
              <a:avLst>
                <a:gd fmla="val 5432773" name="adj1"/>
                <a:gd fmla="val 1620000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33"/>
          <p:cNvGrpSpPr/>
          <p:nvPr/>
        </p:nvGrpSpPr>
        <p:grpSpPr>
          <a:xfrm>
            <a:off x="218275" y="3807724"/>
            <a:ext cx="187200" cy="159600"/>
            <a:chOff x="508825" y="2429151"/>
            <a:chExt cx="187200" cy="159600"/>
          </a:xfrm>
        </p:grpSpPr>
        <p:sp>
          <p:nvSpPr>
            <p:cNvPr id="225" name="Google Shape;225;p33"/>
            <p:cNvSpPr/>
            <p:nvPr/>
          </p:nvSpPr>
          <p:spPr>
            <a:xfrm>
              <a:off x="508825" y="2429151"/>
              <a:ext cx="187200" cy="159600"/>
            </a:xfrm>
            <a:prstGeom prst="snip1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3"/>
            <p:cNvSpPr/>
            <p:nvPr/>
          </p:nvSpPr>
          <p:spPr>
            <a:xfrm>
              <a:off x="644725" y="2430650"/>
              <a:ext cx="48825" cy="52400"/>
            </a:xfrm>
            <a:custGeom>
              <a:rect b="b" l="l" r="r" t="t"/>
              <a:pathLst>
                <a:path extrusionOk="0" h="2096" w="1953">
                  <a:moveTo>
                    <a:pt x="0" y="0"/>
                  </a:moveTo>
                  <a:lnTo>
                    <a:pt x="1024" y="167"/>
                  </a:lnTo>
                  <a:lnTo>
                    <a:pt x="1905" y="1286"/>
                  </a:lnTo>
                  <a:lnTo>
                    <a:pt x="1953" y="2096"/>
                  </a:lnTo>
                  <a:lnTo>
                    <a:pt x="24" y="2096"/>
                  </a:lnTo>
                  <a:close/>
                </a:path>
              </a:pathLst>
            </a:custGeom>
            <a:solidFill>
              <a:schemeClr val="lt1"/>
            </a:solidFill>
            <a:ln cap="flat" cmpd="sng" w="28575">
              <a:solidFill>
                <a:schemeClr val="lt1"/>
              </a:solidFill>
              <a:prstDash val="solid"/>
              <a:round/>
              <a:headEnd len="med" w="med" type="none"/>
              <a:tailEnd len="med" w="med" type="none"/>
            </a:ln>
          </p:spPr>
        </p:sp>
      </p:grpSp>
      <p:grpSp>
        <p:nvGrpSpPr>
          <p:cNvPr id="227" name="Google Shape;227;p33"/>
          <p:cNvGrpSpPr/>
          <p:nvPr/>
        </p:nvGrpSpPr>
        <p:grpSpPr>
          <a:xfrm>
            <a:off x="223675" y="4427100"/>
            <a:ext cx="176400" cy="176400"/>
            <a:chOff x="514225" y="2875375"/>
            <a:chExt cx="176400" cy="176400"/>
          </a:xfrm>
        </p:grpSpPr>
        <p:sp>
          <p:nvSpPr>
            <p:cNvPr id="228" name="Google Shape;228;p33"/>
            <p:cNvSpPr/>
            <p:nvPr/>
          </p:nvSpPr>
          <p:spPr>
            <a:xfrm>
              <a:off x="514225" y="2875375"/>
              <a:ext cx="176400" cy="1764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9" name="Google Shape;229;p33"/>
            <p:cNvCxnSpPr/>
            <p:nvPr/>
          </p:nvCxnSpPr>
          <p:spPr>
            <a:xfrm>
              <a:off x="602425" y="2922150"/>
              <a:ext cx="0" cy="46500"/>
            </a:xfrm>
            <a:prstGeom prst="straightConnector1">
              <a:avLst/>
            </a:prstGeom>
            <a:noFill/>
            <a:ln cap="rnd" cmpd="sng" w="28575">
              <a:solidFill>
                <a:schemeClr val="lt1"/>
              </a:solidFill>
              <a:prstDash val="solid"/>
              <a:round/>
              <a:headEnd len="med" w="med" type="none"/>
              <a:tailEnd len="med" w="med" type="none"/>
            </a:ln>
          </p:spPr>
        </p:cxnSp>
        <p:cxnSp>
          <p:nvCxnSpPr>
            <p:cNvPr id="230" name="Google Shape;230;p33"/>
            <p:cNvCxnSpPr/>
            <p:nvPr/>
          </p:nvCxnSpPr>
          <p:spPr>
            <a:xfrm rot="10800000">
              <a:off x="602450" y="2968650"/>
              <a:ext cx="38700" cy="0"/>
            </a:xfrm>
            <a:prstGeom prst="straightConnector1">
              <a:avLst/>
            </a:prstGeom>
            <a:noFill/>
            <a:ln cap="rnd" cmpd="sng" w="28575">
              <a:solidFill>
                <a:schemeClr val="lt1"/>
              </a:solidFill>
              <a:prstDash val="solid"/>
              <a:round/>
              <a:headEnd len="med" w="med" type="none"/>
              <a:tailEnd len="med" w="med" type="none"/>
            </a:ln>
          </p:spPr>
        </p:cxnSp>
      </p:grpSp>
      <p:sp>
        <p:nvSpPr>
          <p:cNvPr id="231" name="Google Shape;231;p33"/>
          <p:cNvSpPr/>
          <p:nvPr/>
        </p:nvSpPr>
        <p:spPr>
          <a:xfrm rot="5400000">
            <a:off x="7505887" y="2009950"/>
            <a:ext cx="2598300" cy="77700"/>
          </a:xfrm>
          <a:prstGeom prst="roundRect">
            <a:avLst>
              <a:gd fmla="val 50000" name="adj"/>
            </a:avLst>
          </a:prstGeom>
          <a:gradFill>
            <a:gsLst>
              <a:gs pos="0">
                <a:schemeClr val="lt2"/>
              </a:gs>
              <a:gs pos="100000">
                <a:schemeClr val="accent2"/>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lt1"/>
              </a:solidFill>
              <a:latin typeface="Open Sans"/>
              <a:ea typeface="Open Sans"/>
              <a:cs typeface="Open Sans"/>
              <a:sym typeface="Open Sans"/>
            </a:endParaRPr>
          </a:p>
        </p:txBody>
      </p:sp>
      <p:sp>
        <p:nvSpPr>
          <p:cNvPr id="232" name="Google Shape;232;p33">
            <a:hlinkClick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 name="Google Shape;233;p33"/>
          <p:cNvGrpSpPr/>
          <p:nvPr/>
        </p:nvGrpSpPr>
        <p:grpSpPr>
          <a:xfrm rot="10800000">
            <a:off x="8745326" y="4425438"/>
            <a:ext cx="119400" cy="54900"/>
            <a:chOff x="8645564" y="4373138"/>
            <a:chExt cx="119400" cy="54900"/>
          </a:xfrm>
        </p:grpSpPr>
        <p:cxnSp>
          <p:nvCxnSpPr>
            <p:cNvPr id="234" name="Google Shape;234;p33"/>
            <p:cNvCxnSpPr/>
            <p:nvPr/>
          </p:nvCxnSpPr>
          <p:spPr>
            <a:xfrm>
              <a:off x="8707064" y="43731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235" name="Google Shape;235;p33"/>
            <p:cNvCxnSpPr/>
            <p:nvPr/>
          </p:nvCxnSpPr>
          <p:spPr>
            <a:xfrm flipH="1">
              <a:off x="8645564" y="4373138"/>
              <a:ext cx="61500" cy="54900"/>
            </a:xfrm>
            <a:prstGeom prst="straightConnector1">
              <a:avLst/>
            </a:prstGeom>
            <a:noFill/>
            <a:ln cap="rnd" cmpd="sng" w="28575">
              <a:solidFill>
                <a:schemeClr val="lt1"/>
              </a:solidFill>
              <a:prstDash val="solid"/>
              <a:round/>
              <a:headEnd len="med" w="med" type="none"/>
              <a:tailEnd len="med" w="med" type="none"/>
            </a:ln>
          </p:spPr>
        </p:cxn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5_1">
    <p:spTree>
      <p:nvGrpSpPr>
        <p:cNvPr id="236" name="Shape 236"/>
        <p:cNvGrpSpPr/>
        <p:nvPr/>
      </p:nvGrpSpPr>
      <p:grpSpPr>
        <a:xfrm>
          <a:off x="0" y="0"/>
          <a:ext cx="0" cy="0"/>
          <a:chOff x="0" y="0"/>
          <a:chExt cx="0" cy="0"/>
        </a:xfrm>
      </p:grpSpPr>
      <p:sp>
        <p:nvSpPr>
          <p:cNvPr id="237" name="Google Shape;237;p34"/>
          <p:cNvSpPr/>
          <p:nvPr/>
        </p:nvSpPr>
        <p:spPr>
          <a:xfrm>
            <a:off x="0" y="0"/>
            <a:ext cx="652500" cy="5143500"/>
          </a:xfrm>
          <a:prstGeom prst="rect">
            <a:avLst/>
          </a:prstGeom>
          <a:gradFill>
            <a:gsLst>
              <a:gs pos="0">
                <a:schemeClr val="lt2"/>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 name="Google Shape;238;p34"/>
          <p:cNvGrpSpPr/>
          <p:nvPr/>
        </p:nvGrpSpPr>
        <p:grpSpPr>
          <a:xfrm>
            <a:off x="192327" y="335373"/>
            <a:ext cx="239095" cy="171413"/>
            <a:chOff x="-1593925" y="-140225"/>
            <a:chExt cx="331800" cy="237875"/>
          </a:xfrm>
        </p:grpSpPr>
        <p:cxnSp>
          <p:nvCxnSpPr>
            <p:cNvPr id="239" name="Google Shape;239;p34"/>
            <p:cNvCxnSpPr/>
            <p:nvPr/>
          </p:nvCxnSpPr>
          <p:spPr>
            <a:xfrm>
              <a:off x="-1593925" y="-140225"/>
              <a:ext cx="331800" cy="0"/>
            </a:xfrm>
            <a:prstGeom prst="straightConnector1">
              <a:avLst/>
            </a:prstGeom>
            <a:noFill/>
            <a:ln cap="rnd" cmpd="sng" w="28575">
              <a:solidFill>
                <a:schemeClr val="lt1"/>
              </a:solidFill>
              <a:prstDash val="solid"/>
              <a:round/>
              <a:headEnd len="med" w="med" type="none"/>
              <a:tailEnd len="med" w="med" type="none"/>
            </a:ln>
          </p:spPr>
        </p:cxnSp>
        <p:cxnSp>
          <p:nvCxnSpPr>
            <p:cNvPr id="240" name="Google Shape;240;p34"/>
            <p:cNvCxnSpPr/>
            <p:nvPr/>
          </p:nvCxnSpPr>
          <p:spPr>
            <a:xfrm>
              <a:off x="-1593925" y="-21287"/>
              <a:ext cx="331800" cy="0"/>
            </a:xfrm>
            <a:prstGeom prst="straightConnector1">
              <a:avLst/>
            </a:prstGeom>
            <a:noFill/>
            <a:ln cap="rnd" cmpd="sng" w="28575">
              <a:solidFill>
                <a:schemeClr val="lt1"/>
              </a:solidFill>
              <a:prstDash val="solid"/>
              <a:round/>
              <a:headEnd len="med" w="med" type="none"/>
              <a:tailEnd len="med" w="med" type="none"/>
            </a:ln>
          </p:spPr>
        </p:cxnSp>
        <p:cxnSp>
          <p:nvCxnSpPr>
            <p:cNvPr id="241" name="Google Shape;241;p34"/>
            <p:cNvCxnSpPr/>
            <p:nvPr/>
          </p:nvCxnSpPr>
          <p:spPr>
            <a:xfrm>
              <a:off x="-1593925" y="97650"/>
              <a:ext cx="331800" cy="0"/>
            </a:xfrm>
            <a:prstGeom prst="straightConnector1">
              <a:avLst/>
            </a:prstGeom>
            <a:noFill/>
            <a:ln cap="rnd" cmpd="sng" w="28575">
              <a:solidFill>
                <a:schemeClr val="lt1"/>
              </a:solidFill>
              <a:prstDash val="solid"/>
              <a:round/>
              <a:headEnd len="med" w="med" type="none"/>
              <a:tailEnd len="med" w="med" type="none"/>
            </a:ln>
          </p:spPr>
        </p:cxnSp>
      </p:grpSp>
      <p:sp>
        <p:nvSpPr>
          <p:cNvPr id="242" name="Google Shape;242;p34"/>
          <p:cNvSpPr/>
          <p:nvPr/>
        </p:nvSpPr>
        <p:spPr>
          <a:xfrm>
            <a:off x="1300000" y="302117"/>
            <a:ext cx="4665600" cy="237900"/>
          </a:xfrm>
          <a:prstGeom prst="roundRect">
            <a:avLst>
              <a:gd fmla="val 50000" name="adj"/>
            </a:avLst>
          </a:prstGeom>
          <a:gradFill>
            <a:gsLst>
              <a:gs pos="0">
                <a:schemeClr val="lt2"/>
              </a:gs>
              <a:gs pos="100000">
                <a:schemeClr val="accent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lt1"/>
              </a:solidFill>
              <a:latin typeface="Open Sans"/>
              <a:ea typeface="Open Sans"/>
              <a:cs typeface="Open Sans"/>
              <a:sym typeface="Open Sans"/>
            </a:endParaRPr>
          </a:p>
        </p:txBody>
      </p:sp>
      <p:grpSp>
        <p:nvGrpSpPr>
          <p:cNvPr id="243" name="Google Shape;243;p34"/>
          <p:cNvGrpSpPr/>
          <p:nvPr/>
        </p:nvGrpSpPr>
        <p:grpSpPr>
          <a:xfrm>
            <a:off x="192331" y="1823751"/>
            <a:ext cx="239088" cy="182056"/>
            <a:chOff x="359175" y="637250"/>
            <a:chExt cx="255300" cy="194400"/>
          </a:xfrm>
        </p:grpSpPr>
        <p:grpSp>
          <p:nvGrpSpPr>
            <p:cNvPr id="244" name="Google Shape;244;p34"/>
            <p:cNvGrpSpPr/>
            <p:nvPr/>
          </p:nvGrpSpPr>
          <p:grpSpPr>
            <a:xfrm>
              <a:off x="359175" y="637250"/>
              <a:ext cx="255300" cy="78000"/>
              <a:chOff x="648300" y="324950"/>
              <a:chExt cx="255300" cy="78000"/>
            </a:xfrm>
          </p:grpSpPr>
          <p:cxnSp>
            <p:nvCxnSpPr>
              <p:cNvPr id="245" name="Google Shape;245;p34"/>
              <p:cNvCxnSpPr/>
              <p:nvPr/>
            </p:nvCxnSpPr>
            <p:spPr>
              <a:xfrm flipH="1" rot="10800000">
                <a:off x="648300" y="324950"/>
                <a:ext cx="127800" cy="78000"/>
              </a:xfrm>
              <a:prstGeom prst="straightConnector1">
                <a:avLst/>
              </a:prstGeom>
              <a:noFill/>
              <a:ln cap="rnd" cmpd="sng" w="28575">
                <a:solidFill>
                  <a:schemeClr val="lt1"/>
                </a:solidFill>
                <a:prstDash val="solid"/>
                <a:round/>
                <a:headEnd len="med" w="med" type="none"/>
                <a:tailEnd len="med" w="med" type="none"/>
              </a:ln>
            </p:spPr>
          </p:cxnSp>
          <p:cxnSp>
            <p:nvCxnSpPr>
              <p:cNvPr id="246" name="Google Shape;246;p34"/>
              <p:cNvCxnSpPr/>
              <p:nvPr/>
            </p:nvCxnSpPr>
            <p:spPr>
              <a:xfrm rot="10800000">
                <a:off x="776100" y="324950"/>
                <a:ext cx="127500" cy="78000"/>
              </a:xfrm>
              <a:prstGeom prst="straightConnector1">
                <a:avLst/>
              </a:prstGeom>
              <a:noFill/>
              <a:ln cap="rnd" cmpd="sng" w="28575">
                <a:solidFill>
                  <a:schemeClr val="lt1"/>
                </a:solidFill>
                <a:prstDash val="solid"/>
                <a:round/>
                <a:headEnd len="med" w="med" type="none"/>
                <a:tailEnd len="med" w="med" type="none"/>
              </a:ln>
            </p:spPr>
          </p:cxnSp>
        </p:grpSp>
        <p:sp>
          <p:nvSpPr>
            <p:cNvPr id="247" name="Google Shape;247;p34"/>
            <p:cNvSpPr/>
            <p:nvPr/>
          </p:nvSpPr>
          <p:spPr>
            <a:xfrm>
              <a:off x="404725" y="637250"/>
              <a:ext cx="166500" cy="194400"/>
            </a:xfrm>
            <a:custGeom>
              <a:rect b="b" l="l" r="r" t="t"/>
              <a:pathLst>
                <a:path extrusionOk="0" h="7776" w="6660">
                  <a:moveTo>
                    <a:pt x="0" y="2108"/>
                  </a:moveTo>
                  <a:lnTo>
                    <a:pt x="2" y="7776"/>
                  </a:lnTo>
                  <a:lnTo>
                    <a:pt x="6566" y="7776"/>
                  </a:lnTo>
                  <a:lnTo>
                    <a:pt x="6660" y="2108"/>
                  </a:lnTo>
                  <a:lnTo>
                    <a:pt x="3250" y="0"/>
                  </a:lnTo>
                  <a:close/>
                </a:path>
              </a:pathLst>
            </a:custGeom>
            <a:noFill/>
            <a:ln cap="flat" cmpd="sng" w="28575">
              <a:solidFill>
                <a:schemeClr val="lt1"/>
              </a:solidFill>
              <a:prstDash val="solid"/>
              <a:round/>
              <a:headEnd len="med" w="med" type="none"/>
              <a:tailEnd len="med" w="med" type="none"/>
            </a:ln>
          </p:spPr>
        </p:sp>
      </p:grpSp>
      <p:grpSp>
        <p:nvGrpSpPr>
          <p:cNvPr id="248" name="Google Shape;248;p34"/>
          <p:cNvGrpSpPr/>
          <p:nvPr/>
        </p:nvGrpSpPr>
        <p:grpSpPr>
          <a:xfrm>
            <a:off x="223704" y="2465582"/>
            <a:ext cx="176342" cy="159500"/>
            <a:chOff x="518158" y="1088300"/>
            <a:chExt cx="176342" cy="159500"/>
          </a:xfrm>
        </p:grpSpPr>
        <p:cxnSp>
          <p:nvCxnSpPr>
            <p:cNvPr id="249" name="Google Shape;249;p34"/>
            <p:cNvCxnSpPr/>
            <p:nvPr/>
          </p:nvCxnSpPr>
          <p:spPr>
            <a:xfrm>
              <a:off x="518158" y="1183900"/>
              <a:ext cx="0" cy="63900"/>
            </a:xfrm>
            <a:prstGeom prst="straightConnector1">
              <a:avLst/>
            </a:prstGeom>
            <a:noFill/>
            <a:ln cap="rnd" cmpd="sng" w="28575">
              <a:solidFill>
                <a:schemeClr val="lt1"/>
              </a:solidFill>
              <a:prstDash val="solid"/>
              <a:round/>
              <a:headEnd len="med" w="med" type="none"/>
              <a:tailEnd len="med" w="med" type="none"/>
            </a:ln>
          </p:spPr>
        </p:cxnSp>
        <p:cxnSp>
          <p:nvCxnSpPr>
            <p:cNvPr id="250" name="Google Shape;250;p34"/>
            <p:cNvCxnSpPr/>
            <p:nvPr/>
          </p:nvCxnSpPr>
          <p:spPr>
            <a:xfrm>
              <a:off x="606329" y="1137700"/>
              <a:ext cx="0" cy="110100"/>
            </a:xfrm>
            <a:prstGeom prst="straightConnector1">
              <a:avLst/>
            </a:prstGeom>
            <a:noFill/>
            <a:ln cap="rnd" cmpd="sng" w="28575">
              <a:solidFill>
                <a:schemeClr val="lt1"/>
              </a:solidFill>
              <a:prstDash val="solid"/>
              <a:round/>
              <a:headEnd len="med" w="med" type="none"/>
              <a:tailEnd len="med" w="med" type="none"/>
            </a:ln>
          </p:spPr>
        </p:cxnSp>
        <p:cxnSp>
          <p:nvCxnSpPr>
            <p:cNvPr id="251" name="Google Shape;251;p34"/>
            <p:cNvCxnSpPr/>
            <p:nvPr/>
          </p:nvCxnSpPr>
          <p:spPr>
            <a:xfrm>
              <a:off x="694500" y="1088300"/>
              <a:ext cx="0" cy="159300"/>
            </a:xfrm>
            <a:prstGeom prst="straightConnector1">
              <a:avLst/>
            </a:prstGeom>
            <a:noFill/>
            <a:ln cap="rnd" cmpd="sng" w="28575">
              <a:solidFill>
                <a:schemeClr val="lt1"/>
              </a:solidFill>
              <a:prstDash val="solid"/>
              <a:round/>
              <a:headEnd len="med" w="med" type="none"/>
              <a:tailEnd len="med" w="med" type="none"/>
            </a:ln>
          </p:spPr>
        </p:cxnSp>
      </p:grpSp>
      <p:grpSp>
        <p:nvGrpSpPr>
          <p:cNvPr id="252" name="Google Shape;252;p34"/>
          <p:cNvGrpSpPr/>
          <p:nvPr/>
        </p:nvGrpSpPr>
        <p:grpSpPr>
          <a:xfrm>
            <a:off x="223675" y="3084858"/>
            <a:ext cx="176400" cy="263091"/>
            <a:chOff x="519725" y="1778180"/>
            <a:chExt cx="176400" cy="263091"/>
          </a:xfrm>
        </p:grpSpPr>
        <p:sp>
          <p:nvSpPr>
            <p:cNvPr id="253" name="Google Shape;253;p34"/>
            <p:cNvSpPr/>
            <p:nvPr/>
          </p:nvSpPr>
          <p:spPr>
            <a:xfrm>
              <a:off x="564482" y="1778180"/>
              <a:ext cx="87000" cy="87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4"/>
            <p:cNvSpPr/>
            <p:nvPr/>
          </p:nvSpPr>
          <p:spPr>
            <a:xfrm rot="5400000">
              <a:off x="519725" y="1864870"/>
              <a:ext cx="176400" cy="176400"/>
            </a:xfrm>
            <a:prstGeom prst="pie">
              <a:avLst>
                <a:gd fmla="val 5432773" name="adj1"/>
                <a:gd fmla="val 1620000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 name="Google Shape;255;p34"/>
          <p:cNvGrpSpPr/>
          <p:nvPr/>
        </p:nvGrpSpPr>
        <p:grpSpPr>
          <a:xfrm>
            <a:off x="218275" y="3807724"/>
            <a:ext cx="187200" cy="159600"/>
            <a:chOff x="508825" y="2429151"/>
            <a:chExt cx="187200" cy="159600"/>
          </a:xfrm>
        </p:grpSpPr>
        <p:sp>
          <p:nvSpPr>
            <p:cNvPr id="256" name="Google Shape;256;p34"/>
            <p:cNvSpPr/>
            <p:nvPr/>
          </p:nvSpPr>
          <p:spPr>
            <a:xfrm>
              <a:off x="508825" y="2429151"/>
              <a:ext cx="187200" cy="159600"/>
            </a:xfrm>
            <a:prstGeom prst="snip1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4"/>
            <p:cNvSpPr/>
            <p:nvPr/>
          </p:nvSpPr>
          <p:spPr>
            <a:xfrm>
              <a:off x="644725" y="2430650"/>
              <a:ext cx="48825" cy="52400"/>
            </a:xfrm>
            <a:custGeom>
              <a:rect b="b" l="l" r="r" t="t"/>
              <a:pathLst>
                <a:path extrusionOk="0" h="2096" w="1953">
                  <a:moveTo>
                    <a:pt x="0" y="0"/>
                  </a:moveTo>
                  <a:lnTo>
                    <a:pt x="1024" y="167"/>
                  </a:lnTo>
                  <a:lnTo>
                    <a:pt x="1905" y="1286"/>
                  </a:lnTo>
                  <a:lnTo>
                    <a:pt x="1953" y="2096"/>
                  </a:lnTo>
                  <a:lnTo>
                    <a:pt x="24" y="2096"/>
                  </a:lnTo>
                  <a:close/>
                </a:path>
              </a:pathLst>
            </a:custGeom>
            <a:solidFill>
              <a:schemeClr val="lt1"/>
            </a:solidFill>
            <a:ln cap="flat" cmpd="sng" w="28575">
              <a:solidFill>
                <a:schemeClr val="lt1"/>
              </a:solidFill>
              <a:prstDash val="solid"/>
              <a:round/>
              <a:headEnd len="med" w="med" type="none"/>
              <a:tailEnd len="med" w="med" type="none"/>
            </a:ln>
          </p:spPr>
        </p:sp>
      </p:grpSp>
      <p:grpSp>
        <p:nvGrpSpPr>
          <p:cNvPr id="258" name="Google Shape;258;p34"/>
          <p:cNvGrpSpPr/>
          <p:nvPr/>
        </p:nvGrpSpPr>
        <p:grpSpPr>
          <a:xfrm>
            <a:off x="223675" y="4427100"/>
            <a:ext cx="176400" cy="176400"/>
            <a:chOff x="514225" y="2875375"/>
            <a:chExt cx="176400" cy="176400"/>
          </a:xfrm>
        </p:grpSpPr>
        <p:sp>
          <p:nvSpPr>
            <p:cNvPr id="259" name="Google Shape;259;p34"/>
            <p:cNvSpPr/>
            <p:nvPr/>
          </p:nvSpPr>
          <p:spPr>
            <a:xfrm>
              <a:off x="514225" y="2875375"/>
              <a:ext cx="176400" cy="1764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0" name="Google Shape;260;p34"/>
            <p:cNvCxnSpPr/>
            <p:nvPr/>
          </p:nvCxnSpPr>
          <p:spPr>
            <a:xfrm>
              <a:off x="602425" y="2922150"/>
              <a:ext cx="0" cy="46500"/>
            </a:xfrm>
            <a:prstGeom prst="straightConnector1">
              <a:avLst/>
            </a:prstGeom>
            <a:noFill/>
            <a:ln cap="rnd" cmpd="sng" w="28575">
              <a:solidFill>
                <a:schemeClr val="lt1"/>
              </a:solidFill>
              <a:prstDash val="solid"/>
              <a:round/>
              <a:headEnd len="med" w="med" type="none"/>
              <a:tailEnd len="med" w="med" type="none"/>
            </a:ln>
          </p:spPr>
        </p:cxnSp>
        <p:cxnSp>
          <p:nvCxnSpPr>
            <p:cNvPr id="261" name="Google Shape;261;p34"/>
            <p:cNvCxnSpPr/>
            <p:nvPr/>
          </p:nvCxnSpPr>
          <p:spPr>
            <a:xfrm rot="10800000">
              <a:off x="602450" y="2968650"/>
              <a:ext cx="38700" cy="0"/>
            </a:xfrm>
            <a:prstGeom prst="straightConnector1">
              <a:avLst/>
            </a:prstGeom>
            <a:noFill/>
            <a:ln cap="rnd" cmpd="sng" w="28575">
              <a:solidFill>
                <a:schemeClr val="lt1"/>
              </a:solidFill>
              <a:prstDash val="solid"/>
              <a:round/>
              <a:headEnd len="med" w="med" type="none"/>
              <a:tailEnd len="med" w="med" type="none"/>
            </a:ln>
          </p:spPr>
        </p:cxnSp>
      </p:grpSp>
      <p:sp>
        <p:nvSpPr>
          <p:cNvPr id="262" name="Google Shape;262;p34">
            <a:hlinkClick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3" name="Google Shape;263;p34"/>
          <p:cNvGrpSpPr/>
          <p:nvPr/>
        </p:nvGrpSpPr>
        <p:grpSpPr>
          <a:xfrm rot="10800000">
            <a:off x="8745326" y="4425438"/>
            <a:ext cx="119400" cy="54900"/>
            <a:chOff x="8645564" y="4373138"/>
            <a:chExt cx="119400" cy="54900"/>
          </a:xfrm>
        </p:grpSpPr>
        <p:cxnSp>
          <p:nvCxnSpPr>
            <p:cNvPr id="264" name="Google Shape;264;p34"/>
            <p:cNvCxnSpPr/>
            <p:nvPr/>
          </p:nvCxnSpPr>
          <p:spPr>
            <a:xfrm>
              <a:off x="8707064" y="43731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265" name="Google Shape;265;p34"/>
            <p:cNvCxnSpPr/>
            <p:nvPr/>
          </p:nvCxnSpPr>
          <p:spPr>
            <a:xfrm flipH="1">
              <a:off x="8645564" y="4373138"/>
              <a:ext cx="61500" cy="54900"/>
            </a:xfrm>
            <a:prstGeom prst="straightConnector1">
              <a:avLst/>
            </a:prstGeom>
            <a:noFill/>
            <a:ln cap="rnd" cmpd="sng" w="28575">
              <a:solidFill>
                <a:schemeClr val="lt1"/>
              </a:solidFill>
              <a:prstDash val="solid"/>
              <a:round/>
              <a:headEnd len="med" w="med" type="none"/>
              <a:tailEnd len="med" w="med" type="none"/>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p:nvPr/>
        </p:nvSpPr>
        <p:spPr>
          <a:xfrm>
            <a:off x="0" y="0"/>
            <a:ext cx="652500" cy="5143500"/>
          </a:xfrm>
          <a:prstGeom prst="rect">
            <a:avLst/>
          </a:prstGeom>
          <a:gradFill>
            <a:gsLst>
              <a:gs pos="0">
                <a:schemeClr val="lt2"/>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p:nvPr/>
        </p:nvSpPr>
        <p:spPr>
          <a:xfrm rot="5400000">
            <a:off x="7505887" y="1857550"/>
            <a:ext cx="2598300" cy="77700"/>
          </a:xfrm>
          <a:prstGeom prst="roundRect">
            <a:avLst>
              <a:gd fmla="val 50000" name="adj"/>
            </a:avLst>
          </a:prstGeom>
          <a:gradFill>
            <a:gsLst>
              <a:gs pos="0">
                <a:schemeClr val="lt2"/>
              </a:gs>
              <a:gs pos="100000">
                <a:schemeClr val="accent2"/>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lt1"/>
              </a:solidFill>
              <a:latin typeface="Open Sans"/>
              <a:ea typeface="Open Sans"/>
              <a:cs typeface="Open Sans"/>
              <a:sym typeface="Open Sans"/>
            </a:endParaRPr>
          </a:p>
        </p:txBody>
      </p:sp>
      <p:sp>
        <p:nvSpPr>
          <p:cNvPr id="25" name="Google Shape;25;p5"/>
          <p:cNvSpPr txBox="1"/>
          <p:nvPr>
            <p:ph type="title"/>
          </p:nvPr>
        </p:nvSpPr>
        <p:spPr>
          <a:xfrm>
            <a:off x="648000" y="368825"/>
            <a:ext cx="8496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26" name="Google Shape;26;p5"/>
          <p:cNvSpPr txBox="1"/>
          <p:nvPr>
            <p:ph idx="2" type="title"/>
          </p:nvPr>
        </p:nvSpPr>
        <p:spPr>
          <a:xfrm>
            <a:off x="3095871" y="3320463"/>
            <a:ext cx="3333600" cy="476400"/>
          </a:xfrm>
          <a:prstGeom prst="rect">
            <a:avLst/>
          </a:prstGeom>
        </p:spPr>
        <p:txBody>
          <a:bodyPr anchorCtr="0" anchor="ctr" bIns="91425" lIns="91425" spcFirstLastPara="1" rIns="91425" wrap="square" tIns="91425">
            <a:normAutofit/>
          </a:bodyPr>
          <a:lstStyle>
            <a:lvl1pPr lvl="0">
              <a:spcBef>
                <a:spcPts val="0"/>
              </a:spcBef>
              <a:spcAft>
                <a:spcPts val="0"/>
              </a:spcAft>
              <a:buSzPts val="2500"/>
              <a:buNone/>
              <a:defRPr sz="2020">
                <a:solidFill>
                  <a:schemeClr val="accent3"/>
                </a:solidFill>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sp>
        <p:nvSpPr>
          <p:cNvPr id="27" name="Google Shape;27;p5"/>
          <p:cNvSpPr txBox="1"/>
          <p:nvPr>
            <p:ph idx="3" type="title"/>
          </p:nvPr>
        </p:nvSpPr>
        <p:spPr>
          <a:xfrm>
            <a:off x="3095896" y="1582050"/>
            <a:ext cx="3333600" cy="4764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18">
                <a:solidFill>
                  <a:schemeClr val="accent2"/>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28" name="Google Shape;28;p5"/>
          <p:cNvSpPr txBox="1"/>
          <p:nvPr>
            <p:ph idx="1" type="subTitle"/>
          </p:nvPr>
        </p:nvSpPr>
        <p:spPr>
          <a:xfrm>
            <a:off x="3095885" y="3687438"/>
            <a:ext cx="3757500" cy="652500"/>
          </a:xfrm>
          <a:prstGeom prst="rect">
            <a:avLst/>
          </a:prstGeom>
        </p:spPr>
        <p:txBody>
          <a:bodyPr anchorCtr="0" anchor="ctr" bIns="91425" lIns="91425" spcFirstLastPara="1" rIns="91425" wrap="square" tIns="91425">
            <a:normAutofit/>
          </a:bodyPr>
          <a:lstStyle>
            <a:lvl1pPr lvl="0">
              <a:lnSpc>
                <a:spcPct val="100000"/>
              </a:lnSpc>
              <a:spcBef>
                <a:spcPts val="0"/>
              </a:spcBef>
              <a:spcAft>
                <a:spcPts val="0"/>
              </a:spcAft>
              <a:buSzPts val="18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4" type="subTitle"/>
          </p:nvPr>
        </p:nvSpPr>
        <p:spPr>
          <a:xfrm>
            <a:off x="3095896" y="1958463"/>
            <a:ext cx="3757500" cy="6525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p:nvPr/>
        </p:nvSpPr>
        <p:spPr>
          <a:xfrm>
            <a:off x="0" y="0"/>
            <a:ext cx="652500" cy="5143500"/>
          </a:xfrm>
          <a:prstGeom prst="rect">
            <a:avLst/>
          </a:prstGeom>
          <a:gradFill>
            <a:gsLst>
              <a:gs pos="0">
                <a:schemeClr val="accent4"/>
              </a:gs>
              <a:gs pos="100000">
                <a:schemeClr val="accent3"/>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txBox="1"/>
          <p:nvPr>
            <p:ph type="title"/>
          </p:nvPr>
        </p:nvSpPr>
        <p:spPr>
          <a:xfrm>
            <a:off x="720000" y="368825"/>
            <a:ext cx="7704000" cy="572700"/>
          </a:xfrm>
          <a:prstGeom prst="rect">
            <a:avLst/>
          </a:prstGeom>
        </p:spPr>
        <p:txBody>
          <a:bodyPr anchorCtr="0" anchor="t" bIns="91425" lIns="91425" spcFirstLastPara="1" rIns="91425" wrap="square" tIns="91425">
            <a:normAutofit/>
          </a:bodyPr>
          <a:lstStyle>
            <a:lvl1pPr lvl="0" algn="ctr">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p:txBody>
      </p:sp>
      <p:sp>
        <p:nvSpPr>
          <p:cNvPr id="33" name="Google Shape;33;p6"/>
          <p:cNvSpPr/>
          <p:nvPr/>
        </p:nvSpPr>
        <p:spPr>
          <a:xfrm rot="-5400000">
            <a:off x="7622125" y="2334275"/>
            <a:ext cx="2365800" cy="77700"/>
          </a:xfrm>
          <a:prstGeom prst="roundRect">
            <a:avLst>
              <a:gd fmla="val 50000" name="adj"/>
            </a:avLst>
          </a:prstGeom>
          <a:gradFill>
            <a:gsLst>
              <a:gs pos="0">
                <a:schemeClr val="accent3"/>
              </a:gs>
              <a:gs pos="100000">
                <a:srgbClr val="BBDB70"/>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lt1"/>
              </a:solidFill>
              <a:latin typeface="Open Sans"/>
              <a:ea typeface="Open Sans"/>
              <a:cs typeface="Open Sans"/>
              <a:sym typeface="Open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p:nvPr/>
        </p:nvSpPr>
        <p:spPr>
          <a:xfrm>
            <a:off x="0" y="0"/>
            <a:ext cx="652500" cy="5143500"/>
          </a:xfrm>
          <a:prstGeom prst="rect">
            <a:avLst/>
          </a:prstGeom>
          <a:gradFill>
            <a:gsLst>
              <a:gs pos="0">
                <a:schemeClr val="lt2"/>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p:nvPr/>
        </p:nvSpPr>
        <p:spPr>
          <a:xfrm rot="5400000">
            <a:off x="7505887" y="1857550"/>
            <a:ext cx="2598300" cy="77700"/>
          </a:xfrm>
          <a:prstGeom prst="roundRect">
            <a:avLst>
              <a:gd fmla="val 50000" name="adj"/>
            </a:avLst>
          </a:prstGeom>
          <a:gradFill>
            <a:gsLst>
              <a:gs pos="0">
                <a:schemeClr val="lt2"/>
              </a:gs>
              <a:gs pos="100000">
                <a:schemeClr val="accent2"/>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lt1"/>
              </a:solidFill>
              <a:latin typeface="Open Sans"/>
              <a:ea typeface="Open Sans"/>
              <a:cs typeface="Open Sans"/>
              <a:sym typeface="Open Sans"/>
            </a:endParaRPr>
          </a:p>
        </p:txBody>
      </p:sp>
      <p:sp>
        <p:nvSpPr>
          <p:cNvPr id="37" name="Google Shape;37;p7"/>
          <p:cNvSpPr txBox="1"/>
          <p:nvPr>
            <p:ph idx="1" type="subTitle"/>
          </p:nvPr>
        </p:nvSpPr>
        <p:spPr>
          <a:xfrm>
            <a:off x="4906438" y="2156614"/>
            <a:ext cx="2853900" cy="2159700"/>
          </a:xfrm>
          <a:prstGeom prst="rect">
            <a:avLst/>
          </a:prstGeom>
        </p:spPr>
        <p:txBody>
          <a:bodyPr anchorCtr="0" anchor="ctr" bIns="91425" lIns="91425" spcFirstLastPara="1" rIns="91425" wrap="square" tIns="91425">
            <a:normAutofit/>
          </a:bodyPr>
          <a:lstStyle>
            <a:lvl1pPr lvl="0">
              <a:lnSpc>
                <a:spcPct val="105000"/>
              </a:lnSpc>
              <a:spcBef>
                <a:spcPts val="0"/>
              </a:spcBef>
              <a:spcAft>
                <a:spcPts val="0"/>
              </a:spcAft>
              <a:buSzPts val="18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
          <p:cNvSpPr txBox="1"/>
          <p:nvPr>
            <p:ph type="title"/>
          </p:nvPr>
        </p:nvSpPr>
        <p:spPr>
          <a:xfrm>
            <a:off x="648000" y="368825"/>
            <a:ext cx="8496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p:nvPr/>
        </p:nvSpPr>
        <p:spPr>
          <a:xfrm>
            <a:off x="0" y="0"/>
            <a:ext cx="652500" cy="5143500"/>
          </a:xfrm>
          <a:prstGeom prst="rect">
            <a:avLst/>
          </a:prstGeom>
          <a:gradFill>
            <a:gsLst>
              <a:gs pos="0">
                <a:schemeClr val="lt2"/>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p:nvPr/>
        </p:nvSpPr>
        <p:spPr>
          <a:xfrm rot="5400000">
            <a:off x="7505887" y="1857550"/>
            <a:ext cx="2598300" cy="77700"/>
          </a:xfrm>
          <a:prstGeom prst="roundRect">
            <a:avLst>
              <a:gd fmla="val 50000" name="adj"/>
            </a:avLst>
          </a:prstGeom>
          <a:gradFill>
            <a:gsLst>
              <a:gs pos="0">
                <a:schemeClr val="lt2"/>
              </a:gs>
              <a:gs pos="100000">
                <a:schemeClr val="accent2"/>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lt1"/>
              </a:solidFill>
              <a:latin typeface="Open Sans"/>
              <a:ea typeface="Open Sans"/>
              <a:cs typeface="Open Sans"/>
              <a:sym typeface="Open Sans"/>
            </a:endParaRPr>
          </a:p>
        </p:txBody>
      </p:sp>
      <p:sp>
        <p:nvSpPr>
          <p:cNvPr id="42" name="Google Shape;42;p8"/>
          <p:cNvSpPr txBox="1"/>
          <p:nvPr>
            <p:ph type="title"/>
          </p:nvPr>
        </p:nvSpPr>
        <p:spPr>
          <a:xfrm>
            <a:off x="2134363" y="1378650"/>
            <a:ext cx="5527800" cy="2386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0" y="0"/>
            <a:ext cx="652500" cy="5143500"/>
          </a:xfrm>
          <a:prstGeom prst="rect">
            <a:avLst/>
          </a:prstGeom>
          <a:gradFill>
            <a:gsLst>
              <a:gs pos="0">
                <a:schemeClr val="lt2"/>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p:nvPr/>
        </p:nvSpPr>
        <p:spPr>
          <a:xfrm rot="5400000">
            <a:off x="7505887" y="1857550"/>
            <a:ext cx="2598300" cy="77700"/>
          </a:xfrm>
          <a:prstGeom prst="roundRect">
            <a:avLst>
              <a:gd fmla="val 50000" name="adj"/>
            </a:avLst>
          </a:prstGeom>
          <a:gradFill>
            <a:gsLst>
              <a:gs pos="0">
                <a:schemeClr val="lt2"/>
              </a:gs>
              <a:gs pos="100000">
                <a:schemeClr val="accent2"/>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lt1"/>
              </a:solidFill>
              <a:latin typeface="Open Sans"/>
              <a:ea typeface="Open Sans"/>
              <a:cs typeface="Open Sans"/>
              <a:sym typeface="Open Sans"/>
            </a:endParaRPr>
          </a:p>
        </p:txBody>
      </p:sp>
      <p:sp>
        <p:nvSpPr>
          <p:cNvPr id="46" name="Google Shape;46;p9"/>
          <p:cNvSpPr txBox="1"/>
          <p:nvPr>
            <p:ph type="title"/>
          </p:nvPr>
        </p:nvSpPr>
        <p:spPr>
          <a:xfrm>
            <a:off x="2606025" y="815000"/>
            <a:ext cx="4599600" cy="12645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sz="4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7" name="Google Shape;47;p9"/>
          <p:cNvSpPr txBox="1"/>
          <p:nvPr>
            <p:ph idx="1" type="subTitle"/>
          </p:nvPr>
        </p:nvSpPr>
        <p:spPr>
          <a:xfrm>
            <a:off x="2596175" y="2226025"/>
            <a:ext cx="4599600" cy="15417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p:nvPr/>
        </p:nvSpPr>
        <p:spPr>
          <a:xfrm>
            <a:off x="0" y="0"/>
            <a:ext cx="652500" cy="5143500"/>
          </a:xfrm>
          <a:prstGeom prst="rect">
            <a:avLst/>
          </a:prstGeom>
          <a:gradFill>
            <a:gsLst>
              <a:gs pos="0">
                <a:schemeClr val="lt2"/>
              </a:gs>
              <a:gs pos="100000">
                <a:schemeClr val="accent1"/>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0"/>
          <p:cNvSpPr/>
          <p:nvPr/>
        </p:nvSpPr>
        <p:spPr>
          <a:xfrm rot="5400000">
            <a:off x="7505887" y="1857550"/>
            <a:ext cx="2598300" cy="77700"/>
          </a:xfrm>
          <a:prstGeom prst="roundRect">
            <a:avLst>
              <a:gd fmla="val 50000" name="adj"/>
            </a:avLst>
          </a:prstGeom>
          <a:gradFill>
            <a:gsLst>
              <a:gs pos="0">
                <a:schemeClr val="lt2"/>
              </a:gs>
              <a:gs pos="100000">
                <a:schemeClr val="accent2"/>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lt1"/>
              </a:solidFill>
              <a:latin typeface="Open Sans"/>
              <a:ea typeface="Open Sans"/>
              <a:cs typeface="Open Sans"/>
              <a:sym typeface="Open Sans"/>
            </a:endParaRPr>
          </a:p>
        </p:txBody>
      </p:sp>
      <p:sp>
        <p:nvSpPr>
          <p:cNvPr id="51" name="Google Shape;51;p10"/>
          <p:cNvSpPr txBox="1"/>
          <p:nvPr>
            <p:ph idx="1" type="body"/>
          </p:nvPr>
        </p:nvSpPr>
        <p:spPr>
          <a:xfrm>
            <a:off x="2758950" y="3919800"/>
            <a:ext cx="4270500" cy="683700"/>
          </a:xfrm>
          <a:prstGeom prst="rect">
            <a:avLst/>
          </a:prstGeom>
        </p:spPr>
        <p:txBody>
          <a:bodyPr anchorCtr="0" anchor="ctr" bIns="91425" lIns="91425" spcFirstLastPara="1" rIns="91425" wrap="square" tIns="91425">
            <a:normAutofit/>
          </a:bodyPr>
          <a:lstStyle>
            <a:lvl1pPr indent="-228600" lvl="0" marL="457200" algn="ctr">
              <a:lnSpc>
                <a:spcPct val="100000"/>
              </a:lnSpc>
              <a:spcBef>
                <a:spcPts val="0"/>
              </a:spcBef>
              <a:spcAft>
                <a:spcPts val="0"/>
              </a:spcAft>
              <a:buSzPts val="1500"/>
              <a:buNone/>
              <a:defRPr sz="2500">
                <a:latin typeface="Open Sans SemiBold"/>
                <a:ea typeface="Open Sans SemiBold"/>
                <a:cs typeface="Open Sans SemiBold"/>
                <a:sym typeface="Open Sans SemiBold"/>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500"/>
              <a:buFont typeface="Open Sans"/>
              <a:buNone/>
              <a:defRPr b="1" sz="2500">
                <a:solidFill>
                  <a:schemeClr val="lt1"/>
                </a:solidFill>
                <a:latin typeface="Open Sans"/>
                <a:ea typeface="Open Sans"/>
                <a:cs typeface="Open Sans"/>
                <a:sym typeface="Open Sans"/>
              </a:defRPr>
            </a:lvl1pPr>
            <a:lvl2pPr lvl="1">
              <a:spcBef>
                <a:spcPts val="0"/>
              </a:spcBef>
              <a:spcAft>
                <a:spcPts val="0"/>
              </a:spcAft>
              <a:buClr>
                <a:schemeClr val="lt1"/>
              </a:buClr>
              <a:buSzPts val="2500"/>
              <a:buFont typeface="Open Sans"/>
              <a:buNone/>
              <a:defRPr b="1" sz="2500">
                <a:solidFill>
                  <a:schemeClr val="lt1"/>
                </a:solidFill>
                <a:latin typeface="Open Sans"/>
                <a:ea typeface="Open Sans"/>
                <a:cs typeface="Open Sans"/>
                <a:sym typeface="Open Sans"/>
              </a:defRPr>
            </a:lvl2pPr>
            <a:lvl3pPr lvl="2">
              <a:spcBef>
                <a:spcPts val="0"/>
              </a:spcBef>
              <a:spcAft>
                <a:spcPts val="0"/>
              </a:spcAft>
              <a:buClr>
                <a:schemeClr val="lt1"/>
              </a:buClr>
              <a:buSzPts val="2500"/>
              <a:buFont typeface="Open Sans"/>
              <a:buNone/>
              <a:defRPr b="1" sz="2500">
                <a:solidFill>
                  <a:schemeClr val="lt1"/>
                </a:solidFill>
                <a:latin typeface="Open Sans"/>
                <a:ea typeface="Open Sans"/>
                <a:cs typeface="Open Sans"/>
                <a:sym typeface="Open Sans"/>
              </a:defRPr>
            </a:lvl3pPr>
            <a:lvl4pPr lvl="3">
              <a:spcBef>
                <a:spcPts val="0"/>
              </a:spcBef>
              <a:spcAft>
                <a:spcPts val="0"/>
              </a:spcAft>
              <a:buClr>
                <a:schemeClr val="lt1"/>
              </a:buClr>
              <a:buSzPts val="2500"/>
              <a:buFont typeface="Open Sans"/>
              <a:buNone/>
              <a:defRPr b="1" sz="2500">
                <a:solidFill>
                  <a:schemeClr val="lt1"/>
                </a:solidFill>
                <a:latin typeface="Open Sans"/>
                <a:ea typeface="Open Sans"/>
                <a:cs typeface="Open Sans"/>
                <a:sym typeface="Open Sans"/>
              </a:defRPr>
            </a:lvl4pPr>
            <a:lvl5pPr lvl="4">
              <a:spcBef>
                <a:spcPts val="0"/>
              </a:spcBef>
              <a:spcAft>
                <a:spcPts val="0"/>
              </a:spcAft>
              <a:buClr>
                <a:schemeClr val="lt1"/>
              </a:buClr>
              <a:buSzPts val="2500"/>
              <a:buFont typeface="Open Sans"/>
              <a:buNone/>
              <a:defRPr b="1" sz="2500">
                <a:solidFill>
                  <a:schemeClr val="lt1"/>
                </a:solidFill>
                <a:latin typeface="Open Sans"/>
                <a:ea typeface="Open Sans"/>
                <a:cs typeface="Open Sans"/>
                <a:sym typeface="Open Sans"/>
              </a:defRPr>
            </a:lvl5pPr>
            <a:lvl6pPr lvl="5">
              <a:spcBef>
                <a:spcPts val="0"/>
              </a:spcBef>
              <a:spcAft>
                <a:spcPts val="0"/>
              </a:spcAft>
              <a:buClr>
                <a:schemeClr val="lt1"/>
              </a:buClr>
              <a:buSzPts val="2500"/>
              <a:buFont typeface="Open Sans"/>
              <a:buNone/>
              <a:defRPr b="1" sz="2500">
                <a:solidFill>
                  <a:schemeClr val="lt1"/>
                </a:solidFill>
                <a:latin typeface="Open Sans"/>
                <a:ea typeface="Open Sans"/>
                <a:cs typeface="Open Sans"/>
                <a:sym typeface="Open Sans"/>
              </a:defRPr>
            </a:lvl6pPr>
            <a:lvl7pPr lvl="6">
              <a:spcBef>
                <a:spcPts val="0"/>
              </a:spcBef>
              <a:spcAft>
                <a:spcPts val="0"/>
              </a:spcAft>
              <a:buClr>
                <a:schemeClr val="lt1"/>
              </a:buClr>
              <a:buSzPts val="2500"/>
              <a:buFont typeface="Open Sans"/>
              <a:buNone/>
              <a:defRPr b="1" sz="2500">
                <a:solidFill>
                  <a:schemeClr val="lt1"/>
                </a:solidFill>
                <a:latin typeface="Open Sans"/>
                <a:ea typeface="Open Sans"/>
                <a:cs typeface="Open Sans"/>
                <a:sym typeface="Open Sans"/>
              </a:defRPr>
            </a:lvl7pPr>
            <a:lvl8pPr lvl="7">
              <a:spcBef>
                <a:spcPts val="0"/>
              </a:spcBef>
              <a:spcAft>
                <a:spcPts val="0"/>
              </a:spcAft>
              <a:buClr>
                <a:schemeClr val="lt1"/>
              </a:buClr>
              <a:buSzPts val="2500"/>
              <a:buFont typeface="Open Sans"/>
              <a:buNone/>
              <a:defRPr b="1" sz="2500">
                <a:solidFill>
                  <a:schemeClr val="lt1"/>
                </a:solidFill>
                <a:latin typeface="Open Sans"/>
                <a:ea typeface="Open Sans"/>
                <a:cs typeface="Open Sans"/>
                <a:sym typeface="Open Sans"/>
              </a:defRPr>
            </a:lvl8pPr>
            <a:lvl9pPr lvl="8">
              <a:spcBef>
                <a:spcPts val="0"/>
              </a:spcBef>
              <a:spcAft>
                <a:spcPts val="0"/>
              </a:spcAft>
              <a:buClr>
                <a:schemeClr val="lt1"/>
              </a:buClr>
              <a:buSzPts val="2500"/>
              <a:buFont typeface="Open Sans"/>
              <a:buNone/>
              <a:defRPr b="1" sz="2500">
                <a:solidFill>
                  <a:schemeClr val="lt1"/>
                </a:solidFill>
                <a:latin typeface="Open Sans"/>
                <a:ea typeface="Open Sans"/>
                <a:cs typeface="Open Sans"/>
                <a:sym typeface="Open San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1"/>
              </a:buClr>
              <a:buSzPts val="1800"/>
              <a:buFont typeface="Advent Pro"/>
              <a:buChar char="●"/>
              <a:defRPr sz="1800">
                <a:solidFill>
                  <a:schemeClr val="lt1"/>
                </a:solidFill>
                <a:latin typeface="Advent Pro"/>
                <a:ea typeface="Advent Pro"/>
                <a:cs typeface="Advent Pro"/>
                <a:sym typeface="Advent Pro"/>
              </a:defRPr>
            </a:lvl1pPr>
            <a:lvl2pPr indent="-317500" lvl="1" marL="914400">
              <a:lnSpc>
                <a:spcPct val="115000"/>
              </a:lnSpc>
              <a:spcBef>
                <a:spcPts val="0"/>
              </a:spcBef>
              <a:spcAft>
                <a:spcPts val="0"/>
              </a:spcAft>
              <a:buClr>
                <a:schemeClr val="lt1"/>
              </a:buClr>
              <a:buSzPts val="1400"/>
              <a:buFont typeface="Advent Pro"/>
              <a:buChar char="○"/>
              <a:defRPr>
                <a:solidFill>
                  <a:schemeClr val="lt1"/>
                </a:solidFill>
                <a:latin typeface="Advent Pro"/>
                <a:ea typeface="Advent Pro"/>
                <a:cs typeface="Advent Pro"/>
                <a:sym typeface="Advent Pro"/>
              </a:defRPr>
            </a:lvl2pPr>
            <a:lvl3pPr indent="-317500" lvl="2" marL="1371600">
              <a:lnSpc>
                <a:spcPct val="115000"/>
              </a:lnSpc>
              <a:spcBef>
                <a:spcPts val="0"/>
              </a:spcBef>
              <a:spcAft>
                <a:spcPts val="0"/>
              </a:spcAft>
              <a:buClr>
                <a:schemeClr val="lt1"/>
              </a:buClr>
              <a:buSzPts val="1400"/>
              <a:buFont typeface="Advent Pro"/>
              <a:buChar char="■"/>
              <a:defRPr>
                <a:solidFill>
                  <a:schemeClr val="lt1"/>
                </a:solidFill>
                <a:latin typeface="Advent Pro"/>
                <a:ea typeface="Advent Pro"/>
                <a:cs typeface="Advent Pro"/>
                <a:sym typeface="Advent Pro"/>
              </a:defRPr>
            </a:lvl3pPr>
            <a:lvl4pPr indent="-317500" lvl="3" marL="1828800">
              <a:lnSpc>
                <a:spcPct val="115000"/>
              </a:lnSpc>
              <a:spcBef>
                <a:spcPts val="0"/>
              </a:spcBef>
              <a:spcAft>
                <a:spcPts val="0"/>
              </a:spcAft>
              <a:buClr>
                <a:schemeClr val="lt1"/>
              </a:buClr>
              <a:buSzPts val="1400"/>
              <a:buFont typeface="Advent Pro"/>
              <a:buChar char="●"/>
              <a:defRPr>
                <a:solidFill>
                  <a:schemeClr val="lt1"/>
                </a:solidFill>
                <a:latin typeface="Advent Pro"/>
                <a:ea typeface="Advent Pro"/>
                <a:cs typeface="Advent Pro"/>
                <a:sym typeface="Advent Pro"/>
              </a:defRPr>
            </a:lvl4pPr>
            <a:lvl5pPr indent="-317500" lvl="4" marL="2286000">
              <a:lnSpc>
                <a:spcPct val="115000"/>
              </a:lnSpc>
              <a:spcBef>
                <a:spcPts val="0"/>
              </a:spcBef>
              <a:spcAft>
                <a:spcPts val="0"/>
              </a:spcAft>
              <a:buClr>
                <a:schemeClr val="lt1"/>
              </a:buClr>
              <a:buSzPts val="1400"/>
              <a:buFont typeface="Advent Pro"/>
              <a:buChar char="○"/>
              <a:defRPr>
                <a:solidFill>
                  <a:schemeClr val="lt1"/>
                </a:solidFill>
                <a:latin typeface="Advent Pro"/>
                <a:ea typeface="Advent Pro"/>
                <a:cs typeface="Advent Pro"/>
                <a:sym typeface="Advent Pro"/>
              </a:defRPr>
            </a:lvl5pPr>
            <a:lvl6pPr indent="-317500" lvl="5" marL="2743200">
              <a:lnSpc>
                <a:spcPct val="115000"/>
              </a:lnSpc>
              <a:spcBef>
                <a:spcPts val="0"/>
              </a:spcBef>
              <a:spcAft>
                <a:spcPts val="0"/>
              </a:spcAft>
              <a:buClr>
                <a:schemeClr val="lt1"/>
              </a:buClr>
              <a:buSzPts val="1400"/>
              <a:buFont typeface="Advent Pro"/>
              <a:buChar char="■"/>
              <a:defRPr>
                <a:solidFill>
                  <a:schemeClr val="lt1"/>
                </a:solidFill>
                <a:latin typeface="Advent Pro"/>
                <a:ea typeface="Advent Pro"/>
                <a:cs typeface="Advent Pro"/>
                <a:sym typeface="Advent Pro"/>
              </a:defRPr>
            </a:lvl6pPr>
            <a:lvl7pPr indent="-317500" lvl="6" marL="3200400">
              <a:lnSpc>
                <a:spcPct val="115000"/>
              </a:lnSpc>
              <a:spcBef>
                <a:spcPts val="0"/>
              </a:spcBef>
              <a:spcAft>
                <a:spcPts val="0"/>
              </a:spcAft>
              <a:buClr>
                <a:schemeClr val="lt1"/>
              </a:buClr>
              <a:buSzPts val="1400"/>
              <a:buFont typeface="Advent Pro"/>
              <a:buChar char="●"/>
              <a:defRPr>
                <a:solidFill>
                  <a:schemeClr val="lt1"/>
                </a:solidFill>
                <a:latin typeface="Advent Pro"/>
                <a:ea typeface="Advent Pro"/>
                <a:cs typeface="Advent Pro"/>
                <a:sym typeface="Advent Pro"/>
              </a:defRPr>
            </a:lvl7pPr>
            <a:lvl8pPr indent="-317500" lvl="7" marL="3657600">
              <a:lnSpc>
                <a:spcPct val="115000"/>
              </a:lnSpc>
              <a:spcBef>
                <a:spcPts val="0"/>
              </a:spcBef>
              <a:spcAft>
                <a:spcPts val="0"/>
              </a:spcAft>
              <a:buClr>
                <a:schemeClr val="lt1"/>
              </a:buClr>
              <a:buSzPts val="1400"/>
              <a:buFont typeface="Advent Pro"/>
              <a:buChar char="○"/>
              <a:defRPr>
                <a:solidFill>
                  <a:schemeClr val="lt1"/>
                </a:solidFill>
                <a:latin typeface="Advent Pro"/>
                <a:ea typeface="Advent Pro"/>
                <a:cs typeface="Advent Pro"/>
                <a:sym typeface="Advent Pro"/>
              </a:defRPr>
            </a:lvl8pPr>
            <a:lvl9pPr indent="-317500" lvl="8" marL="4114800">
              <a:lnSpc>
                <a:spcPct val="115000"/>
              </a:lnSpc>
              <a:spcBef>
                <a:spcPts val="0"/>
              </a:spcBef>
              <a:spcAft>
                <a:spcPts val="0"/>
              </a:spcAft>
              <a:buClr>
                <a:schemeClr val="lt1"/>
              </a:buClr>
              <a:buSzPts val="1400"/>
              <a:buFont typeface="Advent Pro"/>
              <a:buChar char="■"/>
              <a:defRPr>
                <a:solidFill>
                  <a:schemeClr val="lt1"/>
                </a:solidFill>
                <a:latin typeface="Advent Pro"/>
                <a:ea typeface="Advent Pro"/>
                <a:cs typeface="Advent Pro"/>
                <a:sym typeface="Advent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slide" Target="/ppt/slides/slide7.xml"/><Relationship Id="rId4" Type="http://schemas.openxmlformats.org/officeDocument/2006/relationships/slide" Target="/ppt/slid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0.xml"/><Relationship Id="rId3" Type="http://schemas.openxmlformats.org/officeDocument/2006/relationships/slide" Target="/ppt/slid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slide" Target="/ppt/slides/slide1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slide" Target="/ppt/slides/slide7.xml"/><Relationship Id="rId4" Type="http://schemas.openxmlformats.org/officeDocument/2006/relationships/slide" Target="/ppt/slid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4.xml"/><Relationship Id="rId3" Type="http://schemas.openxmlformats.org/officeDocument/2006/relationships/slide" Target="/ppt/slid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slide" Target="/ppt/slid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slide" Target="/ppt/slid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slide" Target="/ppt/slid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8.xml"/><Relationship Id="rId3" Type="http://schemas.openxmlformats.org/officeDocument/2006/relationships/slide" Target="/ppt/slid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slide" Target="/ppt/slides/slide19.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slide" Target="/ppt/slides/slide20.xml"/><Relationship Id="rId4" Type="http://schemas.openxmlformats.org/officeDocument/2006/relationships/image" Target="../media/image15.png"/><Relationship Id="rId5"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slide" Target="/ppt/slides/slide21.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slide" Target="/ppt/slid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slide" Target="/ppt/slides/slide23.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slide" Target="/ppt/slides/slide7.xml"/><Relationship Id="rId4" Type="http://schemas.openxmlformats.org/officeDocument/2006/relationships/slide" Target="/ppt/slid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5.xml"/><Relationship Id="rId3" Type="http://schemas.openxmlformats.org/officeDocument/2006/relationships/slide" Target="/ppt/slid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6.xml"/><Relationship Id="rId3" Type="http://schemas.openxmlformats.org/officeDocument/2006/relationships/slide" Target="/ppt/slid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slide" Target="/ppt/slides/slide27.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slide" Target="/ppt/slides/slide28.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slide" Target="/ppt/slid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xml"/><Relationship Id="rId3" Type="http://schemas.openxmlformats.org/officeDocument/2006/relationships/slide" Target="/ppt/slid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 Id="rId3" Type="http://schemas.openxmlformats.org/officeDocument/2006/relationships/slide" Target="/ppt/slides/slide30.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slide" Target="/ppt/slides/slide31.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slide" Target="/ppt/slides/slide7.xml"/><Relationship Id="rId4" Type="http://schemas.openxmlformats.org/officeDocument/2006/relationships/slide" Target="/ppt/slid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3.xml"/><Relationship Id="rId3" Type="http://schemas.openxmlformats.org/officeDocument/2006/relationships/slide" Target="/ppt/slid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slide" Target="/ppt/slid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5.xml"/><Relationship Id="rId3" Type="http://schemas.openxmlformats.org/officeDocument/2006/relationships/slide" Target="/ppt/slid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slide" Target="/ppt/slides/slide36.xml"/><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slide" Target="/ppt/slides/slide37.xml"/><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slide" Target="/ppt/slid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slide" Target="/ppt/slides/slide7.xml"/><Relationship Id="rId4" Type="http://schemas.openxmlformats.org/officeDocument/2006/relationships/slide" Target="/ppt/slid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xml"/><Relationship Id="rId3" Type="http://schemas.openxmlformats.org/officeDocument/2006/relationships/slide" Target="/ppt/slid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slide" Target="/ppt/slid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slide" Target="/ppt/slid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slide" Target="/ppt/slid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image" Target="../media/image1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image" Target="../media/image1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slide" Target="/ppt/slides/slide48.xml"/><Relationship Id="rId4" Type="http://schemas.openxmlformats.org/officeDocument/2006/relationships/image" Target="../media/image1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slide" Target="/ppt/slides/slide49.xml"/><Relationship Id="rId4" Type="http://schemas.openxmlformats.org/officeDocument/2006/relationships/image" Target="../media/image2.png"/><Relationship Id="rId5" Type="http://schemas.openxmlformats.org/officeDocument/2006/relationships/image" Target="../media/image16.png"/><Relationship Id="rId6"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slide" Target="/ppt/slid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slide" Target="/ppt/slides/slide50.xml"/><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slide" Target="/ppt/slides/slide51.xml"/><Relationship Id="rId4"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 Id="rId3" Type="http://schemas.openxmlformats.org/officeDocument/2006/relationships/slide" Target="/ppt/slid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slide" Target="/ppt/slid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slide" Target="/ppt/slid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slide" Target="/ppt/slid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slide" Target="/ppt/slides/slide9.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9" name="Shape 269"/>
        <p:cNvGrpSpPr/>
        <p:nvPr/>
      </p:nvGrpSpPr>
      <p:grpSpPr>
        <a:xfrm>
          <a:off x="0" y="0"/>
          <a:ext cx="0" cy="0"/>
          <a:chOff x="0" y="0"/>
          <a:chExt cx="0" cy="0"/>
        </a:xfrm>
      </p:grpSpPr>
      <p:sp>
        <p:nvSpPr>
          <p:cNvPr id="270" name="Google Shape;270;p35"/>
          <p:cNvSpPr/>
          <p:nvPr/>
        </p:nvSpPr>
        <p:spPr>
          <a:xfrm>
            <a:off x="2186325" y="3012000"/>
            <a:ext cx="5424300" cy="617100"/>
          </a:xfrm>
          <a:prstGeom prst="roundRect">
            <a:avLst>
              <a:gd fmla="val 2531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5"/>
          <p:cNvSpPr/>
          <p:nvPr/>
        </p:nvSpPr>
        <p:spPr>
          <a:xfrm rot="-5400000">
            <a:off x="183000" y="1586875"/>
            <a:ext cx="423000" cy="6558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5"/>
          <p:cNvSpPr txBox="1"/>
          <p:nvPr>
            <p:ph type="ctrTitle"/>
          </p:nvPr>
        </p:nvSpPr>
        <p:spPr>
          <a:xfrm>
            <a:off x="1805025" y="2057501"/>
            <a:ext cx="6186600" cy="85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Session 1</a:t>
            </a:r>
            <a:endParaRPr/>
          </a:p>
        </p:txBody>
      </p:sp>
      <p:sp>
        <p:nvSpPr>
          <p:cNvPr id="273" name="Google Shape;273;p35"/>
          <p:cNvSpPr txBox="1"/>
          <p:nvPr>
            <p:ph idx="1" type="subTitle"/>
          </p:nvPr>
        </p:nvSpPr>
        <p:spPr>
          <a:xfrm>
            <a:off x="2290950" y="3065800"/>
            <a:ext cx="5214900" cy="501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dk1"/>
                </a:solidFill>
              </a:rPr>
              <a:t>The Basics of Programming</a:t>
            </a:r>
            <a:endParaRPr>
              <a:solidFill>
                <a:schemeClr val="dk1"/>
              </a:solidFill>
            </a:endParaRPr>
          </a:p>
        </p:txBody>
      </p:sp>
      <p:grpSp>
        <p:nvGrpSpPr>
          <p:cNvPr id="274" name="Google Shape;274;p35"/>
          <p:cNvGrpSpPr/>
          <p:nvPr/>
        </p:nvGrpSpPr>
        <p:grpSpPr>
          <a:xfrm>
            <a:off x="192327" y="335373"/>
            <a:ext cx="239095" cy="171413"/>
            <a:chOff x="-1593925" y="-140225"/>
            <a:chExt cx="331800" cy="237875"/>
          </a:xfrm>
        </p:grpSpPr>
        <p:cxnSp>
          <p:nvCxnSpPr>
            <p:cNvPr id="275" name="Google Shape;275;p35"/>
            <p:cNvCxnSpPr/>
            <p:nvPr/>
          </p:nvCxnSpPr>
          <p:spPr>
            <a:xfrm>
              <a:off x="-1593925" y="-140225"/>
              <a:ext cx="331800" cy="0"/>
            </a:xfrm>
            <a:prstGeom prst="straightConnector1">
              <a:avLst/>
            </a:prstGeom>
            <a:noFill/>
            <a:ln cap="rnd" cmpd="sng" w="28575">
              <a:solidFill>
                <a:schemeClr val="lt1"/>
              </a:solidFill>
              <a:prstDash val="solid"/>
              <a:round/>
              <a:headEnd len="med" w="med" type="none"/>
              <a:tailEnd len="med" w="med" type="none"/>
            </a:ln>
          </p:spPr>
        </p:cxnSp>
        <p:cxnSp>
          <p:nvCxnSpPr>
            <p:cNvPr id="276" name="Google Shape;276;p35"/>
            <p:cNvCxnSpPr/>
            <p:nvPr/>
          </p:nvCxnSpPr>
          <p:spPr>
            <a:xfrm>
              <a:off x="-1593925" y="-21287"/>
              <a:ext cx="331800" cy="0"/>
            </a:xfrm>
            <a:prstGeom prst="straightConnector1">
              <a:avLst/>
            </a:prstGeom>
            <a:noFill/>
            <a:ln cap="rnd" cmpd="sng" w="28575">
              <a:solidFill>
                <a:schemeClr val="lt1"/>
              </a:solidFill>
              <a:prstDash val="solid"/>
              <a:round/>
              <a:headEnd len="med" w="med" type="none"/>
              <a:tailEnd len="med" w="med" type="none"/>
            </a:ln>
          </p:spPr>
        </p:cxnSp>
        <p:cxnSp>
          <p:nvCxnSpPr>
            <p:cNvPr id="277" name="Google Shape;277;p35"/>
            <p:cNvCxnSpPr/>
            <p:nvPr/>
          </p:nvCxnSpPr>
          <p:spPr>
            <a:xfrm>
              <a:off x="-1593925" y="97650"/>
              <a:ext cx="331800" cy="0"/>
            </a:xfrm>
            <a:prstGeom prst="straightConnector1">
              <a:avLst/>
            </a:prstGeom>
            <a:noFill/>
            <a:ln cap="rnd" cmpd="sng" w="28575">
              <a:solidFill>
                <a:schemeClr val="lt1"/>
              </a:solidFill>
              <a:prstDash val="solid"/>
              <a:round/>
              <a:headEnd len="med" w="med" type="none"/>
              <a:tailEnd len="med" w="med" type="none"/>
            </a:ln>
          </p:spPr>
        </p:cxnSp>
      </p:grpSp>
      <p:sp>
        <p:nvSpPr>
          <p:cNvPr id="278" name="Google Shape;278;p35"/>
          <p:cNvSpPr/>
          <p:nvPr/>
        </p:nvSpPr>
        <p:spPr>
          <a:xfrm>
            <a:off x="1300000" y="302117"/>
            <a:ext cx="4665600" cy="237900"/>
          </a:xfrm>
          <a:prstGeom prst="roundRect">
            <a:avLst>
              <a:gd fmla="val 50000" name="adj"/>
            </a:avLst>
          </a:prstGeom>
          <a:gradFill>
            <a:gsLst>
              <a:gs pos="0">
                <a:schemeClr val="accent3"/>
              </a:gs>
              <a:gs pos="100000">
                <a:srgbClr val="BBDB70"/>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Open Sans"/>
                <a:ea typeface="Open Sans"/>
                <a:cs typeface="Open Sans"/>
                <a:sym typeface="Open Sans"/>
              </a:rPr>
              <a:t>Buscar en la web...</a:t>
            </a:r>
            <a:endParaRPr sz="1000">
              <a:solidFill>
                <a:schemeClr val="lt1"/>
              </a:solidFill>
              <a:latin typeface="Open Sans"/>
              <a:ea typeface="Open Sans"/>
              <a:cs typeface="Open Sans"/>
              <a:sym typeface="Open Sans"/>
            </a:endParaRPr>
          </a:p>
        </p:txBody>
      </p:sp>
      <p:grpSp>
        <p:nvGrpSpPr>
          <p:cNvPr id="279" name="Google Shape;279;p35"/>
          <p:cNvGrpSpPr/>
          <p:nvPr/>
        </p:nvGrpSpPr>
        <p:grpSpPr>
          <a:xfrm>
            <a:off x="192331" y="1823751"/>
            <a:ext cx="239088" cy="182056"/>
            <a:chOff x="192331" y="1823751"/>
            <a:chExt cx="239088" cy="182056"/>
          </a:xfrm>
        </p:grpSpPr>
        <p:grpSp>
          <p:nvGrpSpPr>
            <p:cNvPr id="280" name="Google Shape;280;p35"/>
            <p:cNvGrpSpPr/>
            <p:nvPr/>
          </p:nvGrpSpPr>
          <p:grpSpPr>
            <a:xfrm>
              <a:off x="192331" y="1823751"/>
              <a:ext cx="239088" cy="73047"/>
              <a:chOff x="648300" y="324950"/>
              <a:chExt cx="255300" cy="78000"/>
            </a:xfrm>
          </p:grpSpPr>
          <p:cxnSp>
            <p:nvCxnSpPr>
              <p:cNvPr id="281" name="Google Shape;281;p35"/>
              <p:cNvCxnSpPr/>
              <p:nvPr/>
            </p:nvCxnSpPr>
            <p:spPr>
              <a:xfrm flipH="1" rot="10800000">
                <a:off x="648300" y="324950"/>
                <a:ext cx="127800" cy="78000"/>
              </a:xfrm>
              <a:prstGeom prst="straightConnector1">
                <a:avLst/>
              </a:prstGeom>
              <a:noFill/>
              <a:ln cap="rnd" cmpd="sng" w="28575">
                <a:solidFill>
                  <a:schemeClr val="lt1"/>
                </a:solidFill>
                <a:prstDash val="solid"/>
                <a:round/>
                <a:headEnd len="med" w="med" type="none"/>
                <a:tailEnd len="med" w="med" type="none"/>
              </a:ln>
            </p:spPr>
          </p:cxnSp>
          <p:cxnSp>
            <p:nvCxnSpPr>
              <p:cNvPr id="282" name="Google Shape;282;p35"/>
              <p:cNvCxnSpPr/>
              <p:nvPr/>
            </p:nvCxnSpPr>
            <p:spPr>
              <a:xfrm rot="10800000">
                <a:off x="776100" y="324950"/>
                <a:ext cx="127500" cy="78000"/>
              </a:xfrm>
              <a:prstGeom prst="straightConnector1">
                <a:avLst/>
              </a:prstGeom>
              <a:noFill/>
              <a:ln cap="rnd" cmpd="sng" w="28575">
                <a:solidFill>
                  <a:schemeClr val="lt1"/>
                </a:solidFill>
                <a:prstDash val="solid"/>
                <a:round/>
                <a:headEnd len="med" w="med" type="none"/>
                <a:tailEnd len="med" w="med" type="none"/>
              </a:ln>
            </p:spPr>
          </p:cxnSp>
        </p:grpSp>
        <p:sp>
          <p:nvSpPr>
            <p:cNvPr id="283" name="Google Shape;283;p35"/>
            <p:cNvSpPr/>
            <p:nvPr/>
          </p:nvSpPr>
          <p:spPr>
            <a:xfrm>
              <a:off x="234988" y="1823751"/>
              <a:ext cx="155927" cy="182056"/>
            </a:xfrm>
            <a:custGeom>
              <a:rect b="b" l="l" r="r" t="t"/>
              <a:pathLst>
                <a:path extrusionOk="0" h="7776" w="6660">
                  <a:moveTo>
                    <a:pt x="0" y="2108"/>
                  </a:moveTo>
                  <a:lnTo>
                    <a:pt x="2" y="7776"/>
                  </a:lnTo>
                  <a:lnTo>
                    <a:pt x="6566" y="7776"/>
                  </a:lnTo>
                  <a:lnTo>
                    <a:pt x="6660" y="2108"/>
                  </a:lnTo>
                  <a:lnTo>
                    <a:pt x="3250" y="0"/>
                  </a:lnTo>
                  <a:close/>
                </a:path>
              </a:pathLst>
            </a:custGeom>
            <a:noFill/>
            <a:ln cap="flat" cmpd="sng" w="28575">
              <a:solidFill>
                <a:schemeClr val="lt1"/>
              </a:solidFill>
              <a:prstDash val="solid"/>
              <a:round/>
              <a:headEnd len="med" w="med" type="none"/>
              <a:tailEnd len="med" w="med" type="none"/>
            </a:ln>
          </p:spPr>
        </p:sp>
      </p:grpSp>
      <p:grpSp>
        <p:nvGrpSpPr>
          <p:cNvPr id="284" name="Google Shape;284;p35"/>
          <p:cNvGrpSpPr/>
          <p:nvPr/>
        </p:nvGrpSpPr>
        <p:grpSpPr>
          <a:xfrm>
            <a:off x="223704" y="2465582"/>
            <a:ext cx="176342" cy="159500"/>
            <a:chOff x="223704" y="2465582"/>
            <a:chExt cx="176342" cy="159500"/>
          </a:xfrm>
        </p:grpSpPr>
        <p:cxnSp>
          <p:nvCxnSpPr>
            <p:cNvPr id="285" name="Google Shape;285;p35">
              <a:hlinkClick/>
            </p:cNvPr>
            <p:cNvCxnSpPr/>
            <p:nvPr/>
          </p:nvCxnSpPr>
          <p:spPr>
            <a:xfrm>
              <a:off x="223704" y="2561182"/>
              <a:ext cx="0" cy="63900"/>
            </a:xfrm>
            <a:prstGeom prst="straightConnector1">
              <a:avLst/>
            </a:prstGeom>
            <a:noFill/>
            <a:ln cap="rnd" cmpd="sng" w="28575">
              <a:solidFill>
                <a:schemeClr val="lt1"/>
              </a:solidFill>
              <a:prstDash val="solid"/>
              <a:round/>
              <a:headEnd len="med" w="med" type="none"/>
              <a:tailEnd len="med" w="med" type="none"/>
            </a:ln>
          </p:spPr>
        </p:cxnSp>
        <p:cxnSp>
          <p:nvCxnSpPr>
            <p:cNvPr id="286" name="Google Shape;286;p35">
              <a:hlinkClick/>
            </p:cNvPr>
            <p:cNvCxnSpPr/>
            <p:nvPr/>
          </p:nvCxnSpPr>
          <p:spPr>
            <a:xfrm>
              <a:off x="311875" y="2514982"/>
              <a:ext cx="0" cy="110100"/>
            </a:xfrm>
            <a:prstGeom prst="straightConnector1">
              <a:avLst/>
            </a:prstGeom>
            <a:noFill/>
            <a:ln cap="rnd" cmpd="sng" w="28575">
              <a:solidFill>
                <a:schemeClr val="lt1"/>
              </a:solidFill>
              <a:prstDash val="solid"/>
              <a:round/>
              <a:headEnd len="med" w="med" type="none"/>
              <a:tailEnd len="med" w="med" type="none"/>
            </a:ln>
          </p:spPr>
        </p:cxnSp>
        <p:cxnSp>
          <p:nvCxnSpPr>
            <p:cNvPr id="287" name="Google Shape;287;p35">
              <a:hlinkClick/>
            </p:cNvPr>
            <p:cNvCxnSpPr/>
            <p:nvPr/>
          </p:nvCxnSpPr>
          <p:spPr>
            <a:xfrm>
              <a:off x="400046" y="2465582"/>
              <a:ext cx="0" cy="159300"/>
            </a:xfrm>
            <a:prstGeom prst="straightConnector1">
              <a:avLst/>
            </a:prstGeom>
            <a:noFill/>
            <a:ln cap="rnd" cmpd="sng" w="28575">
              <a:solidFill>
                <a:schemeClr val="lt1"/>
              </a:solidFill>
              <a:prstDash val="solid"/>
              <a:round/>
              <a:headEnd len="med" w="med" type="none"/>
              <a:tailEnd len="med" w="med" type="none"/>
            </a:ln>
          </p:spPr>
        </p:cxnSp>
      </p:grpSp>
      <p:grpSp>
        <p:nvGrpSpPr>
          <p:cNvPr id="288" name="Google Shape;288;p35"/>
          <p:cNvGrpSpPr/>
          <p:nvPr/>
        </p:nvGrpSpPr>
        <p:grpSpPr>
          <a:xfrm>
            <a:off x="223675" y="3084858"/>
            <a:ext cx="176400" cy="263091"/>
            <a:chOff x="519725" y="1778180"/>
            <a:chExt cx="176400" cy="263091"/>
          </a:xfrm>
        </p:grpSpPr>
        <p:sp>
          <p:nvSpPr>
            <p:cNvPr id="289" name="Google Shape;289;p35"/>
            <p:cNvSpPr/>
            <p:nvPr/>
          </p:nvSpPr>
          <p:spPr>
            <a:xfrm>
              <a:off x="564482" y="1778180"/>
              <a:ext cx="87000" cy="87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5"/>
            <p:cNvSpPr/>
            <p:nvPr/>
          </p:nvSpPr>
          <p:spPr>
            <a:xfrm rot="5400000">
              <a:off x="519725" y="1864870"/>
              <a:ext cx="176400" cy="176400"/>
            </a:xfrm>
            <a:prstGeom prst="pie">
              <a:avLst>
                <a:gd fmla="val 5432773" name="adj1"/>
                <a:gd fmla="val 1620000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1" name="Google Shape;291;p35"/>
          <p:cNvGrpSpPr/>
          <p:nvPr/>
        </p:nvGrpSpPr>
        <p:grpSpPr>
          <a:xfrm>
            <a:off x="218275" y="3807724"/>
            <a:ext cx="187200" cy="159600"/>
            <a:chOff x="508825" y="2429151"/>
            <a:chExt cx="187200" cy="159600"/>
          </a:xfrm>
        </p:grpSpPr>
        <p:sp>
          <p:nvSpPr>
            <p:cNvPr id="292" name="Google Shape;292;p35"/>
            <p:cNvSpPr/>
            <p:nvPr/>
          </p:nvSpPr>
          <p:spPr>
            <a:xfrm>
              <a:off x="508825" y="2429151"/>
              <a:ext cx="187200" cy="159600"/>
            </a:xfrm>
            <a:prstGeom prst="snip1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5"/>
            <p:cNvSpPr/>
            <p:nvPr/>
          </p:nvSpPr>
          <p:spPr>
            <a:xfrm>
              <a:off x="644725" y="2430650"/>
              <a:ext cx="48825" cy="52400"/>
            </a:xfrm>
            <a:custGeom>
              <a:rect b="b" l="l" r="r" t="t"/>
              <a:pathLst>
                <a:path extrusionOk="0" h="2096" w="1953">
                  <a:moveTo>
                    <a:pt x="0" y="0"/>
                  </a:moveTo>
                  <a:lnTo>
                    <a:pt x="1024" y="167"/>
                  </a:lnTo>
                  <a:lnTo>
                    <a:pt x="1905" y="1286"/>
                  </a:lnTo>
                  <a:lnTo>
                    <a:pt x="1953" y="2096"/>
                  </a:lnTo>
                  <a:lnTo>
                    <a:pt x="24" y="2096"/>
                  </a:lnTo>
                  <a:close/>
                </a:path>
              </a:pathLst>
            </a:custGeom>
            <a:solidFill>
              <a:schemeClr val="lt1"/>
            </a:solidFill>
            <a:ln cap="flat" cmpd="sng" w="28575">
              <a:solidFill>
                <a:schemeClr val="lt1"/>
              </a:solidFill>
              <a:prstDash val="solid"/>
              <a:round/>
              <a:headEnd len="med" w="med" type="none"/>
              <a:tailEnd len="med" w="med" type="none"/>
            </a:ln>
          </p:spPr>
        </p:sp>
      </p:grpSp>
      <p:grpSp>
        <p:nvGrpSpPr>
          <p:cNvPr id="294" name="Google Shape;294;p35"/>
          <p:cNvGrpSpPr/>
          <p:nvPr/>
        </p:nvGrpSpPr>
        <p:grpSpPr>
          <a:xfrm>
            <a:off x="223675" y="4427100"/>
            <a:ext cx="176400" cy="176400"/>
            <a:chOff x="514225" y="2875375"/>
            <a:chExt cx="176400" cy="176400"/>
          </a:xfrm>
        </p:grpSpPr>
        <p:sp>
          <p:nvSpPr>
            <p:cNvPr id="295" name="Google Shape;295;p35"/>
            <p:cNvSpPr/>
            <p:nvPr/>
          </p:nvSpPr>
          <p:spPr>
            <a:xfrm>
              <a:off x="514225" y="2875375"/>
              <a:ext cx="176400" cy="1764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6" name="Google Shape;296;p35"/>
            <p:cNvCxnSpPr/>
            <p:nvPr/>
          </p:nvCxnSpPr>
          <p:spPr>
            <a:xfrm>
              <a:off x="602425" y="2922150"/>
              <a:ext cx="0" cy="46500"/>
            </a:xfrm>
            <a:prstGeom prst="straightConnector1">
              <a:avLst/>
            </a:prstGeom>
            <a:noFill/>
            <a:ln cap="rnd" cmpd="sng" w="28575">
              <a:solidFill>
                <a:schemeClr val="lt1"/>
              </a:solidFill>
              <a:prstDash val="solid"/>
              <a:round/>
              <a:headEnd len="med" w="med" type="none"/>
              <a:tailEnd len="med" w="med" type="none"/>
            </a:ln>
          </p:spPr>
        </p:cxnSp>
        <p:cxnSp>
          <p:nvCxnSpPr>
            <p:cNvPr id="297" name="Google Shape;297;p35"/>
            <p:cNvCxnSpPr/>
            <p:nvPr/>
          </p:nvCxnSpPr>
          <p:spPr>
            <a:xfrm rot="10800000">
              <a:off x="602450" y="2968650"/>
              <a:ext cx="38700" cy="0"/>
            </a:xfrm>
            <a:prstGeom prst="straightConnector1">
              <a:avLst/>
            </a:prstGeom>
            <a:noFill/>
            <a:ln cap="rnd" cmpd="sng" w="28575">
              <a:solidFill>
                <a:schemeClr val="lt1"/>
              </a:solidFill>
              <a:prstDash val="solid"/>
              <a:round/>
              <a:headEnd len="med" w="med" type="none"/>
              <a:tailEnd len="med" w="med" type="none"/>
            </a:ln>
          </p:spPr>
        </p:cxnSp>
      </p:grpSp>
      <p:sp>
        <p:nvSpPr>
          <p:cNvPr id="298" name="Google Shape;298;p35">
            <a:hlinkClick action="ppaction://hlinksldjump" r:id="rId3"/>
          </p:cNvPr>
          <p:cNvSpPr/>
          <p:nvPr/>
        </p:nvSpPr>
        <p:spPr>
          <a:xfrm>
            <a:off x="4024275" y="3960125"/>
            <a:ext cx="1748100" cy="338700"/>
          </a:xfrm>
          <a:prstGeom prst="roundRect">
            <a:avLst>
              <a:gd fmla="val 50000" name="adj"/>
            </a:avLst>
          </a:prstGeom>
          <a:gradFill>
            <a:gsLst>
              <a:gs pos="0">
                <a:schemeClr val="lt2"/>
              </a:gs>
              <a:gs pos="100000">
                <a:schemeClr val="accent2"/>
              </a:gs>
            </a:gsLst>
            <a:lin ang="189007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Open Sans SemiBold"/>
                <a:ea typeface="Open Sans SemiBold"/>
                <a:cs typeface="Open Sans SemiBold"/>
                <a:sym typeface="Open Sans SemiBold"/>
              </a:rPr>
              <a:t>More info</a:t>
            </a:r>
            <a:endParaRPr>
              <a:solidFill>
                <a:schemeClr val="lt1"/>
              </a:solidFill>
              <a:latin typeface="Open Sans SemiBold"/>
              <a:ea typeface="Open Sans SemiBold"/>
              <a:cs typeface="Open Sans SemiBold"/>
              <a:sym typeface="Open Sans SemiBold"/>
            </a:endParaRPr>
          </a:p>
        </p:txBody>
      </p:sp>
      <p:sp>
        <p:nvSpPr>
          <p:cNvPr id="299" name="Google Shape;299;p35">
            <a:hlinkClick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0" name="Google Shape;300;p35"/>
          <p:cNvGrpSpPr/>
          <p:nvPr/>
        </p:nvGrpSpPr>
        <p:grpSpPr>
          <a:xfrm rot="10800000">
            <a:off x="8745326" y="4425438"/>
            <a:ext cx="119400" cy="54900"/>
            <a:chOff x="8645564" y="4373138"/>
            <a:chExt cx="119400" cy="54900"/>
          </a:xfrm>
        </p:grpSpPr>
        <p:cxnSp>
          <p:nvCxnSpPr>
            <p:cNvPr id="301" name="Google Shape;301;p35"/>
            <p:cNvCxnSpPr/>
            <p:nvPr/>
          </p:nvCxnSpPr>
          <p:spPr>
            <a:xfrm>
              <a:off x="8707064" y="43731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302" name="Google Shape;302;p35"/>
            <p:cNvCxnSpPr/>
            <p:nvPr/>
          </p:nvCxnSpPr>
          <p:spPr>
            <a:xfrm flipH="1">
              <a:off x="8645564" y="43731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303" name="Google Shape;303;p35">
            <a:hlinkClick/>
          </p:cNvPr>
          <p:cNvSpPr/>
          <p:nvPr/>
        </p:nvSpPr>
        <p:spPr>
          <a:xfrm>
            <a:off x="114725" y="299560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5">
            <a:hlinkClick/>
          </p:cNvPr>
          <p:cNvSpPr/>
          <p:nvPr/>
        </p:nvSpPr>
        <p:spPr>
          <a:xfrm>
            <a:off x="131850" y="371135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5">
            <a:hlinkClick/>
          </p:cNvPr>
          <p:cNvSpPr/>
          <p:nvPr/>
        </p:nvSpPr>
        <p:spPr>
          <a:xfrm>
            <a:off x="131850" y="4313988"/>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5">
            <a:hlinkClick/>
          </p:cNvPr>
          <p:cNvSpPr/>
          <p:nvPr/>
        </p:nvSpPr>
        <p:spPr>
          <a:xfrm>
            <a:off x="131838" y="23665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5">
            <a:hlinkClick action="ppaction://hlinksldjump" r:id="rId4"/>
          </p:cNvPr>
          <p:cNvSpPr/>
          <p:nvPr/>
        </p:nvSpPr>
        <p:spPr>
          <a:xfrm>
            <a:off x="131838" y="17419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5"/>
          <p:cNvSpPr/>
          <p:nvPr/>
        </p:nvSpPr>
        <p:spPr>
          <a:xfrm>
            <a:off x="2632987" y="1556188"/>
            <a:ext cx="2666060" cy="651040"/>
          </a:xfrm>
          <a:prstGeom prst="rect">
            <a:avLst/>
          </a:prstGeom>
        </p:spPr>
        <p:txBody>
          <a:bodyPr>
            <a:prstTxWarp prst="textPlain"/>
          </a:bodyPr>
          <a:lstStyle/>
          <a:p>
            <a:pPr lvl="0" algn="ctr"/>
            <a:r>
              <a:rPr b="1" i="0">
                <a:ln>
                  <a:noFill/>
                </a:ln>
                <a:gradFill>
                  <a:gsLst>
                    <a:gs pos="0">
                      <a:schemeClr val="lt2"/>
                    </a:gs>
                    <a:gs pos="100000">
                      <a:schemeClr val="accent1"/>
                    </a:gs>
                  </a:gsLst>
                  <a:lin ang="0" scaled="0"/>
                </a:gradFill>
                <a:latin typeface="Open Sans"/>
              </a:rPr>
              <a:t>Training</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44"/>
          <p:cNvSpPr/>
          <p:nvPr/>
        </p:nvSpPr>
        <p:spPr>
          <a:xfrm>
            <a:off x="1985038" y="2912600"/>
            <a:ext cx="5448600" cy="9432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4"/>
          <p:cNvSpPr txBox="1"/>
          <p:nvPr>
            <p:ph type="title"/>
          </p:nvPr>
        </p:nvSpPr>
        <p:spPr>
          <a:xfrm>
            <a:off x="1663100" y="1532675"/>
            <a:ext cx="6259200" cy="126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Syntax</a:t>
            </a:r>
            <a:endParaRPr/>
          </a:p>
        </p:txBody>
      </p:sp>
      <p:grpSp>
        <p:nvGrpSpPr>
          <p:cNvPr id="686" name="Google Shape;686;p44"/>
          <p:cNvGrpSpPr/>
          <p:nvPr/>
        </p:nvGrpSpPr>
        <p:grpSpPr>
          <a:xfrm>
            <a:off x="192327" y="335373"/>
            <a:ext cx="239095" cy="171413"/>
            <a:chOff x="-1593925" y="-140225"/>
            <a:chExt cx="331800" cy="237875"/>
          </a:xfrm>
        </p:grpSpPr>
        <p:cxnSp>
          <p:nvCxnSpPr>
            <p:cNvPr id="687" name="Google Shape;687;p44"/>
            <p:cNvCxnSpPr/>
            <p:nvPr/>
          </p:nvCxnSpPr>
          <p:spPr>
            <a:xfrm>
              <a:off x="-1593925" y="-140225"/>
              <a:ext cx="331800" cy="0"/>
            </a:xfrm>
            <a:prstGeom prst="straightConnector1">
              <a:avLst/>
            </a:prstGeom>
            <a:noFill/>
            <a:ln cap="rnd" cmpd="sng" w="28575">
              <a:solidFill>
                <a:schemeClr val="lt1"/>
              </a:solidFill>
              <a:prstDash val="solid"/>
              <a:round/>
              <a:headEnd len="med" w="med" type="none"/>
              <a:tailEnd len="med" w="med" type="none"/>
            </a:ln>
          </p:spPr>
        </p:cxnSp>
        <p:cxnSp>
          <p:nvCxnSpPr>
            <p:cNvPr id="688" name="Google Shape;688;p44"/>
            <p:cNvCxnSpPr/>
            <p:nvPr/>
          </p:nvCxnSpPr>
          <p:spPr>
            <a:xfrm>
              <a:off x="-1593925" y="-21287"/>
              <a:ext cx="331800" cy="0"/>
            </a:xfrm>
            <a:prstGeom prst="straightConnector1">
              <a:avLst/>
            </a:prstGeom>
            <a:noFill/>
            <a:ln cap="rnd" cmpd="sng" w="28575">
              <a:solidFill>
                <a:schemeClr val="lt1"/>
              </a:solidFill>
              <a:prstDash val="solid"/>
              <a:round/>
              <a:headEnd len="med" w="med" type="none"/>
              <a:tailEnd len="med" w="med" type="none"/>
            </a:ln>
          </p:spPr>
        </p:cxnSp>
        <p:cxnSp>
          <p:nvCxnSpPr>
            <p:cNvPr id="689" name="Google Shape;689;p44"/>
            <p:cNvCxnSpPr/>
            <p:nvPr/>
          </p:nvCxnSpPr>
          <p:spPr>
            <a:xfrm>
              <a:off x="-1593925" y="97650"/>
              <a:ext cx="331800" cy="0"/>
            </a:xfrm>
            <a:prstGeom prst="straightConnector1">
              <a:avLst/>
            </a:prstGeom>
            <a:noFill/>
            <a:ln cap="rnd" cmpd="sng" w="28575">
              <a:solidFill>
                <a:schemeClr val="lt1"/>
              </a:solidFill>
              <a:prstDash val="solid"/>
              <a:round/>
              <a:headEnd len="med" w="med" type="none"/>
              <a:tailEnd len="med" w="med" type="none"/>
            </a:ln>
          </p:spPr>
        </p:cxnSp>
      </p:grpSp>
      <p:grpSp>
        <p:nvGrpSpPr>
          <p:cNvPr id="690" name="Google Shape;690;p44"/>
          <p:cNvGrpSpPr/>
          <p:nvPr/>
        </p:nvGrpSpPr>
        <p:grpSpPr>
          <a:xfrm>
            <a:off x="192331" y="1823751"/>
            <a:ext cx="239088" cy="182056"/>
            <a:chOff x="359175" y="637250"/>
            <a:chExt cx="255300" cy="194400"/>
          </a:xfrm>
        </p:grpSpPr>
        <p:grpSp>
          <p:nvGrpSpPr>
            <p:cNvPr id="691" name="Google Shape;691;p44"/>
            <p:cNvGrpSpPr/>
            <p:nvPr/>
          </p:nvGrpSpPr>
          <p:grpSpPr>
            <a:xfrm>
              <a:off x="359175" y="637250"/>
              <a:ext cx="255300" cy="78000"/>
              <a:chOff x="648300" y="324950"/>
              <a:chExt cx="255300" cy="78000"/>
            </a:xfrm>
          </p:grpSpPr>
          <p:cxnSp>
            <p:nvCxnSpPr>
              <p:cNvPr id="692" name="Google Shape;692;p44"/>
              <p:cNvCxnSpPr/>
              <p:nvPr/>
            </p:nvCxnSpPr>
            <p:spPr>
              <a:xfrm flipH="1" rot="10800000">
                <a:off x="648300" y="324950"/>
                <a:ext cx="127800" cy="78000"/>
              </a:xfrm>
              <a:prstGeom prst="straightConnector1">
                <a:avLst/>
              </a:prstGeom>
              <a:noFill/>
              <a:ln cap="rnd" cmpd="sng" w="28575">
                <a:solidFill>
                  <a:schemeClr val="lt1"/>
                </a:solidFill>
                <a:prstDash val="solid"/>
                <a:round/>
                <a:headEnd len="med" w="med" type="none"/>
                <a:tailEnd len="med" w="med" type="none"/>
              </a:ln>
            </p:spPr>
          </p:cxnSp>
          <p:cxnSp>
            <p:nvCxnSpPr>
              <p:cNvPr id="693" name="Google Shape;693;p44"/>
              <p:cNvCxnSpPr/>
              <p:nvPr/>
            </p:nvCxnSpPr>
            <p:spPr>
              <a:xfrm rot="10800000">
                <a:off x="776100" y="324950"/>
                <a:ext cx="127500" cy="78000"/>
              </a:xfrm>
              <a:prstGeom prst="straightConnector1">
                <a:avLst/>
              </a:prstGeom>
              <a:noFill/>
              <a:ln cap="rnd" cmpd="sng" w="28575">
                <a:solidFill>
                  <a:schemeClr val="lt1"/>
                </a:solidFill>
                <a:prstDash val="solid"/>
                <a:round/>
                <a:headEnd len="med" w="med" type="none"/>
                <a:tailEnd len="med" w="med" type="none"/>
              </a:ln>
            </p:spPr>
          </p:cxnSp>
        </p:grpSp>
        <p:sp>
          <p:nvSpPr>
            <p:cNvPr id="694" name="Google Shape;694;p44"/>
            <p:cNvSpPr/>
            <p:nvPr/>
          </p:nvSpPr>
          <p:spPr>
            <a:xfrm>
              <a:off x="404725" y="637250"/>
              <a:ext cx="166500" cy="194400"/>
            </a:xfrm>
            <a:custGeom>
              <a:rect b="b" l="l" r="r" t="t"/>
              <a:pathLst>
                <a:path extrusionOk="0" h="7776" w="6660">
                  <a:moveTo>
                    <a:pt x="0" y="2108"/>
                  </a:moveTo>
                  <a:lnTo>
                    <a:pt x="2" y="7776"/>
                  </a:lnTo>
                  <a:lnTo>
                    <a:pt x="6566" y="7776"/>
                  </a:lnTo>
                  <a:lnTo>
                    <a:pt x="6660" y="2108"/>
                  </a:lnTo>
                  <a:lnTo>
                    <a:pt x="3250" y="0"/>
                  </a:lnTo>
                  <a:close/>
                </a:path>
              </a:pathLst>
            </a:custGeom>
            <a:noFill/>
            <a:ln cap="flat" cmpd="sng" w="28575">
              <a:solidFill>
                <a:schemeClr val="lt1"/>
              </a:solidFill>
              <a:prstDash val="solid"/>
              <a:round/>
              <a:headEnd len="med" w="med" type="none"/>
              <a:tailEnd len="med" w="med" type="none"/>
            </a:ln>
          </p:spPr>
        </p:sp>
      </p:grpSp>
      <p:grpSp>
        <p:nvGrpSpPr>
          <p:cNvPr id="695" name="Google Shape;695;p44"/>
          <p:cNvGrpSpPr/>
          <p:nvPr/>
        </p:nvGrpSpPr>
        <p:grpSpPr>
          <a:xfrm>
            <a:off x="223675" y="3084858"/>
            <a:ext cx="176400" cy="263091"/>
            <a:chOff x="519725" y="1778180"/>
            <a:chExt cx="176400" cy="263091"/>
          </a:xfrm>
        </p:grpSpPr>
        <p:sp>
          <p:nvSpPr>
            <p:cNvPr id="696" name="Google Shape;696;p44"/>
            <p:cNvSpPr/>
            <p:nvPr/>
          </p:nvSpPr>
          <p:spPr>
            <a:xfrm>
              <a:off x="564482" y="1778180"/>
              <a:ext cx="87000" cy="87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4"/>
            <p:cNvSpPr/>
            <p:nvPr/>
          </p:nvSpPr>
          <p:spPr>
            <a:xfrm rot="5400000">
              <a:off x="519725" y="1864870"/>
              <a:ext cx="176400" cy="176400"/>
            </a:xfrm>
            <a:prstGeom prst="pie">
              <a:avLst>
                <a:gd fmla="val 5432773" name="adj1"/>
                <a:gd fmla="val 1620000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8" name="Google Shape;698;p44"/>
          <p:cNvGrpSpPr/>
          <p:nvPr/>
        </p:nvGrpSpPr>
        <p:grpSpPr>
          <a:xfrm>
            <a:off x="223675" y="4427100"/>
            <a:ext cx="176400" cy="176400"/>
            <a:chOff x="514225" y="2875375"/>
            <a:chExt cx="176400" cy="176400"/>
          </a:xfrm>
        </p:grpSpPr>
        <p:sp>
          <p:nvSpPr>
            <p:cNvPr id="699" name="Google Shape;699;p44"/>
            <p:cNvSpPr/>
            <p:nvPr/>
          </p:nvSpPr>
          <p:spPr>
            <a:xfrm>
              <a:off x="514225" y="2875375"/>
              <a:ext cx="176400" cy="1764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0" name="Google Shape;700;p44"/>
            <p:cNvCxnSpPr/>
            <p:nvPr/>
          </p:nvCxnSpPr>
          <p:spPr>
            <a:xfrm>
              <a:off x="602425" y="2922150"/>
              <a:ext cx="0" cy="46500"/>
            </a:xfrm>
            <a:prstGeom prst="straightConnector1">
              <a:avLst/>
            </a:prstGeom>
            <a:noFill/>
            <a:ln cap="rnd" cmpd="sng" w="28575">
              <a:solidFill>
                <a:schemeClr val="lt1"/>
              </a:solidFill>
              <a:prstDash val="solid"/>
              <a:round/>
              <a:headEnd len="med" w="med" type="none"/>
              <a:tailEnd len="med" w="med" type="none"/>
            </a:ln>
          </p:spPr>
        </p:cxnSp>
        <p:cxnSp>
          <p:nvCxnSpPr>
            <p:cNvPr id="701" name="Google Shape;701;p44"/>
            <p:cNvCxnSpPr/>
            <p:nvPr/>
          </p:nvCxnSpPr>
          <p:spPr>
            <a:xfrm rot="10800000">
              <a:off x="602450" y="2968650"/>
              <a:ext cx="38700" cy="0"/>
            </a:xfrm>
            <a:prstGeom prst="straightConnector1">
              <a:avLst/>
            </a:prstGeom>
            <a:noFill/>
            <a:ln cap="rnd" cmpd="sng" w="28575">
              <a:solidFill>
                <a:schemeClr val="lt1"/>
              </a:solidFill>
              <a:prstDash val="solid"/>
              <a:round/>
              <a:headEnd len="med" w="med" type="none"/>
              <a:tailEnd len="med" w="med" type="none"/>
            </a:ln>
          </p:spPr>
        </p:cxnSp>
      </p:grpSp>
      <p:sp>
        <p:nvSpPr>
          <p:cNvPr id="702" name="Google Shape;702;p44"/>
          <p:cNvSpPr/>
          <p:nvPr/>
        </p:nvSpPr>
        <p:spPr>
          <a:xfrm>
            <a:off x="1300000" y="302117"/>
            <a:ext cx="4665600" cy="237900"/>
          </a:xfrm>
          <a:prstGeom prst="roundRect">
            <a:avLst>
              <a:gd fmla="val 50000" name="adj"/>
            </a:avLst>
          </a:prstGeom>
          <a:gradFill>
            <a:gsLst>
              <a:gs pos="0">
                <a:schemeClr val="lt2"/>
              </a:gs>
              <a:gs pos="100000">
                <a:schemeClr val="accent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Open Sans"/>
                <a:ea typeface="Open Sans"/>
                <a:cs typeface="Open Sans"/>
                <a:sym typeface="Open Sans"/>
              </a:rPr>
              <a:t>Buscar en la web...</a:t>
            </a:r>
            <a:endParaRPr sz="1000">
              <a:solidFill>
                <a:schemeClr val="lt1"/>
              </a:solidFill>
              <a:latin typeface="Open Sans"/>
              <a:ea typeface="Open Sans"/>
              <a:cs typeface="Open Sans"/>
              <a:sym typeface="Open Sans"/>
            </a:endParaRPr>
          </a:p>
        </p:txBody>
      </p:sp>
      <p:sp>
        <p:nvSpPr>
          <p:cNvPr id="703" name="Google Shape;703;p44">
            <a:hlinkClick action="ppaction://hlinkshowjump?jump=nextslide"/>
          </p:cNvPr>
          <p:cNvSpPr/>
          <p:nvPr/>
        </p:nvSpPr>
        <p:spPr>
          <a:xfrm rot="10800000">
            <a:off x="8654437" y="4302300"/>
            <a:ext cx="301200" cy="301200"/>
          </a:xfrm>
          <a:prstGeom prst="ellipse">
            <a:avLst/>
          </a:prstGeom>
          <a:gradFill>
            <a:gsLst>
              <a:gs pos="0">
                <a:schemeClr val="lt2"/>
              </a:gs>
              <a:gs pos="100000">
                <a:schemeClr val="accent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4" name="Google Shape;704;p44"/>
          <p:cNvGrpSpPr/>
          <p:nvPr/>
        </p:nvGrpSpPr>
        <p:grpSpPr>
          <a:xfrm rot="10800000">
            <a:off x="8745326" y="4425438"/>
            <a:ext cx="119400" cy="54900"/>
            <a:chOff x="8645564" y="4373138"/>
            <a:chExt cx="119400" cy="54900"/>
          </a:xfrm>
        </p:grpSpPr>
        <p:cxnSp>
          <p:nvCxnSpPr>
            <p:cNvPr id="705" name="Google Shape;705;p44"/>
            <p:cNvCxnSpPr/>
            <p:nvPr/>
          </p:nvCxnSpPr>
          <p:spPr>
            <a:xfrm>
              <a:off x="8707064" y="43731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706" name="Google Shape;706;p44"/>
            <p:cNvCxnSpPr/>
            <p:nvPr/>
          </p:nvCxnSpPr>
          <p:spPr>
            <a:xfrm flipH="1">
              <a:off x="8645564" y="43731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707" name="Google Shape;707;p44">
            <a:hlinkClick/>
          </p:cNvPr>
          <p:cNvSpPr/>
          <p:nvPr/>
        </p:nvSpPr>
        <p:spPr>
          <a:xfrm>
            <a:off x="114725" y="299560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4">
            <a:hlinkClick/>
          </p:cNvPr>
          <p:cNvSpPr/>
          <p:nvPr/>
        </p:nvSpPr>
        <p:spPr>
          <a:xfrm>
            <a:off x="131850" y="4313988"/>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4">
            <a:hlinkClick action="ppaction://hlinksldjump" r:id="rId3"/>
          </p:cNvPr>
          <p:cNvSpPr/>
          <p:nvPr/>
        </p:nvSpPr>
        <p:spPr>
          <a:xfrm>
            <a:off x="131838" y="17419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4">
            <a:hlinkClick action="ppaction://hlinkshowjump?jump=previousslide"/>
          </p:cNvPr>
          <p:cNvSpPr/>
          <p:nvPr/>
        </p:nvSpPr>
        <p:spPr>
          <a:xfrm>
            <a:off x="8654437" y="3856175"/>
            <a:ext cx="301200" cy="301200"/>
          </a:xfrm>
          <a:prstGeom prst="ellipse">
            <a:avLst/>
          </a:prstGeom>
          <a:gradFill>
            <a:gsLst>
              <a:gs pos="0">
                <a:schemeClr val="lt2"/>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1" name="Google Shape;711;p44"/>
          <p:cNvGrpSpPr/>
          <p:nvPr/>
        </p:nvGrpSpPr>
        <p:grpSpPr>
          <a:xfrm>
            <a:off x="8745348" y="3979338"/>
            <a:ext cx="119400" cy="54900"/>
            <a:chOff x="8745348" y="3979338"/>
            <a:chExt cx="119400" cy="54900"/>
          </a:xfrm>
        </p:grpSpPr>
        <p:cxnSp>
          <p:nvCxnSpPr>
            <p:cNvPr id="712" name="Google Shape;712;p44">
              <a:hlinkClick action="ppaction://hlinkshowjump?jump=previousslide"/>
            </p:cNvPr>
            <p:cNvCxnSpPr/>
            <p:nvPr/>
          </p:nvCxnSpPr>
          <p:spPr>
            <a:xfrm>
              <a:off x="8806848" y="39793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713" name="Google Shape;713;p44">
              <a:hlinkClick action="ppaction://hlinkshowjump?jump=previousslide"/>
            </p:cNvPr>
            <p:cNvCxnSpPr/>
            <p:nvPr/>
          </p:nvCxnSpPr>
          <p:spPr>
            <a:xfrm flipH="1">
              <a:off x="8745348" y="39793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714" name="Google Shape;714;p44"/>
          <p:cNvSpPr txBox="1"/>
          <p:nvPr>
            <p:ph idx="1" type="subTitle"/>
          </p:nvPr>
        </p:nvSpPr>
        <p:spPr>
          <a:xfrm>
            <a:off x="2273088" y="2912600"/>
            <a:ext cx="4872600" cy="9432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solidFill>
                  <a:schemeClr val="dk1"/>
                </a:solidFill>
              </a:rPr>
              <a:t>Input, </a:t>
            </a:r>
            <a:r>
              <a:rPr lang="en">
                <a:solidFill>
                  <a:schemeClr val="dk1"/>
                </a:solidFill>
              </a:rPr>
              <a:t>operations</a:t>
            </a:r>
            <a:r>
              <a:rPr lang="en">
                <a:solidFill>
                  <a:schemeClr val="dk1"/>
                </a:solidFill>
              </a:rPr>
              <a:t>, commenting, and indentations</a:t>
            </a:r>
            <a:endParaRPr>
              <a:solidFill>
                <a:schemeClr val="dk1"/>
              </a:solidFill>
            </a:endParaRPr>
          </a:p>
        </p:txBody>
      </p:sp>
      <p:sp>
        <p:nvSpPr>
          <p:cNvPr id="715" name="Google Shape;715;p44"/>
          <p:cNvSpPr/>
          <p:nvPr/>
        </p:nvSpPr>
        <p:spPr>
          <a:xfrm rot="-5400000">
            <a:off x="181950" y="2218475"/>
            <a:ext cx="423000" cy="6537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6" name="Google Shape;716;p44"/>
          <p:cNvGrpSpPr/>
          <p:nvPr/>
        </p:nvGrpSpPr>
        <p:grpSpPr>
          <a:xfrm>
            <a:off x="223704" y="2465582"/>
            <a:ext cx="176342" cy="159500"/>
            <a:chOff x="518158" y="1088300"/>
            <a:chExt cx="176342" cy="159500"/>
          </a:xfrm>
        </p:grpSpPr>
        <p:cxnSp>
          <p:nvCxnSpPr>
            <p:cNvPr id="717" name="Google Shape;717;p44"/>
            <p:cNvCxnSpPr/>
            <p:nvPr/>
          </p:nvCxnSpPr>
          <p:spPr>
            <a:xfrm>
              <a:off x="518158" y="1183900"/>
              <a:ext cx="0" cy="63900"/>
            </a:xfrm>
            <a:prstGeom prst="straightConnector1">
              <a:avLst/>
            </a:prstGeom>
            <a:noFill/>
            <a:ln cap="rnd" cmpd="sng" w="28575">
              <a:solidFill>
                <a:schemeClr val="lt1"/>
              </a:solidFill>
              <a:prstDash val="solid"/>
              <a:round/>
              <a:headEnd len="med" w="med" type="none"/>
              <a:tailEnd len="med" w="med" type="none"/>
            </a:ln>
          </p:spPr>
        </p:cxnSp>
        <p:cxnSp>
          <p:nvCxnSpPr>
            <p:cNvPr id="718" name="Google Shape;718;p44"/>
            <p:cNvCxnSpPr/>
            <p:nvPr/>
          </p:nvCxnSpPr>
          <p:spPr>
            <a:xfrm>
              <a:off x="606329" y="1137700"/>
              <a:ext cx="0" cy="110100"/>
            </a:xfrm>
            <a:prstGeom prst="straightConnector1">
              <a:avLst/>
            </a:prstGeom>
            <a:noFill/>
            <a:ln cap="rnd" cmpd="sng" w="28575">
              <a:solidFill>
                <a:schemeClr val="lt1"/>
              </a:solidFill>
              <a:prstDash val="solid"/>
              <a:round/>
              <a:headEnd len="med" w="med" type="none"/>
              <a:tailEnd len="med" w="med" type="none"/>
            </a:ln>
          </p:spPr>
        </p:cxnSp>
        <p:cxnSp>
          <p:nvCxnSpPr>
            <p:cNvPr id="719" name="Google Shape;719;p44"/>
            <p:cNvCxnSpPr/>
            <p:nvPr/>
          </p:nvCxnSpPr>
          <p:spPr>
            <a:xfrm>
              <a:off x="694500" y="1088300"/>
              <a:ext cx="0" cy="159300"/>
            </a:xfrm>
            <a:prstGeom prst="straightConnector1">
              <a:avLst/>
            </a:prstGeom>
            <a:noFill/>
            <a:ln cap="rnd" cmpd="sng" w="28575">
              <a:solidFill>
                <a:schemeClr val="lt1"/>
              </a:solidFill>
              <a:prstDash val="solid"/>
              <a:round/>
              <a:headEnd len="med" w="med" type="none"/>
              <a:tailEnd len="med" w="med" type="none"/>
            </a:ln>
          </p:spPr>
        </p:cxnSp>
      </p:grpSp>
      <p:sp>
        <p:nvSpPr>
          <p:cNvPr id="720" name="Google Shape;720;p44">
            <a:hlinkClick/>
          </p:cNvPr>
          <p:cNvSpPr/>
          <p:nvPr/>
        </p:nvSpPr>
        <p:spPr>
          <a:xfrm>
            <a:off x="131838" y="23665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1" name="Google Shape;721;p44"/>
          <p:cNvGrpSpPr/>
          <p:nvPr/>
        </p:nvGrpSpPr>
        <p:grpSpPr>
          <a:xfrm>
            <a:off x="218275" y="3807724"/>
            <a:ext cx="187200" cy="159600"/>
            <a:chOff x="508825" y="2429151"/>
            <a:chExt cx="187200" cy="159600"/>
          </a:xfrm>
        </p:grpSpPr>
        <p:sp>
          <p:nvSpPr>
            <p:cNvPr id="722" name="Google Shape;722;p44"/>
            <p:cNvSpPr/>
            <p:nvPr/>
          </p:nvSpPr>
          <p:spPr>
            <a:xfrm>
              <a:off x="508825" y="2429151"/>
              <a:ext cx="187200" cy="159600"/>
            </a:xfrm>
            <a:prstGeom prst="snip1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4"/>
            <p:cNvSpPr/>
            <p:nvPr/>
          </p:nvSpPr>
          <p:spPr>
            <a:xfrm>
              <a:off x="644725" y="2430650"/>
              <a:ext cx="48825" cy="52400"/>
            </a:xfrm>
            <a:custGeom>
              <a:rect b="b" l="l" r="r" t="t"/>
              <a:pathLst>
                <a:path extrusionOk="0" h="2096" w="1953">
                  <a:moveTo>
                    <a:pt x="0" y="0"/>
                  </a:moveTo>
                  <a:lnTo>
                    <a:pt x="1024" y="167"/>
                  </a:lnTo>
                  <a:lnTo>
                    <a:pt x="1905" y="1286"/>
                  </a:lnTo>
                  <a:lnTo>
                    <a:pt x="1953" y="2096"/>
                  </a:lnTo>
                  <a:lnTo>
                    <a:pt x="24" y="2096"/>
                  </a:lnTo>
                  <a:close/>
                </a:path>
              </a:pathLst>
            </a:custGeom>
            <a:solidFill>
              <a:schemeClr val="lt1"/>
            </a:solidFill>
            <a:ln cap="flat" cmpd="sng" w="28575">
              <a:solidFill>
                <a:schemeClr val="lt1"/>
              </a:solidFill>
              <a:prstDash val="solid"/>
              <a:round/>
              <a:headEnd len="med" w="med" type="none"/>
              <a:tailEnd len="med" w="med" type="none"/>
            </a:ln>
          </p:spPr>
        </p:sp>
      </p:grpSp>
      <p:sp>
        <p:nvSpPr>
          <p:cNvPr id="724" name="Google Shape;724;p44">
            <a:hlinkClick/>
          </p:cNvPr>
          <p:cNvSpPr/>
          <p:nvPr/>
        </p:nvSpPr>
        <p:spPr>
          <a:xfrm>
            <a:off x="131850" y="371135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45"/>
          <p:cNvSpPr/>
          <p:nvPr/>
        </p:nvSpPr>
        <p:spPr>
          <a:xfrm rot="-5400000">
            <a:off x="181950" y="1587925"/>
            <a:ext cx="423000" cy="6537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0" name="Google Shape;730;p45"/>
          <p:cNvGrpSpPr/>
          <p:nvPr/>
        </p:nvGrpSpPr>
        <p:grpSpPr>
          <a:xfrm>
            <a:off x="192327" y="335373"/>
            <a:ext cx="239095" cy="171413"/>
            <a:chOff x="-1593925" y="-140225"/>
            <a:chExt cx="331800" cy="237875"/>
          </a:xfrm>
        </p:grpSpPr>
        <p:cxnSp>
          <p:nvCxnSpPr>
            <p:cNvPr id="731" name="Google Shape;731;p45"/>
            <p:cNvCxnSpPr/>
            <p:nvPr/>
          </p:nvCxnSpPr>
          <p:spPr>
            <a:xfrm>
              <a:off x="-1593925" y="-140225"/>
              <a:ext cx="331800" cy="0"/>
            </a:xfrm>
            <a:prstGeom prst="straightConnector1">
              <a:avLst/>
            </a:prstGeom>
            <a:noFill/>
            <a:ln cap="rnd" cmpd="sng" w="28575">
              <a:solidFill>
                <a:schemeClr val="lt1"/>
              </a:solidFill>
              <a:prstDash val="solid"/>
              <a:round/>
              <a:headEnd len="med" w="med" type="none"/>
              <a:tailEnd len="med" w="med" type="none"/>
            </a:ln>
          </p:spPr>
        </p:cxnSp>
        <p:cxnSp>
          <p:nvCxnSpPr>
            <p:cNvPr id="732" name="Google Shape;732;p45"/>
            <p:cNvCxnSpPr/>
            <p:nvPr/>
          </p:nvCxnSpPr>
          <p:spPr>
            <a:xfrm>
              <a:off x="-1593925" y="-21287"/>
              <a:ext cx="331800" cy="0"/>
            </a:xfrm>
            <a:prstGeom prst="straightConnector1">
              <a:avLst/>
            </a:prstGeom>
            <a:noFill/>
            <a:ln cap="rnd" cmpd="sng" w="28575">
              <a:solidFill>
                <a:schemeClr val="lt1"/>
              </a:solidFill>
              <a:prstDash val="solid"/>
              <a:round/>
              <a:headEnd len="med" w="med" type="none"/>
              <a:tailEnd len="med" w="med" type="none"/>
            </a:ln>
          </p:spPr>
        </p:cxnSp>
        <p:cxnSp>
          <p:nvCxnSpPr>
            <p:cNvPr id="733" name="Google Shape;733;p45"/>
            <p:cNvCxnSpPr/>
            <p:nvPr/>
          </p:nvCxnSpPr>
          <p:spPr>
            <a:xfrm>
              <a:off x="-1593925" y="97650"/>
              <a:ext cx="331800" cy="0"/>
            </a:xfrm>
            <a:prstGeom prst="straightConnector1">
              <a:avLst/>
            </a:prstGeom>
            <a:noFill/>
            <a:ln cap="rnd" cmpd="sng" w="28575">
              <a:solidFill>
                <a:schemeClr val="lt1"/>
              </a:solidFill>
              <a:prstDash val="solid"/>
              <a:round/>
              <a:headEnd len="med" w="med" type="none"/>
              <a:tailEnd len="med" w="med" type="none"/>
            </a:ln>
          </p:spPr>
        </p:cxnSp>
      </p:grpSp>
      <p:grpSp>
        <p:nvGrpSpPr>
          <p:cNvPr id="734" name="Google Shape;734;p45"/>
          <p:cNvGrpSpPr/>
          <p:nvPr/>
        </p:nvGrpSpPr>
        <p:grpSpPr>
          <a:xfrm>
            <a:off x="192331" y="1823751"/>
            <a:ext cx="239088" cy="182056"/>
            <a:chOff x="359175" y="637250"/>
            <a:chExt cx="255300" cy="194400"/>
          </a:xfrm>
        </p:grpSpPr>
        <p:grpSp>
          <p:nvGrpSpPr>
            <p:cNvPr id="735" name="Google Shape;735;p45"/>
            <p:cNvGrpSpPr/>
            <p:nvPr/>
          </p:nvGrpSpPr>
          <p:grpSpPr>
            <a:xfrm>
              <a:off x="359175" y="637250"/>
              <a:ext cx="255300" cy="78000"/>
              <a:chOff x="648300" y="324950"/>
              <a:chExt cx="255300" cy="78000"/>
            </a:xfrm>
          </p:grpSpPr>
          <p:cxnSp>
            <p:nvCxnSpPr>
              <p:cNvPr id="736" name="Google Shape;736;p45"/>
              <p:cNvCxnSpPr/>
              <p:nvPr/>
            </p:nvCxnSpPr>
            <p:spPr>
              <a:xfrm flipH="1" rot="10800000">
                <a:off x="648300" y="324950"/>
                <a:ext cx="127800" cy="78000"/>
              </a:xfrm>
              <a:prstGeom prst="straightConnector1">
                <a:avLst/>
              </a:prstGeom>
              <a:noFill/>
              <a:ln cap="rnd" cmpd="sng" w="28575">
                <a:solidFill>
                  <a:schemeClr val="lt1"/>
                </a:solidFill>
                <a:prstDash val="solid"/>
                <a:round/>
                <a:headEnd len="med" w="med" type="none"/>
                <a:tailEnd len="med" w="med" type="none"/>
              </a:ln>
            </p:spPr>
          </p:cxnSp>
          <p:cxnSp>
            <p:nvCxnSpPr>
              <p:cNvPr id="737" name="Google Shape;737;p45"/>
              <p:cNvCxnSpPr/>
              <p:nvPr/>
            </p:nvCxnSpPr>
            <p:spPr>
              <a:xfrm rot="10800000">
                <a:off x="776100" y="324950"/>
                <a:ext cx="127500" cy="78000"/>
              </a:xfrm>
              <a:prstGeom prst="straightConnector1">
                <a:avLst/>
              </a:prstGeom>
              <a:noFill/>
              <a:ln cap="rnd" cmpd="sng" w="28575">
                <a:solidFill>
                  <a:schemeClr val="lt1"/>
                </a:solidFill>
                <a:prstDash val="solid"/>
                <a:round/>
                <a:headEnd len="med" w="med" type="none"/>
                <a:tailEnd len="med" w="med" type="none"/>
              </a:ln>
            </p:spPr>
          </p:cxnSp>
        </p:grpSp>
        <p:sp>
          <p:nvSpPr>
            <p:cNvPr id="738" name="Google Shape;738;p45"/>
            <p:cNvSpPr/>
            <p:nvPr/>
          </p:nvSpPr>
          <p:spPr>
            <a:xfrm>
              <a:off x="404725" y="637250"/>
              <a:ext cx="166500" cy="194400"/>
            </a:xfrm>
            <a:custGeom>
              <a:rect b="b" l="l" r="r" t="t"/>
              <a:pathLst>
                <a:path extrusionOk="0" h="7776" w="6660">
                  <a:moveTo>
                    <a:pt x="0" y="2108"/>
                  </a:moveTo>
                  <a:lnTo>
                    <a:pt x="2" y="7776"/>
                  </a:lnTo>
                  <a:lnTo>
                    <a:pt x="6566" y="7776"/>
                  </a:lnTo>
                  <a:lnTo>
                    <a:pt x="6660" y="2108"/>
                  </a:lnTo>
                  <a:lnTo>
                    <a:pt x="3250" y="0"/>
                  </a:lnTo>
                  <a:close/>
                </a:path>
              </a:pathLst>
            </a:custGeom>
            <a:noFill/>
            <a:ln cap="flat" cmpd="sng" w="28575">
              <a:solidFill>
                <a:schemeClr val="lt1"/>
              </a:solidFill>
              <a:prstDash val="solid"/>
              <a:round/>
              <a:headEnd len="med" w="med" type="none"/>
              <a:tailEnd len="med" w="med" type="none"/>
            </a:ln>
          </p:spPr>
        </p:sp>
      </p:grpSp>
      <p:grpSp>
        <p:nvGrpSpPr>
          <p:cNvPr id="739" name="Google Shape;739;p45"/>
          <p:cNvGrpSpPr/>
          <p:nvPr/>
        </p:nvGrpSpPr>
        <p:grpSpPr>
          <a:xfrm>
            <a:off x="223704" y="2465582"/>
            <a:ext cx="176342" cy="159500"/>
            <a:chOff x="518158" y="1088300"/>
            <a:chExt cx="176342" cy="159500"/>
          </a:xfrm>
        </p:grpSpPr>
        <p:cxnSp>
          <p:nvCxnSpPr>
            <p:cNvPr id="740" name="Google Shape;740;p45"/>
            <p:cNvCxnSpPr/>
            <p:nvPr/>
          </p:nvCxnSpPr>
          <p:spPr>
            <a:xfrm>
              <a:off x="518158" y="1183900"/>
              <a:ext cx="0" cy="63900"/>
            </a:xfrm>
            <a:prstGeom prst="straightConnector1">
              <a:avLst/>
            </a:prstGeom>
            <a:noFill/>
            <a:ln cap="rnd" cmpd="sng" w="28575">
              <a:solidFill>
                <a:schemeClr val="lt1"/>
              </a:solidFill>
              <a:prstDash val="solid"/>
              <a:round/>
              <a:headEnd len="med" w="med" type="none"/>
              <a:tailEnd len="med" w="med" type="none"/>
            </a:ln>
          </p:spPr>
        </p:cxnSp>
        <p:cxnSp>
          <p:nvCxnSpPr>
            <p:cNvPr id="741" name="Google Shape;741;p45"/>
            <p:cNvCxnSpPr/>
            <p:nvPr/>
          </p:nvCxnSpPr>
          <p:spPr>
            <a:xfrm>
              <a:off x="606329" y="1137700"/>
              <a:ext cx="0" cy="110100"/>
            </a:xfrm>
            <a:prstGeom prst="straightConnector1">
              <a:avLst/>
            </a:prstGeom>
            <a:noFill/>
            <a:ln cap="rnd" cmpd="sng" w="28575">
              <a:solidFill>
                <a:schemeClr val="lt1"/>
              </a:solidFill>
              <a:prstDash val="solid"/>
              <a:round/>
              <a:headEnd len="med" w="med" type="none"/>
              <a:tailEnd len="med" w="med" type="none"/>
            </a:ln>
          </p:spPr>
        </p:cxnSp>
        <p:cxnSp>
          <p:nvCxnSpPr>
            <p:cNvPr id="742" name="Google Shape;742;p45"/>
            <p:cNvCxnSpPr/>
            <p:nvPr/>
          </p:nvCxnSpPr>
          <p:spPr>
            <a:xfrm>
              <a:off x="694500" y="1088300"/>
              <a:ext cx="0" cy="159300"/>
            </a:xfrm>
            <a:prstGeom prst="straightConnector1">
              <a:avLst/>
            </a:prstGeom>
            <a:noFill/>
            <a:ln cap="rnd" cmpd="sng" w="28575">
              <a:solidFill>
                <a:schemeClr val="lt1"/>
              </a:solidFill>
              <a:prstDash val="solid"/>
              <a:round/>
              <a:headEnd len="med" w="med" type="none"/>
              <a:tailEnd len="med" w="med" type="none"/>
            </a:ln>
          </p:spPr>
        </p:cxnSp>
      </p:grpSp>
      <p:grpSp>
        <p:nvGrpSpPr>
          <p:cNvPr id="743" name="Google Shape;743;p45"/>
          <p:cNvGrpSpPr/>
          <p:nvPr/>
        </p:nvGrpSpPr>
        <p:grpSpPr>
          <a:xfrm>
            <a:off x="223675" y="3084858"/>
            <a:ext cx="176400" cy="263091"/>
            <a:chOff x="519725" y="1778180"/>
            <a:chExt cx="176400" cy="263091"/>
          </a:xfrm>
        </p:grpSpPr>
        <p:sp>
          <p:nvSpPr>
            <p:cNvPr id="744" name="Google Shape;744;p45"/>
            <p:cNvSpPr/>
            <p:nvPr/>
          </p:nvSpPr>
          <p:spPr>
            <a:xfrm>
              <a:off x="564482" y="1778180"/>
              <a:ext cx="87000" cy="87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5"/>
            <p:cNvSpPr/>
            <p:nvPr/>
          </p:nvSpPr>
          <p:spPr>
            <a:xfrm rot="5400000">
              <a:off x="519725" y="1864870"/>
              <a:ext cx="176400" cy="176400"/>
            </a:xfrm>
            <a:prstGeom prst="pie">
              <a:avLst>
                <a:gd fmla="val 5432773" name="adj1"/>
                <a:gd fmla="val 1620000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 name="Google Shape;746;p45"/>
          <p:cNvGrpSpPr/>
          <p:nvPr/>
        </p:nvGrpSpPr>
        <p:grpSpPr>
          <a:xfrm>
            <a:off x="218275" y="3807724"/>
            <a:ext cx="187200" cy="159600"/>
            <a:chOff x="508825" y="2429151"/>
            <a:chExt cx="187200" cy="159600"/>
          </a:xfrm>
        </p:grpSpPr>
        <p:sp>
          <p:nvSpPr>
            <p:cNvPr id="747" name="Google Shape;747;p45"/>
            <p:cNvSpPr/>
            <p:nvPr/>
          </p:nvSpPr>
          <p:spPr>
            <a:xfrm>
              <a:off x="508825" y="2429151"/>
              <a:ext cx="187200" cy="159600"/>
            </a:xfrm>
            <a:prstGeom prst="snip1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5"/>
            <p:cNvSpPr/>
            <p:nvPr/>
          </p:nvSpPr>
          <p:spPr>
            <a:xfrm>
              <a:off x="644725" y="2430650"/>
              <a:ext cx="48825" cy="52400"/>
            </a:xfrm>
            <a:custGeom>
              <a:rect b="b" l="l" r="r" t="t"/>
              <a:pathLst>
                <a:path extrusionOk="0" h="2096" w="1953">
                  <a:moveTo>
                    <a:pt x="0" y="0"/>
                  </a:moveTo>
                  <a:lnTo>
                    <a:pt x="1024" y="167"/>
                  </a:lnTo>
                  <a:lnTo>
                    <a:pt x="1905" y="1286"/>
                  </a:lnTo>
                  <a:lnTo>
                    <a:pt x="1953" y="2096"/>
                  </a:lnTo>
                  <a:lnTo>
                    <a:pt x="24" y="2096"/>
                  </a:lnTo>
                  <a:close/>
                </a:path>
              </a:pathLst>
            </a:custGeom>
            <a:solidFill>
              <a:schemeClr val="lt1"/>
            </a:solidFill>
            <a:ln cap="flat" cmpd="sng" w="28575">
              <a:solidFill>
                <a:schemeClr val="lt1"/>
              </a:solidFill>
              <a:prstDash val="solid"/>
              <a:round/>
              <a:headEnd len="med" w="med" type="none"/>
              <a:tailEnd len="med" w="med" type="none"/>
            </a:ln>
          </p:spPr>
        </p:sp>
      </p:grpSp>
      <p:grpSp>
        <p:nvGrpSpPr>
          <p:cNvPr id="749" name="Google Shape;749;p45"/>
          <p:cNvGrpSpPr/>
          <p:nvPr/>
        </p:nvGrpSpPr>
        <p:grpSpPr>
          <a:xfrm>
            <a:off x="223675" y="4427100"/>
            <a:ext cx="176400" cy="176400"/>
            <a:chOff x="514225" y="2875375"/>
            <a:chExt cx="176400" cy="176400"/>
          </a:xfrm>
        </p:grpSpPr>
        <p:sp>
          <p:nvSpPr>
            <p:cNvPr id="750" name="Google Shape;750;p45"/>
            <p:cNvSpPr/>
            <p:nvPr/>
          </p:nvSpPr>
          <p:spPr>
            <a:xfrm>
              <a:off x="514225" y="2875375"/>
              <a:ext cx="176400" cy="1764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1" name="Google Shape;751;p45"/>
            <p:cNvCxnSpPr/>
            <p:nvPr/>
          </p:nvCxnSpPr>
          <p:spPr>
            <a:xfrm>
              <a:off x="602425" y="2922150"/>
              <a:ext cx="0" cy="46500"/>
            </a:xfrm>
            <a:prstGeom prst="straightConnector1">
              <a:avLst/>
            </a:prstGeom>
            <a:noFill/>
            <a:ln cap="rnd" cmpd="sng" w="28575">
              <a:solidFill>
                <a:schemeClr val="lt1"/>
              </a:solidFill>
              <a:prstDash val="solid"/>
              <a:round/>
              <a:headEnd len="med" w="med" type="none"/>
              <a:tailEnd len="med" w="med" type="none"/>
            </a:ln>
          </p:spPr>
        </p:cxnSp>
        <p:cxnSp>
          <p:nvCxnSpPr>
            <p:cNvPr id="752" name="Google Shape;752;p45"/>
            <p:cNvCxnSpPr/>
            <p:nvPr/>
          </p:nvCxnSpPr>
          <p:spPr>
            <a:xfrm rot="10800000">
              <a:off x="602450" y="2968650"/>
              <a:ext cx="38700" cy="0"/>
            </a:xfrm>
            <a:prstGeom prst="straightConnector1">
              <a:avLst/>
            </a:prstGeom>
            <a:noFill/>
            <a:ln cap="rnd" cmpd="sng" w="28575">
              <a:solidFill>
                <a:schemeClr val="lt1"/>
              </a:solidFill>
              <a:prstDash val="solid"/>
              <a:round/>
              <a:headEnd len="med" w="med" type="none"/>
              <a:tailEnd len="med" w="med" type="none"/>
            </a:ln>
          </p:spPr>
        </p:cxnSp>
      </p:grpSp>
      <p:sp>
        <p:nvSpPr>
          <p:cNvPr id="753" name="Google Shape;753;p45"/>
          <p:cNvSpPr txBox="1"/>
          <p:nvPr>
            <p:ph idx="1" type="body"/>
          </p:nvPr>
        </p:nvSpPr>
        <p:spPr>
          <a:xfrm>
            <a:off x="1368000" y="1016775"/>
            <a:ext cx="7056000" cy="35865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Blocks of code are defined by their indentation</a:t>
            </a:r>
            <a:endParaRPr sz="2300"/>
          </a:p>
          <a:p>
            <a:pPr indent="-374650" lvl="1" marL="914400" rtl="0" algn="l">
              <a:spcBef>
                <a:spcPts val="0"/>
              </a:spcBef>
              <a:spcAft>
                <a:spcPts val="0"/>
              </a:spcAft>
              <a:buSzPts val="2300"/>
              <a:buChar char="○"/>
            </a:pPr>
            <a:r>
              <a:rPr lang="en" sz="2300"/>
              <a:t>Important for loops and conditional statements</a:t>
            </a:r>
            <a:endParaRPr sz="2300"/>
          </a:p>
        </p:txBody>
      </p:sp>
      <p:sp>
        <p:nvSpPr>
          <p:cNvPr id="754" name="Google Shape;754;p45"/>
          <p:cNvSpPr txBox="1"/>
          <p:nvPr>
            <p:ph type="title"/>
          </p:nvPr>
        </p:nvSpPr>
        <p:spPr>
          <a:xfrm>
            <a:off x="648000" y="368825"/>
            <a:ext cx="84960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Syntax</a:t>
            </a:r>
            <a:endParaRPr/>
          </a:p>
        </p:txBody>
      </p:sp>
      <p:sp>
        <p:nvSpPr>
          <p:cNvPr id="755" name="Google Shape;755;p45">
            <a:hlinkClick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6" name="Google Shape;756;p45"/>
          <p:cNvGrpSpPr/>
          <p:nvPr/>
        </p:nvGrpSpPr>
        <p:grpSpPr>
          <a:xfrm rot="10800000">
            <a:off x="8745326" y="4425438"/>
            <a:ext cx="119400" cy="54900"/>
            <a:chOff x="8645564" y="4373138"/>
            <a:chExt cx="119400" cy="54900"/>
          </a:xfrm>
        </p:grpSpPr>
        <p:cxnSp>
          <p:nvCxnSpPr>
            <p:cNvPr id="757" name="Google Shape;757;p45"/>
            <p:cNvCxnSpPr/>
            <p:nvPr/>
          </p:nvCxnSpPr>
          <p:spPr>
            <a:xfrm>
              <a:off x="8707064" y="43731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758" name="Google Shape;758;p45"/>
            <p:cNvCxnSpPr/>
            <p:nvPr/>
          </p:nvCxnSpPr>
          <p:spPr>
            <a:xfrm flipH="1">
              <a:off x="8645564" y="43731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759" name="Google Shape;759;p45">
            <a:hlinkClick/>
          </p:cNvPr>
          <p:cNvSpPr/>
          <p:nvPr/>
        </p:nvSpPr>
        <p:spPr>
          <a:xfrm>
            <a:off x="114725" y="299560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5">
            <a:hlinkClick/>
          </p:cNvPr>
          <p:cNvSpPr/>
          <p:nvPr/>
        </p:nvSpPr>
        <p:spPr>
          <a:xfrm>
            <a:off x="131850" y="371135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5">
            <a:hlinkClick/>
          </p:cNvPr>
          <p:cNvSpPr/>
          <p:nvPr/>
        </p:nvSpPr>
        <p:spPr>
          <a:xfrm>
            <a:off x="131850" y="4313988"/>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5">
            <a:hlinkClick/>
          </p:cNvPr>
          <p:cNvSpPr/>
          <p:nvPr/>
        </p:nvSpPr>
        <p:spPr>
          <a:xfrm>
            <a:off x="131838" y="23665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5">
            <a:hlinkClick action="ppaction://hlinksldjump" r:id="rId3"/>
          </p:cNvPr>
          <p:cNvSpPr/>
          <p:nvPr/>
        </p:nvSpPr>
        <p:spPr>
          <a:xfrm>
            <a:off x="131838" y="17419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5">
            <a:hlinkClick action="ppaction://hlinkshowjump?jump=previousslide"/>
          </p:cNvPr>
          <p:cNvSpPr/>
          <p:nvPr/>
        </p:nvSpPr>
        <p:spPr>
          <a:xfrm>
            <a:off x="8654437" y="3856175"/>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5" name="Google Shape;765;p45"/>
          <p:cNvGrpSpPr/>
          <p:nvPr/>
        </p:nvGrpSpPr>
        <p:grpSpPr>
          <a:xfrm>
            <a:off x="8745348" y="3979338"/>
            <a:ext cx="119400" cy="54900"/>
            <a:chOff x="8745348" y="3979338"/>
            <a:chExt cx="119400" cy="54900"/>
          </a:xfrm>
        </p:grpSpPr>
        <p:cxnSp>
          <p:nvCxnSpPr>
            <p:cNvPr id="766" name="Google Shape;766;p45">
              <a:hlinkClick action="ppaction://hlinkshowjump?jump=previousslide"/>
            </p:cNvPr>
            <p:cNvCxnSpPr/>
            <p:nvPr/>
          </p:nvCxnSpPr>
          <p:spPr>
            <a:xfrm>
              <a:off x="8806848" y="39793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767" name="Google Shape;767;p45">
              <a:hlinkClick action="ppaction://hlinkshowjump?jump=previousslide"/>
            </p:cNvPr>
            <p:cNvCxnSpPr/>
            <p:nvPr/>
          </p:nvCxnSpPr>
          <p:spPr>
            <a:xfrm flipH="1">
              <a:off x="8745348" y="3979338"/>
              <a:ext cx="61500" cy="54900"/>
            </a:xfrm>
            <a:prstGeom prst="straightConnector1">
              <a:avLst/>
            </a:prstGeom>
            <a:noFill/>
            <a:ln cap="rnd" cmpd="sng" w="28575">
              <a:solidFill>
                <a:schemeClr val="lt1"/>
              </a:solidFill>
              <a:prstDash val="solid"/>
              <a:round/>
              <a:headEnd len="med" w="med" type="none"/>
              <a:tailEnd len="med" w="med" type="none"/>
            </a:ln>
          </p:spPr>
        </p:cxnSp>
      </p:grpSp>
      <p:pic>
        <p:nvPicPr>
          <p:cNvPr id="768" name="Google Shape;768;p45"/>
          <p:cNvPicPr preferRelativeResize="0"/>
          <p:nvPr/>
        </p:nvPicPr>
        <p:blipFill>
          <a:blip r:embed="rId4">
            <a:alphaModFix/>
          </a:blip>
          <a:stretch>
            <a:fillRect/>
          </a:stretch>
        </p:blipFill>
        <p:spPr>
          <a:xfrm>
            <a:off x="1470750" y="2266113"/>
            <a:ext cx="6953250" cy="2047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46"/>
          <p:cNvSpPr txBox="1"/>
          <p:nvPr>
            <p:ph idx="1" type="body"/>
          </p:nvPr>
        </p:nvSpPr>
        <p:spPr>
          <a:xfrm>
            <a:off x="1368000" y="1016775"/>
            <a:ext cx="7056000" cy="35865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Error that occurs within a program</a:t>
            </a:r>
            <a:endParaRPr sz="2400"/>
          </a:p>
          <a:p>
            <a:pPr indent="-381000" lvl="0" marL="457200" rtl="0" algn="l">
              <a:spcBef>
                <a:spcPts val="0"/>
              </a:spcBef>
              <a:spcAft>
                <a:spcPts val="0"/>
              </a:spcAft>
              <a:buSzPts val="2400"/>
              <a:buChar char="●"/>
            </a:pPr>
            <a:r>
              <a:rPr lang="en" sz="2400"/>
              <a:t>Can be syntax, logic, run-time, etc.</a:t>
            </a:r>
            <a:endParaRPr sz="2400"/>
          </a:p>
          <a:p>
            <a:pPr indent="-381000" lvl="0" marL="457200" rtl="0" algn="l">
              <a:spcBef>
                <a:spcPts val="0"/>
              </a:spcBef>
              <a:spcAft>
                <a:spcPts val="0"/>
              </a:spcAft>
              <a:buSzPts val="2400"/>
              <a:buChar char="●"/>
            </a:pPr>
            <a:r>
              <a:rPr lang="en" sz="2400"/>
              <a:t>Identify the bug by understanding what the program is supposed to do, and see what causes the error to occur</a:t>
            </a:r>
            <a:endParaRPr sz="2400"/>
          </a:p>
        </p:txBody>
      </p:sp>
      <p:sp>
        <p:nvSpPr>
          <p:cNvPr id="774" name="Google Shape;774;p46"/>
          <p:cNvSpPr txBox="1"/>
          <p:nvPr>
            <p:ph type="title"/>
          </p:nvPr>
        </p:nvSpPr>
        <p:spPr>
          <a:xfrm>
            <a:off x="648000" y="368825"/>
            <a:ext cx="84960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Bugs</a:t>
            </a:r>
            <a:endParaRPr/>
          </a:p>
        </p:txBody>
      </p:sp>
      <p:pic>
        <p:nvPicPr>
          <p:cNvPr id="775" name="Google Shape;775;p46"/>
          <p:cNvPicPr preferRelativeResize="0"/>
          <p:nvPr/>
        </p:nvPicPr>
        <p:blipFill>
          <a:blip r:embed="rId3">
            <a:alphaModFix/>
          </a:blip>
          <a:stretch>
            <a:fillRect/>
          </a:stretch>
        </p:blipFill>
        <p:spPr>
          <a:xfrm>
            <a:off x="3174150" y="2673550"/>
            <a:ext cx="3443700" cy="2252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79" name="Shape 779"/>
        <p:cNvGrpSpPr/>
        <p:nvPr/>
      </p:nvGrpSpPr>
      <p:grpSpPr>
        <a:xfrm>
          <a:off x="0" y="0"/>
          <a:ext cx="0" cy="0"/>
          <a:chOff x="0" y="0"/>
          <a:chExt cx="0" cy="0"/>
        </a:xfrm>
      </p:grpSpPr>
      <p:sp>
        <p:nvSpPr>
          <p:cNvPr id="780" name="Google Shape;780;p47"/>
          <p:cNvSpPr/>
          <p:nvPr/>
        </p:nvSpPr>
        <p:spPr>
          <a:xfrm>
            <a:off x="2186325" y="3012000"/>
            <a:ext cx="5424300" cy="617100"/>
          </a:xfrm>
          <a:prstGeom prst="roundRect">
            <a:avLst>
              <a:gd fmla="val 2531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7"/>
          <p:cNvSpPr/>
          <p:nvPr/>
        </p:nvSpPr>
        <p:spPr>
          <a:xfrm rot="-5400000">
            <a:off x="183000" y="1586875"/>
            <a:ext cx="423000" cy="6558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7"/>
          <p:cNvSpPr txBox="1"/>
          <p:nvPr>
            <p:ph type="ctrTitle"/>
          </p:nvPr>
        </p:nvSpPr>
        <p:spPr>
          <a:xfrm>
            <a:off x="1805025" y="2057501"/>
            <a:ext cx="6186600" cy="85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Session 2</a:t>
            </a:r>
            <a:endParaRPr/>
          </a:p>
        </p:txBody>
      </p:sp>
      <p:sp>
        <p:nvSpPr>
          <p:cNvPr id="783" name="Google Shape;783;p47"/>
          <p:cNvSpPr txBox="1"/>
          <p:nvPr>
            <p:ph idx="1" type="subTitle"/>
          </p:nvPr>
        </p:nvSpPr>
        <p:spPr>
          <a:xfrm>
            <a:off x="2290950" y="3065800"/>
            <a:ext cx="5214900" cy="501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dk1"/>
                </a:solidFill>
              </a:rPr>
              <a:t>The Basics of Programming</a:t>
            </a:r>
            <a:endParaRPr>
              <a:solidFill>
                <a:schemeClr val="dk1"/>
              </a:solidFill>
            </a:endParaRPr>
          </a:p>
        </p:txBody>
      </p:sp>
      <p:grpSp>
        <p:nvGrpSpPr>
          <p:cNvPr id="784" name="Google Shape;784;p47"/>
          <p:cNvGrpSpPr/>
          <p:nvPr/>
        </p:nvGrpSpPr>
        <p:grpSpPr>
          <a:xfrm>
            <a:off x="192327" y="335373"/>
            <a:ext cx="239095" cy="171413"/>
            <a:chOff x="-1593925" y="-140225"/>
            <a:chExt cx="331800" cy="237875"/>
          </a:xfrm>
        </p:grpSpPr>
        <p:cxnSp>
          <p:nvCxnSpPr>
            <p:cNvPr id="785" name="Google Shape;785;p47"/>
            <p:cNvCxnSpPr/>
            <p:nvPr/>
          </p:nvCxnSpPr>
          <p:spPr>
            <a:xfrm>
              <a:off x="-1593925" y="-140225"/>
              <a:ext cx="331800" cy="0"/>
            </a:xfrm>
            <a:prstGeom prst="straightConnector1">
              <a:avLst/>
            </a:prstGeom>
            <a:noFill/>
            <a:ln cap="rnd" cmpd="sng" w="28575">
              <a:solidFill>
                <a:schemeClr val="lt1"/>
              </a:solidFill>
              <a:prstDash val="solid"/>
              <a:round/>
              <a:headEnd len="med" w="med" type="none"/>
              <a:tailEnd len="med" w="med" type="none"/>
            </a:ln>
          </p:spPr>
        </p:cxnSp>
        <p:cxnSp>
          <p:nvCxnSpPr>
            <p:cNvPr id="786" name="Google Shape;786;p47"/>
            <p:cNvCxnSpPr/>
            <p:nvPr/>
          </p:nvCxnSpPr>
          <p:spPr>
            <a:xfrm>
              <a:off x="-1593925" y="-21287"/>
              <a:ext cx="331800" cy="0"/>
            </a:xfrm>
            <a:prstGeom prst="straightConnector1">
              <a:avLst/>
            </a:prstGeom>
            <a:noFill/>
            <a:ln cap="rnd" cmpd="sng" w="28575">
              <a:solidFill>
                <a:schemeClr val="lt1"/>
              </a:solidFill>
              <a:prstDash val="solid"/>
              <a:round/>
              <a:headEnd len="med" w="med" type="none"/>
              <a:tailEnd len="med" w="med" type="none"/>
            </a:ln>
          </p:spPr>
        </p:cxnSp>
        <p:cxnSp>
          <p:nvCxnSpPr>
            <p:cNvPr id="787" name="Google Shape;787;p47"/>
            <p:cNvCxnSpPr/>
            <p:nvPr/>
          </p:nvCxnSpPr>
          <p:spPr>
            <a:xfrm>
              <a:off x="-1593925" y="97650"/>
              <a:ext cx="331800" cy="0"/>
            </a:xfrm>
            <a:prstGeom prst="straightConnector1">
              <a:avLst/>
            </a:prstGeom>
            <a:noFill/>
            <a:ln cap="rnd" cmpd="sng" w="28575">
              <a:solidFill>
                <a:schemeClr val="lt1"/>
              </a:solidFill>
              <a:prstDash val="solid"/>
              <a:round/>
              <a:headEnd len="med" w="med" type="none"/>
              <a:tailEnd len="med" w="med" type="none"/>
            </a:ln>
          </p:spPr>
        </p:cxnSp>
      </p:grpSp>
      <p:sp>
        <p:nvSpPr>
          <p:cNvPr id="788" name="Google Shape;788;p47"/>
          <p:cNvSpPr/>
          <p:nvPr/>
        </p:nvSpPr>
        <p:spPr>
          <a:xfrm>
            <a:off x="1300000" y="302117"/>
            <a:ext cx="4665600" cy="237900"/>
          </a:xfrm>
          <a:prstGeom prst="roundRect">
            <a:avLst>
              <a:gd fmla="val 50000" name="adj"/>
            </a:avLst>
          </a:prstGeom>
          <a:gradFill>
            <a:gsLst>
              <a:gs pos="0">
                <a:schemeClr val="accent3"/>
              </a:gs>
              <a:gs pos="100000">
                <a:srgbClr val="BBDB70"/>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Open Sans"/>
                <a:ea typeface="Open Sans"/>
                <a:cs typeface="Open Sans"/>
                <a:sym typeface="Open Sans"/>
              </a:rPr>
              <a:t>Buscar en la web...</a:t>
            </a:r>
            <a:endParaRPr sz="1000">
              <a:solidFill>
                <a:schemeClr val="lt1"/>
              </a:solidFill>
              <a:latin typeface="Open Sans"/>
              <a:ea typeface="Open Sans"/>
              <a:cs typeface="Open Sans"/>
              <a:sym typeface="Open Sans"/>
            </a:endParaRPr>
          </a:p>
        </p:txBody>
      </p:sp>
      <p:grpSp>
        <p:nvGrpSpPr>
          <p:cNvPr id="789" name="Google Shape;789;p47"/>
          <p:cNvGrpSpPr/>
          <p:nvPr/>
        </p:nvGrpSpPr>
        <p:grpSpPr>
          <a:xfrm>
            <a:off x="192331" y="1823751"/>
            <a:ext cx="239088" cy="182056"/>
            <a:chOff x="192331" y="1823751"/>
            <a:chExt cx="239088" cy="182056"/>
          </a:xfrm>
        </p:grpSpPr>
        <p:grpSp>
          <p:nvGrpSpPr>
            <p:cNvPr id="790" name="Google Shape;790;p47"/>
            <p:cNvGrpSpPr/>
            <p:nvPr/>
          </p:nvGrpSpPr>
          <p:grpSpPr>
            <a:xfrm>
              <a:off x="192331" y="1823751"/>
              <a:ext cx="239088" cy="73047"/>
              <a:chOff x="648300" y="324950"/>
              <a:chExt cx="255300" cy="78000"/>
            </a:xfrm>
          </p:grpSpPr>
          <p:cxnSp>
            <p:nvCxnSpPr>
              <p:cNvPr id="791" name="Google Shape;791;p47"/>
              <p:cNvCxnSpPr/>
              <p:nvPr/>
            </p:nvCxnSpPr>
            <p:spPr>
              <a:xfrm flipH="1" rot="10800000">
                <a:off x="648300" y="324950"/>
                <a:ext cx="127800" cy="78000"/>
              </a:xfrm>
              <a:prstGeom prst="straightConnector1">
                <a:avLst/>
              </a:prstGeom>
              <a:noFill/>
              <a:ln cap="rnd" cmpd="sng" w="28575">
                <a:solidFill>
                  <a:schemeClr val="lt1"/>
                </a:solidFill>
                <a:prstDash val="solid"/>
                <a:round/>
                <a:headEnd len="med" w="med" type="none"/>
                <a:tailEnd len="med" w="med" type="none"/>
              </a:ln>
            </p:spPr>
          </p:cxnSp>
          <p:cxnSp>
            <p:nvCxnSpPr>
              <p:cNvPr id="792" name="Google Shape;792;p47"/>
              <p:cNvCxnSpPr/>
              <p:nvPr/>
            </p:nvCxnSpPr>
            <p:spPr>
              <a:xfrm rot="10800000">
                <a:off x="776100" y="324950"/>
                <a:ext cx="127500" cy="78000"/>
              </a:xfrm>
              <a:prstGeom prst="straightConnector1">
                <a:avLst/>
              </a:prstGeom>
              <a:noFill/>
              <a:ln cap="rnd" cmpd="sng" w="28575">
                <a:solidFill>
                  <a:schemeClr val="lt1"/>
                </a:solidFill>
                <a:prstDash val="solid"/>
                <a:round/>
                <a:headEnd len="med" w="med" type="none"/>
                <a:tailEnd len="med" w="med" type="none"/>
              </a:ln>
            </p:spPr>
          </p:cxnSp>
        </p:grpSp>
        <p:sp>
          <p:nvSpPr>
            <p:cNvPr id="793" name="Google Shape;793;p47"/>
            <p:cNvSpPr/>
            <p:nvPr/>
          </p:nvSpPr>
          <p:spPr>
            <a:xfrm>
              <a:off x="234988" y="1823751"/>
              <a:ext cx="155927" cy="182056"/>
            </a:xfrm>
            <a:custGeom>
              <a:rect b="b" l="l" r="r" t="t"/>
              <a:pathLst>
                <a:path extrusionOk="0" h="7776" w="6660">
                  <a:moveTo>
                    <a:pt x="0" y="2108"/>
                  </a:moveTo>
                  <a:lnTo>
                    <a:pt x="2" y="7776"/>
                  </a:lnTo>
                  <a:lnTo>
                    <a:pt x="6566" y="7776"/>
                  </a:lnTo>
                  <a:lnTo>
                    <a:pt x="6660" y="2108"/>
                  </a:lnTo>
                  <a:lnTo>
                    <a:pt x="3250" y="0"/>
                  </a:lnTo>
                  <a:close/>
                </a:path>
              </a:pathLst>
            </a:custGeom>
            <a:noFill/>
            <a:ln cap="flat" cmpd="sng" w="28575">
              <a:solidFill>
                <a:schemeClr val="lt1"/>
              </a:solidFill>
              <a:prstDash val="solid"/>
              <a:round/>
              <a:headEnd len="med" w="med" type="none"/>
              <a:tailEnd len="med" w="med" type="none"/>
            </a:ln>
          </p:spPr>
        </p:sp>
      </p:grpSp>
      <p:grpSp>
        <p:nvGrpSpPr>
          <p:cNvPr id="794" name="Google Shape;794;p47"/>
          <p:cNvGrpSpPr/>
          <p:nvPr/>
        </p:nvGrpSpPr>
        <p:grpSpPr>
          <a:xfrm>
            <a:off x="223704" y="2465582"/>
            <a:ext cx="176342" cy="159500"/>
            <a:chOff x="223704" y="2465582"/>
            <a:chExt cx="176342" cy="159500"/>
          </a:xfrm>
        </p:grpSpPr>
        <p:cxnSp>
          <p:nvCxnSpPr>
            <p:cNvPr id="795" name="Google Shape;795;p47">
              <a:hlinkClick/>
            </p:cNvPr>
            <p:cNvCxnSpPr/>
            <p:nvPr/>
          </p:nvCxnSpPr>
          <p:spPr>
            <a:xfrm>
              <a:off x="223704" y="2561182"/>
              <a:ext cx="0" cy="63900"/>
            </a:xfrm>
            <a:prstGeom prst="straightConnector1">
              <a:avLst/>
            </a:prstGeom>
            <a:noFill/>
            <a:ln cap="rnd" cmpd="sng" w="28575">
              <a:solidFill>
                <a:schemeClr val="lt1"/>
              </a:solidFill>
              <a:prstDash val="solid"/>
              <a:round/>
              <a:headEnd len="med" w="med" type="none"/>
              <a:tailEnd len="med" w="med" type="none"/>
            </a:ln>
          </p:spPr>
        </p:cxnSp>
        <p:cxnSp>
          <p:nvCxnSpPr>
            <p:cNvPr id="796" name="Google Shape;796;p47">
              <a:hlinkClick/>
            </p:cNvPr>
            <p:cNvCxnSpPr/>
            <p:nvPr/>
          </p:nvCxnSpPr>
          <p:spPr>
            <a:xfrm>
              <a:off x="311875" y="2514982"/>
              <a:ext cx="0" cy="110100"/>
            </a:xfrm>
            <a:prstGeom prst="straightConnector1">
              <a:avLst/>
            </a:prstGeom>
            <a:noFill/>
            <a:ln cap="rnd" cmpd="sng" w="28575">
              <a:solidFill>
                <a:schemeClr val="lt1"/>
              </a:solidFill>
              <a:prstDash val="solid"/>
              <a:round/>
              <a:headEnd len="med" w="med" type="none"/>
              <a:tailEnd len="med" w="med" type="none"/>
            </a:ln>
          </p:spPr>
        </p:cxnSp>
        <p:cxnSp>
          <p:nvCxnSpPr>
            <p:cNvPr id="797" name="Google Shape;797;p47">
              <a:hlinkClick/>
            </p:cNvPr>
            <p:cNvCxnSpPr/>
            <p:nvPr/>
          </p:nvCxnSpPr>
          <p:spPr>
            <a:xfrm>
              <a:off x="400046" y="2465582"/>
              <a:ext cx="0" cy="159300"/>
            </a:xfrm>
            <a:prstGeom prst="straightConnector1">
              <a:avLst/>
            </a:prstGeom>
            <a:noFill/>
            <a:ln cap="rnd" cmpd="sng" w="28575">
              <a:solidFill>
                <a:schemeClr val="lt1"/>
              </a:solidFill>
              <a:prstDash val="solid"/>
              <a:round/>
              <a:headEnd len="med" w="med" type="none"/>
              <a:tailEnd len="med" w="med" type="none"/>
            </a:ln>
          </p:spPr>
        </p:cxnSp>
      </p:grpSp>
      <p:grpSp>
        <p:nvGrpSpPr>
          <p:cNvPr id="798" name="Google Shape;798;p47"/>
          <p:cNvGrpSpPr/>
          <p:nvPr/>
        </p:nvGrpSpPr>
        <p:grpSpPr>
          <a:xfrm>
            <a:off x="223675" y="3084858"/>
            <a:ext cx="176400" cy="263091"/>
            <a:chOff x="519725" y="1778180"/>
            <a:chExt cx="176400" cy="263091"/>
          </a:xfrm>
        </p:grpSpPr>
        <p:sp>
          <p:nvSpPr>
            <p:cNvPr id="799" name="Google Shape;799;p47"/>
            <p:cNvSpPr/>
            <p:nvPr/>
          </p:nvSpPr>
          <p:spPr>
            <a:xfrm>
              <a:off x="564482" y="1778180"/>
              <a:ext cx="87000" cy="87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7"/>
            <p:cNvSpPr/>
            <p:nvPr/>
          </p:nvSpPr>
          <p:spPr>
            <a:xfrm rot="5400000">
              <a:off x="519725" y="1864870"/>
              <a:ext cx="176400" cy="176400"/>
            </a:xfrm>
            <a:prstGeom prst="pie">
              <a:avLst>
                <a:gd fmla="val 5432773" name="adj1"/>
                <a:gd fmla="val 1620000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1" name="Google Shape;801;p47"/>
          <p:cNvGrpSpPr/>
          <p:nvPr/>
        </p:nvGrpSpPr>
        <p:grpSpPr>
          <a:xfrm>
            <a:off x="218275" y="3807724"/>
            <a:ext cx="187200" cy="159600"/>
            <a:chOff x="508825" y="2429151"/>
            <a:chExt cx="187200" cy="159600"/>
          </a:xfrm>
        </p:grpSpPr>
        <p:sp>
          <p:nvSpPr>
            <p:cNvPr id="802" name="Google Shape;802;p47"/>
            <p:cNvSpPr/>
            <p:nvPr/>
          </p:nvSpPr>
          <p:spPr>
            <a:xfrm>
              <a:off x="508825" y="2429151"/>
              <a:ext cx="187200" cy="159600"/>
            </a:xfrm>
            <a:prstGeom prst="snip1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7"/>
            <p:cNvSpPr/>
            <p:nvPr/>
          </p:nvSpPr>
          <p:spPr>
            <a:xfrm>
              <a:off x="644725" y="2430650"/>
              <a:ext cx="48825" cy="52400"/>
            </a:xfrm>
            <a:custGeom>
              <a:rect b="b" l="l" r="r" t="t"/>
              <a:pathLst>
                <a:path extrusionOk="0" h="2096" w="1953">
                  <a:moveTo>
                    <a:pt x="0" y="0"/>
                  </a:moveTo>
                  <a:lnTo>
                    <a:pt x="1024" y="167"/>
                  </a:lnTo>
                  <a:lnTo>
                    <a:pt x="1905" y="1286"/>
                  </a:lnTo>
                  <a:lnTo>
                    <a:pt x="1953" y="2096"/>
                  </a:lnTo>
                  <a:lnTo>
                    <a:pt x="24" y="2096"/>
                  </a:lnTo>
                  <a:close/>
                </a:path>
              </a:pathLst>
            </a:custGeom>
            <a:solidFill>
              <a:schemeClr val="lt1"/>
            </a:solidFill>
            <a:ln cap="flat" cmpd="sng" w="28575">
              <a:solidFill>
                <a:schemeClr val="lt1"/>
              </a:solidFill>
              <a:prstDash val="solid"/>
              <a:round/>
              <a:headEnd len="med" w="med" type="none"/>
              <a:tailEnd len="med" w="med" type="none"/>
            </a:ln>
          </p:spPr>
        </p:sp>
      </p:grpSp>
      <p:grpSp>
        <p:nvGrpSpPr>
          <p:cNvPr id="804" name="Google Shape;804;p47"/>
          <p:cNvGrpSpPr/>
          <p:nvPr/>
        </p:nvGrpSpPr>
        <p:grpSpPr>
          <a:xfrm>
            <a:off x="223675" y="4427100"/>
            <a:ext cx="176400" cy="176400"/>
            <a:chOff x="514225" y="2875375"/>
            <a:chExt cx="176400" cy="176400"/>
          </a:xfrm>
        </p:grpSpPr>
        <p:sp>
          <p:nvSpPr>
            <p:cNvPr id="805" name="Google Shape;805;p47"/>
            <p:cNvSpPr/>
            <p:nvPr/>
          </p:nvSpPr>
          <p:spPr>
            <a:xfrm>
              <a:off x="514225" y="2875375"/>
              <a:ext cx="176400" cy="1764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6" name="Google Shape;806;p47"/>
            <p:cNvCxnSpPr/>
            <p:nvPr/>
          </p:nvCxnSpPr>
          <p:spPr>
            <a:xfrm>
              <a:off x="602425" y="2922150"/>
              <a:ext cx="0" cy="46500"/>
            </a:xfrm>
            <a:prstGeom prst="straightConnector1">
              <a:avLst/>
            </a:prstGeom>
            <a:noFill/>
            <a:ln cap="rnd" cmpd="sng" w="28575">
              <a:solidFill>
                <a:schemeClr val="lt1"/>
              </a:solidFill>
              <a:prstDash val="solid"/>
              <a:round/>
              <a:headEnd len="med" w="med" type="none"/>
              <a:tailEnd len="med" w="med" type="none"/>
            </a:ln>
          </p:spPr>
        </p:cxnSp>
        <p:cxnSp>
          <p:nvCxnSpPr>
            <p:cNvPr id="807" name="Google Shape;807;p47"/>
            <p:cNvCxnSpPr/>
            <p:nvPr/>
          </p:nvCxnSpPr>
          <p:spPr>
            <a:xfrm rot="10800000">
              <a:off x="602450" y="2968650"/>
              <a:ext cx="38700" cy="0"/>
            </a:xfrm>
            <a:prstGeom prst="straightConnector1">
              <a:avLst/>
            </a:prstGeom>
            <a:noFill/>
            <a:ln cap="rnd" cmpd="sng" w="28575">
              <a:solidFill>
                <a:schemeClr val="lt1"/>
              </a:solidFill>
              <a:prstDash val="solid"/>
              <a:round/>
              <a:headEnd len="med" w="med" type="none"/>
              <a:tailEnd len="med" w="med" type="none"/>
            </a:ln>
          </p:spPr>
        </p:cxnSp>
      </p:grpSp>
      <p:sp>
        <p:nvSpPr>
          <p:cNvPr id="808" name="Google Shape;808;p47">
            <a:hlinkClick action="ppaction://hlinksldjump" r:id="rId3"/>
          </p:cNvPr>
          <p:cNvSpPr/>
          <p:nvPr/>
        </p:nvSpPr>
        <p:spPr>
          <a:xfrm>
            <a:off x="4024275" y="3960125"/>
            <a:ext cx="1748100" cy="338700"/>
          </a:xfrm>
          <a:prstGeom prst="roundRect">
            <a:avLst>
              <a:gd fmla="val 50000" name="adj"/>
            </a:avLst>
          </a:prstGeom>
          <a:gradFill>
            <a:gsLst>
              <a:gs pos="0">
                <a:schemeClr val="lt2"/>
              </a:gs>
              <a:gs pos="100000">
                <a:schemeClr val="accent2"/>
              </a:gs>
            </a:gsLst>
            <a:lin ang="189007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Open Sans SemiBold"/>
                <a:ea typeface="Open Sans SemiBold"/>
                <a:cs typeface="Open Sans SemiBold"/>
                <a:sym typeface="Open Sans SemiBold"/>
              </a:rPr>
              <a:t>More info</a:t>
            </a:r>
            <a:endParaRPr>
              <a:solidFill>
                <a:schemeClr val="lt1"/>
              </a:solidFill>
              <a:latin typeface="Open Sans SemiBold"/>
              <a:ea typeface="Open Sans SemiBold"/>
              <a:cs typeface="Open Sans SemiBold"/>
              <a:sym typeface="Open Sans SemiBold"/>
            </a:endParaRPr>
          </a:p>
        </p:txBody>
      </p:sp>
      <p:sp>
        <p:nvSpPr>
          <p:cNvPr id="809" name="Google Shape;809;p47">
            <a:hlinkClick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0" name="Google Shape;810;p47"/>
          <p:cNvGrpSpPr/>
          <p:nvPr/>
        </p:nvGrpSpPr>
        <p:grpSpPr>
          <a:xfrm rot="10800000">
            <a:off x="8745326" y="4425438"/>
            <a:ext cx="119400" cy="54900"/>
            <a:chOff x="8645564" y="4373138"/>
            <a:chExt cx="119400" cy="54900"/>
          </a:xfrm>
        </p:grpSpPr>
        <p:cxnSp>
          <p:nvCxnSpPr>
            <p:cNvPr id="811" name="Google Shape;811;p47"/>
            <p:cNvCxnSpPr/>
            <p:nvPr/>
          </p:nvCxnSpPr>
          <p:spPr>
            <a:xfrm>
              <a:off x="8707064" y="43731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812" name="Google Shape;812;p47"/>
            <p:cNvCxnSpPr/>
            <p:nvPr/>
          </p:nvCxnSpPr>
          <p:spPr>
            <a:xfrm flipH="1">
              <a:off x="8645564" y="43731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813" name="Google Shape;813;p47">
            <a:hlinkClick/>
          </p:cNvPr>
          <p:cNvSpPr/>
          <p:nvPr/>
        </p:nvSpPr>
        <p:spPr>
          <a:xfrm>
            <a:off x="114725" y="299560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7">
            <a:hlinkClick/>
          </p:cNvPr>
          <p:cNvSpPr/>
          <p:nvPr/>
        </p:nvSpPr>
        <p:spPr>
          <a:xfrm>
            <a:off x="131850" y="371135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7">
            <a:hlinkClick/>
          </p:cNvPr>
          <p:cNvSpPr/>
          <p:nvPr/>
        </p:nvSpPr>
        <p:spPr>
          <a:xfrm>
            <a:off x="131850" y="4313988"/>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7">
            <a:hlinkClick/>
          </p:cNvPr>
          <p:cNvSpPr/>
          <p:nvPr/>
        </p:nvSpPr>
        <p:spPr>
          <a:xfrm>
            <a:off x="131838" y="23665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7">
            <a:hlinkClick action="ppaction://hlinksldjump" r:id="rId4"/>
          </p:cNvPr>
          <p:cNvSpPr/>
          <p:nvPr/>
        </p:nvSpPr>
        <p:spPr>
          <a:xfrm>
            <a:off x="131838" y="17419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7"/>
          <p:cNvSpPr/>
          <p:nvPr/>
        </p:nvSpPr>
        <p:spPr>
          <a:xfrm>
            <a:off x="2632987" y="1556188"/>
            <a:ext cx="2666060" cy="651040"/>
          </a:xfrm>
          <a:prstGeom prst="rect">
            <a:avLst/>
          </a:prstGeom>
        </p:spPr>
        <p:txBody>
          <a:bodyPr>
            <a:prstTxWarp prst="textPlain"/>
          </a:bodyPr>
          <a:lstStyle/>
          <a:p>
            <a:pPr lvl="0" algn="ctr"/>
            <a:r>
              <a:rPr b="1" i="0">
                <a:ln>
                  <a:noFill/>
                </a:ln>
                <a:gradFill>
                  <a:gsLst>
                    <a:gs pos="0">
                      <a:schemeClr val="lt2"/>
                    </a:gs>
                    <a:gs pos="100000">
                      <a:schemeClr val="accent1"/>
                    </a:gs>
                  </a:gsLst>
                  <a:lin ang="0" scaled="0"/>
                </a:gradFill>
                <a:latin typeface="Open Sans"/>
              </a:rPr>
              <a:t>Training</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48"/>
          <p:cNvSpPr/>
          <p:nvPr/>
        </p:nvSpPr>
        <p:spPr>
          <a:xfrm>
            <a:off x="1985038" y="2912600"/>
            <a:ext cx="5448600" cy="9432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8"/>
          <p:cNvSpPr txBox="1"/>
          <p:nvPr>
            <p:ph type="title"/>
          </p:nvPr>
        </p:nvSpPr>
        <p:spPr>
          <a:xfrm>
            <a:off x="1663100" y="1532675"/>
            <a:ext cx="6259200" cy="126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Logic</a:t>
            </a:r>
            <a:endParaRPr/>
          </a:p>
        </p:txBody>
      </p:sp>
      <p:grpSp>
        <p:nvGrpSpPr>
          <p:cNvPr id="825" name="Google Shape;825;p48"/>
          <p:cNvGrpSpPr/>
          <p:nvPr/>
        </p:nvGrpSpPr>
        <p:grpSpPr>
          <a:xfrm>
            <a:off x="192327" y="335373"/>
            <a:ext cx="239095" cy="171413"/>
            <a:chOff x="-1593925" y="-140225"/>
            <a:chExt cx="331800" cy="237875"/>
          </a:xfrm>
        </p:grpSpPr>
        <p:cxnSp>
          <p:nvCxnSpPr>
            <p:cNvPr id="826" name="Google Shape;826;p48"/>
            <p:cNvCxnSpPr/>
            <p:nvPr/>
          </p:nvCxnSpPr>
          <p:spPr>
            <a:xfrm>
              <a:off x="-1593925" y="-140225"/>
              <a:ext cx="331800" cy="0"/>
            </a:xfrm>
            <a:prstGeom prst="straightConnector1">
              <a:avLst/>
            </a:prstGeom>
            <a:noFill/>
            <a:ln cap="rnd" cmpd="sng" w="28575">
              <a:solidFill>
                <a:schemeClr val="lt1"/>
              </a:solidFill>
              <a:prstDash val="solid"/>
              <a:round/>
              <a:headEnd len="med" w="med" type="none"/>
              <a:tailEnd len="med" w="med" type="none"/>
            </a:ln>
          </p:spPr>
        </p:cxnSp>
        <p:cxnSp>
          <p:nvCxnSpPr>
            <p:cNvPr id="827" name="Google Shape;827;p48"/>
            <p:cNvCxnSpPr/>
            <p:nvPr/>
          </p:nvCxnSpPr>
          <p:spPr>
            <a:xfrm>
              <a:off x="-1593925" y="-21287"/>
              <a:ext cx="331800" cy="0"/>
            </a:xfrm>
            <a:prstGeom prst="straightConnector1">
              <a:avLst/>
            </a:prstGeom>
            <a:noFill/>
            <a:ln cap="rnd" cmpd="sng" w="28575">
              <a:solidFill>
                <a:schemeClr val="lt1"/>
              </a:solidFill>
              <a:prstDash val="solid"/>
              <a:round/>
              <a:headEnd len="med" w="med" type="none"/>
              <a:tailEnd len="med" w="med" type="none"/>
            </a:ln>
          </p:spPr>
        </p:cxnSp>
        <p:cxnSp>
          <p:nvCxnSpPr>
            <p:cNvPr id="828" name="Google Shape;828;p48"/>
            <p:cNvCxnSpPr/>
            <p:nvPr/>
          </p:nvCxnSpPr>
          <p:spPr>
            <a:xfrm>
              <a:off x="-1593925" y="97650"/>
              <a:ext cx="331800" cy="0"/>
            </a:xfrm>
            <a:prstGeom prst="straightConnector1">
              <a:avLst/>
            </a:prstGeom>
            <a:noFill/>
            <a:ln cap="rnd" cmpd="sng" w="28575">
              <a:solidFill>
                <a:schemeClr val="lt1"/>
              </a:solidFill>
              <a:prstDash val="solid"/>
              <a:round/>
              <a:headEnd len="med" w="med" type="none"/>
              <a:tailEnd len="med" w="med" type="none"/>
            </a:ln>
          </p:spPr>
        </p:cxnSp>
      </p:grpSp>
      <p:grpSp>
        <p:nvGrpSpPr>
          <p:cNvPr id="829" name="Google Shape;829;p48"/>
          <p:cNvGrpSpPr/>
          <p:nvPr/>
        </p:nvGrpSpPr>
        <p:grpSpPr>
          <a:xfrm>
            <a:off x="192331" y="1823751"/>
            <a:ext cx="239088" cy="182056"/>
            <a:chOff x="359175" y="637250"/>
            <a:chExt cx="255300" cy="194400"/>
          </a:xfrm>
        </p:grpSpPr>
        <p:grpSp>
          <p:nvGrpSpPr>
            <p:cNvPr id="830" name="Google Shape;830;p48"/>
            <p:cNvGrpSpPr/>
            <p:nvPr/>
          </p:nvGrpSpPr>
          <p:grpSpPr>
            <a:xfrm>
              <a:off x="359175" y="637250"/>
              <a:ext cx="255300" cy="78000"/>
              <a:chOff x="648300" y="324950"/>
              <a:chExt cx="255300" cy="78000"/>
            </a:xfrm>
          </p:grpSpPr>
          <p:cxnSp>
            <p:nvCxnSpPr>
              <p:cNvPr id="831" name="Google Shape;831;p48"/>
              <p:cNvCxnSpPr/>
              <p:nvPr/>
            </p:nvCxnSpPr>
            <p:spPr>
              <a:xfrm flipH="1" rot="10800000">
                <a:off x="648300" y="324950"/>
                <a:ext cx="127800" cy="78000"/>
              </a:xfrm>
              <a:prstGeom prst="straightConnector1">
                <a:avLst/>
              </a:prstGeom>
              <a:noFill/>
              <a:ln cap="rnd" cmpd="sng" w="28575">
                <a:solidFill>
                  <a:schemeClr val="lt1"/>
                </a:solidFill>
                <a:prstDash val="solid"/>
                <a:round/>
                <a:headEnd len="med" w="med" type="none"/>
                <a:tailEnd len="med" w="med" type="none"/>
              </a:ln>
            </p:spPr>
          </p:cxnSp>
          <p:cxnSp>
            <p:nvCxnSpPr>
              <p:cNvPr id="832" name="Google Shape;832;p48"/>
              <p:cNvCxnSpPr/>
              <p:nvPr/>
            </p:nvCxnSpPr>
            <p:spPr>
              <a:xfrm rot="10800000">
                <a:off x="776100" y="324950"/>
                <a:ext cx="127500" cy="78000"/>
              </a:xfrm>
              <a:prstGeom prst="straightConnector1">
                <a:avLst/>
              </a:prstGeom>
              <a:noFill/>
              <a:ln cap="rnd" cmpd="sng" w="28575">
                <a:solidFill>
                  <a:schemeClr val="lt1"/>
                </a:solidFill>
                <a:prstDash val="solid"/>
                <a:round/>
                <a:headEnd len="med" w="med" type="none"/>
                <a:tailEnd len="med" w="med" type="none"/>
              </a:ln>
            </p:spPr>
          </p:cxnSp>
        </p:grpSp>
        <p:sp>
          <p:nvSpPr>
            <p:cNvPr id="833" name="Google Shape;833;p48"/>
            <p:cNvSpPr/>
            <p:nvPr/>
          </p:nvSpPr>
          <p:spPr>
            <a:xfrm>
              <a:off x="404725" y="637250"/>
              <a:ext cx="166500" cy="194400"/>
            </a:xfrm>
            <a:custGeom>
              <a:rect b="b" l="l" r="r" t="t"/>
              <a:pathLst>
                <a:path extrusionOk="0" h="7776" w="6660">
                  <a:moveTo>
                    <a:pt x="0" y="2108"/>
                  </a:moveTo>
                  <a:lnTo>
                    <a:pt x="2" y="7776"/>
                  </a:lnTo>
                  <a:lnTo>
                    <a:pt x="6566" y="7776"/>
                  </a:lnTo>
                  <a:lnTo>
                    <a:pt x="6660" y="2108"/>
                  </a:lnTo>
                  <a:lnTo>
                    <a:pt x="3250" y="0"/>
                  </a:lnTo>
                  <a:close/>
                </a:path>
              </a:pathLst>
            </a:custGeom>
            <a:noFill/>
            <a:ln cap="flat" cmpd="sng" w="28575">
              <a:solidFill>
                <a:schemeClr val="lt1"/>
              </a:solidFill>
              <a:prstDash val="solid"/>
              <a:round/>
              <a:headEnd len="med" w="med" type="none"/>
              <a:tailEnd len="med" w="med" type="none"/>
            </a:ln>
          </p:spPr>
        </p:sp>
      </p:grpSp>
      <p:grpSp>
        <p:nvGrpSpPr>
          <p:cNvPr id="834" name="Google Shape;834;p48"/>
          <p:cNvGrpSpPr/>
          <p:nvPr/>
        </p:nvGrpSpPr>
        <p:grpSpPr>
          <a:xfrm>
            <a:off x="223675" y="3084858"/>
            <a:ext cx="176400" cy="263091"/>
            <a:chOff x="519725" y="1778180"/>
            <a:chExt cx="176400" cy="263091"/>
          </a:xfrm>
        </p:grpSpPr>
        <p:sp>
          <p:nvSpPr>
            <p:cNvPr id="835" name="Google Shape;835;p48"/>
            <p:cNvSpPr/>
            <p:nvPr/>
          </p:nvSpPr>
          <p:spPr>
            <a:xfrm>
              <a:off x="564482" y="1778180"/>
              <a:ext cx="87000" cy="87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8"/>
            <p:cNvSpPr/>
            <p:nvPr/>
          </p:nvSpPr>
          <p:spPr>
            <a:xfrm rot="5400000">
              <a:off x="519725" y="1864870"/>
              <a:ext cx="176400" cy="176400"/>
            </a:xfrm>
            <a:prstGeom prst="pie">
              <a:avLst>
                <a:gd fmla="val 5432773" name="adj1"/>
                <a:gd fmla="val 1620000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7" name="Google Shape;837;p48"/>
          <p:cNvGrpSpPr/>
          <p:nvPr/>
        </p:nvGrpSpPr>
        <p:grpSpPr>
          <a:xfrm>
            <a:off x="223675" y="4427100"/>
            <a:ext cx="176400" cy="176400"/>
            <a:chOff x="514225" y="2875375"/>
            <a:chExt cx="176400" cy="176400"/>
          </a:xfrm>
        </p:grpSpPr>
        <p:sp>
          <p:nvSpPr>
            <p:cNvPr id="838" name="Google Shape;838;p48"/>
            <p:cNvSpPr/>
            <p:nvPr/>
          </p:nvSpPr>
          <p:spPr>
            <a:xfrm>
              <a:off x="514225" y="2875375"/>
              <a:ext cx="176400" cy="1764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9" name="Google Shape;839;p48"/>
            <p:cNvCxnSpPr/>
            <p:nvPr/>
          </p:nvCxnSpPr>
          <p:spPr>
            <a:xfrm>
              <a:off x="602425" y="2922150"/>
              <a:ext cx="0" cy="46500"/>
            </a:xfrm>
            <a:prstGeom prst="straightConnector1">
              <a:avLst/>
            </a:prstGeom>
            <a:noFill/>
            <a:ln cap="rnd" cmpd="sng" w="28575">
              <a:solidFill>
                <a:schemeClr val="lt1"/>
              </a:solidFill>
              <a:prstDash val="solid"/>
              <a:round/>
              <a:headEnd len="med" w="med" type="none"/>
              <a:tailEnd len="med" w="med" type="none"/>
            </a:ln>
          </p:spPr>
        </p:cxnSp>
        <p:cxnSp>
          <p:nvCxnSpPr>
            <p:cNvPr id="840" name="Google Shape;840;p48"/>
            <p:cNvCxnSpPr/>
            <p:nvPr/>
          </p:nvCxnSpPr>
          <p:spPr>
            <a:xfrm rot="10800000">
              <a:off x="602450" y="2968650"/>
              <a:ext cx="38700" cy="0"/>
            </a:xfrm>
            <a:prstGeom prst="straightConnector1">
              <a:avLst/>
            </a:prstGeom>
            <a:noFill/>
            <a:ln cap="rnd" cmpd="sng" w="28575">
              <a:solidFill>
                <a:schemeClr val="lt1"/>
              </a:solidFill>
              <a:prstDash val="solid"/>
              <a:round/>
              <a:headEnd len="med" w="med" type="none"/>
              <a:tailEnd len="med" w="med" type="none"/>
            </a:ln>
          </p:spPr>
        </p:cxnSp>
      </p:grpSp>
      <p:sp>
        <p:nvSpPr>
          <p:cNvPr id="841" name="Google Shape;841;p48"/>
          <p:cNvSpPr/>
          <p:nvPr/>
        </p:nvSpPr>
        <p:spPr>
          <a:xfrm>
            <a:off x="1300000" y="302117"/>
            <a:ext cx="4665600" cy="237900"/>
          </a:xfrm>
          <a:prstGeom prst="roundRect">
            <a:avLst>
              <a:gd fmla="val 50000" name="adj"/>
            </a:avLst>
          </a:prstGeom>
          <a:gradFill>
            <a:gsLst>
              <a:gs pos="0">
                <a:schemeClr val="lt2"/>
              </a:gs>
              <a:gs pos="100000">
                <a:schemeClr val="accent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Open Sans"/>
                <a:ea typeface="Open Sans"/>
                <a:cs typeface="Open Sans"/>
                <a:sym typeface="Open Sans"/>
              </a:rPr>
              <a:t>Buscar en la web...</a:t>
            </a:r>
            <a:endParaRPr sz="1000">
              <a:solidFill>
                <a:schemeClr val="lt1"/>
              </a:solidFill>
              <a:latin typeface="Open Sans"/>
              <a:ea typeface="Open Sans"/>
              <a:cs typeface="Open Sans"/>
              <a:sym typeface="Open Sans"/>
            </a:endParaRPr>
          </a:p>
        </p:txBody>
      </p:sp>
      <p:sp>
        <p:nvSpPr>
          <p:cNvPr id="842" name="Google Shape;842;p48">
            <a:hlinkClick action="ppaction://hlinkshowjump?jump=nextslide"/>
          </p:cNvPr>
          <p:cNvSpPr/>
          <p:nvPr/>
        </p:nvSpPr>
        <p:spPr>
          <a:xfrm rot="10800000">
            <a:off x="8654437" y="4302300"/>
            <a:ext cx="301200" cy="301200"/>
          </a:xfrm>
          <a:prstGeom prst="ellipse">
            <a:avLst/>
          </a:prstGeom>
          <a:gradFill>
            <a:gsLst>
              <a:gs pos="0">
                <a:schemeClr val="lt2"/>
              </a:gs>
              <a:gs pos="100000">
                <a:schemeClr val="accent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3" name="Google Shape;843;p48"/>
          <p:cNvGrpSpPr/>
          <p:nvPr/>
        </p:nvGrpSpPr>
        <p:grpSpPr>
          <a:xfrm rot="10800000">
            <a:off x="8745326" y="4425438"/>
            <a:ext cx="119400" cy="54900"/>
            <a:chOff x="8645564" y="4373138"/>
            <a:chExt cx="119400" cy="54900"/>
          </a:xfrm>
        </p:grpSpPr>
        <p:cxnSp>
          <p:nvCxnSpPr>
            <p:cNvPr id="844" name="Google Shape;844;p48"/>
            <p:cNvCxnSpPr/>
            <p:nvPr/>
          </p:nvCxnSpPr>
          <p:spPr>
            <a:xfrm>
              <a:off x="8707064" y="43731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845" name="Google Shape;845;p48"/>
            <p:cNvCxnSpPr/>
            <p:nvPr/>
          </p:nvCxnSpPr>
          <p:spPr>
            <a:xfrm flipH="1">
              <a:off x="8645564" y="43731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846" name="Google Shape;846;p48">
            <a:hlinkClick/>
          </p:cNvPr>
          <p:cNvSpPr/>
          <p:nvPr/>
        </p:nvSpPr>
        <p:spPr>
          <a:xfrm>
            <a:off x="114725" y="299560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8">
            <a:hlinkClick/>
          </p:cNvPr>
          <p:cNvSpPr/>
          <p:nvPr/>
        </p:nvSpPr>
        <p:spPr>
          <a:xfrm>
            <a:off x="131850" y="4313988"/>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8">
            <a:hlinkClick action="ppaction://hlinksldjump" r:id="rId3"/>
          </p:cNvPr>
          <p:cNvSpPr/>
          <p:nvPr/>
        </p:nvSpPr>
        <p:spPr>
          <a:xfrm>
            <a:off x="131838" y="17419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8">
            <a:hlinkClick action="ppaction://hlinkshowjump?jump=previousslide"/>
          </p:cNvPr>
          <p:cNvSpPr/>
          <p:nvPr/>
        </p:nvSpPr>
        <p:spPr>
          <a:xfrm>
            <a:off x="8654437" y="3856175"/>
            <a:ext cx="301200" cy="301200"/>
          </a:xfrm>
          <a:prstGeom prst="ellipse">
            <a:avLst/>
          </a:prstGeom>
          <a:gradFill>
            <a:gsLst>
              <a:gs pos="0">
                <a:schemeClr val="lt2"/>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0" name="Google Shape;850;p48"/>
          <p:cNvGrpSpPr/>
          <p:nvPr/>
        </p:nvGrpSpPr>
        <p:grpSpPr>
          <a:xfrm>
            <a:off x="8745348" y="3979338"/>
            <a:ext cx="119400" cy="54900"/>
            <a:chOff x="8745348" y="3979338"/>
            <a:chExt cx="119400" cy="54900"/>
          </a:xfrm>
        </p:grpSpPr>
        <p:cxnSp>
          <p:nvCxnSpPr>
            <p:cNvPr id="851" name="Google Shape;851;p48">
              <a:hlinkClick action="ppaction://hlinkshowjump?jump=previousslide"/>
            </p:cNvPr>
            <p:cNvCxnSpPr/>
            <p:nvPr/>
          </p:nvCxnSpPr>
          <p:spPr>
            <a:xfrm>
              <a:off x="8806848" y="39793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852" name="Google Shape;852;p48">
              <a:hlinkClick action="ppaction://hlinkshowjump?jump=previousslide"/>
            </p:cNvPr>
            <p:cNvCxnSpPr/>
            <p:nvPr/>
          </p:nvCxnSpPr>
          <p:spPr>
            <a:xfrm flipH="1">
              <a:off x="8745348" y="39793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853" name="Google Shape;853;p48"/>
          <p:cNvSpPr txBox="1"/>
          <p:nvPr>
            <p:ph idx="1" type="subTitle"/>
          </p:nvPr>
        </p:nvSpPr>
        <p:spPr>
          <a:xfrm>
            <a:off x="2273088" y="2912600"/>
            <a:ext cx="4872600" cy="9432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solidFill>
                  <a:schemeClr val="dk1"/>
                </a:solidFill>
              </a:rPr>
              <a:t>Comparison operations, logicals, if-statements</a:t>
            </a:r>
            <a:endParaRPr>
              <a:solidFill>
                <a:schemeClr val="dk1"/>
              </a:solidFill>
            </a:endParaRPr>
          </a:p>
        </p:txBody>
      </p:sp>
      <p:sp>
        <p:nvSpPr>
          <p:cNvPr id="854" name="Google Shape;854;p48"/>
          <p:cNvSpPr/>
          <p:nvPr/>
        </p:nvSpPr>
        <p:spPr>
          <a:xfrm rot="-5400000">
            <a:off x="181950" y="2218475"/>
            <a:ext cx="423000" cy="6537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5" name="Google Shape;855;p48"/>
          <p:cNvGrpSpPr/>
          <p:nvPr/>
        </p:nvGrpSpPr>
        <p:grpSpPr>
          <a:xfrm>
            <a:off x="223704" y="2465582"/>
            <a:ext cx="176342" cy="159500"/>
            <a:chOff x="518158" y="1088300"/>
            <a:chExt cx="176342" cy="159500"/>
          </a:xfrm>
        </p:grpSpPr>
        <p:cxnSp>
          <p:nvCxnSpPr>
            <p:cNvPr id="856" name="Google Shape;856;p48"/>
            <p:cNvCxnSpPr/>
            <p:nvPr/>
          </p:nvCxnSpPr>
          <p:spPr>
            <a:xfrm>
              <a:off x="518158" y="1183900"/>
              <a:ext cx="0" cy="63900"/>
            </a:xfrm>
            <a:prstGeom prst="straightConnector1">
              <a:avLst/>
            </a:prstGeom>
            <a:noFill/>
            <a:ln cap="rnd" cmpd="sng" w="28575">
              <a:solidFill>
                <a:schemeClr val="lt1"/>
              </a:solidFill>
              <a:prstDash val="solid"/>
              <a:round/>
              <a:headEnd len="med" w="med" type="none"/>
              <a:tailEnd len="med" w="med" type="none"/>
            </a:ln>
          </p:spPr>
        </p:cxnSp>
        <p:cxnSp>
          <p:nvCxnSpPr>
            <p:cNvPr id="857" name="Google Shape;857;p48"/>
            <p:cNvCxnSpPr/>
            <p:nvPr/>
          </p:nvCxnSpPr>
          <p:spPr>
            <a:xfrm>
              <a:off x="606329" y="1137700"/>
              <a:ext cx="0" cy="110100"/>
            </a:xfrm>
            <a:prstGeom prst="straightConnector1">
              <a:avLst/>
            </a:prstGeom>
            <a:noFill/>
            <a:ln cap="rnd" cmpd="sng" w="28575">
              <a:solidFill>
                <a:schemeClr val="lt1"/>
              </a:solidFill>
              <a:prstDash val="solid"/>
              <a:round/>
              <a:headEnd len="med" w="med" type="none"/>
              <a:tailEnd len="med" w="med" type="none"/>
            </a:ln>
          </p:spPr>
        </p:cxnSp>
        <p:cxnSp>
          <p:nvCxnSpPr>
            <p:cNvPr id="858" name="Google Shape;858;p48"/>
            <p:cNvCxnSpPr/>
            <p:nvPr/>
          </p:nvCxnSpPr>
          <p:spPr>
            <a:xfrm>
              <a:off x="694500" y="1088300"/>
              <a:ext cx="0" cy="159300"/>
            </a:xfrm>
            <a:prstGeom prst="straightConnector1">
              <a:avLst/>
            </a:prstGeom>
            <a:noFill/>
            <a:ln cap="rnd" cmpd="sng" w="28575">
              <a:solidFill>
                <a:schemeClr val="lt1"/>
              </a:solidFill>
              <a:prstDash val="solid"/>
              <a:round/>
              <a:headEnd len="med" w="med" type="none"/>
              <a:tailEnd len="med" w="med" type="none"/>
            </a:ln>
          </p:spPr>
        </p:cxnSp>
      </p:grpSp>
      <p:sp>
        <p:nvSpPr>
          <p:cNvPr id="859" name="Google Shape;859;p48">
            <a:hlinkClick/>
          </p:cNvPr>
          <p:cNvSpPr/>
          <p:nvPr/>
        </p:nvSpPr>
        <p:spPr>
          <a:xfrm>
            <a:off x="131838" y="23665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0" name="Google Shape;860;p48"/>
          <p:cNvGrpSpPr/>
          <p:nvPr/>
        </p:nvGrpSpPr>
        <p:grpSpPr>
          <a:xfrm>
            <a:off x="218275" y="3807724"/>
            <a:ext cx="187200" cy="159600"/>
            <a:chOff x="508825" y="2429151"/>
            <a:chExt cx="187200" cy="159600"/>
          </a:xfrm>
        </p:grpSpPr>
        <p:sp>
          <p:nvSpPr>
            <p:cNvPr id="861" name="Google Shape;861;p48"/>
            <p:cNvSpPr/>
            <p:nvPr/>
          </p:nvSpPr>
          <p:spPr>
            <a:xfrm>
              <a:off x="508825" y="2429151"/>
              <a:ext cx="187200" cy="159600"/>
            </a:xfrm>
            <a:prstGeom prst="snip1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8"/>
            <p:cNvSpPr/>
            <p:nvPr/>
          </p:nvSpPr>
          <p:spPr>
            <a:xfrm>
              <a:off x="644725" y="2430650"/>
              <a:ext cx="48825" cy="52400"/>
            </a:xfrm>
            <a:custGeom>
              <a:rect b="b" l="l" r="r" t="t"/>
              <a:pathLst>
                <a:path extrusionOk="0" h="2096" w="1953">
                  <a:moveTo>
                    <a:pt x="0" y="0"/>
                  </a:moveTo>
                  <a:lnTo>
                    <a:pt x="1024" y="167"/>
                  </a:lnTo>
                  <a:lnTo>
                    <a:pt x="1905" y="1286"/>
                  </a:lnTo>
                  <a:lnTo>
                    <a:pt x="1953" y="2096"/>
                  </a:lnTo>
                  <a:lnTo>
                    <a:pt x="24" y="2096"/>
                  </a:lnTo>
                  <a:close/>
                </a:path>
              </a:pathLst>
            </a:custGeom>
            <a:solidFill>
              <a:schemeClr val="lt1"/>
            </a:solidFill>
            <a:ln cap="flat" cmpd="sng" w="28575">
              <a:solidFill>
                <a:schemeClr val="lt1"/>
              </a:solidFill>
              <a:prstDash val="solid"/>
              <a:round/>
              <a:headEnd len="med" w="med" type="none"/>
              <a:tailEnd len="med" w="med" type="none"/>
            </a:ln>
          </p:spPr>
        </p:sp>
      </p:grpSp>
      <p:sp>
        <p:nvSpPr>
          <p:cNvPr id="863" name="Google Shape;863;p48">
            <a:hlinkClick/>
          </p:cNvPr>
          <p:cNvSpPr/>
          <p:nvPr/>
        </p:nvSpPr>
        <p:spPr>
          <a:xfrm>
            <a:off x="131850" y="371135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49"/>
          <p:cNvSpPr/>
          <p:nvPr/>
        </p:nvSpPr>
        <p:spPr>
          <a:xfrm rot="-5400000">
            <a:off x="181950" y="1587925"/>
            <a:ext cx="423000" cy="6537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9" name="Google Shape;869;p49"/>
          <p:cNvGrpSpPr/>
          <p:nvPr/>
        </p:nvGrpSpPr>
        <p:grpSpPr>
          <a:xfrm>
            <a:off x="192327" y="335373"/>
            <a:ext cx="239095" cy="171413"/>
            <a:chOff x="-1593925" y="-140225"/>
            <a:chExt cx="331800" cy="237875"/>
          </a:xfrm>
        </p:grpSpPr>
        <p:cxnSp>
          <p:nvCxnSpPr>
            <p:cNvPr id="870" name="Google Shape;870;p49"/>
            <p:cNvCxnSpPr/>
            <p:nvPr/>
          </p:nvCxnSpPr>
          <p:spPr>
            <a:xfrm>
              <a:off x="-1593925" y="-140225"/>
              <a:ext cx="331800" cy="0"/>
            </a:xfrm>
            <a:prstGeom prst="straightConnector1">
              <a:avLst/>
            </a:prstGeom>
            <a:noFill/>
            <a:ln cap="rnd" cmpd="sng" w="28575">
              <a:solidFill>
                <a:schemeClr val="lt1"/>
              </a:solidFill>
              <a:prstDash val="solid"/>
              <a:round/>
              <a:headEnd len="med" w="med" type="none"/>
              <a:tailEnd len="med" w="med" type="none"/>
            </a:ln>
          </p:spPr>
        </p:cxnSp>
        <p:cxnSp>
          <p:nvCxnSpPr>
            <p:cNvPr id="871" name="Google Shape;871;p49"/>
            <p:cNvCxnSpPr/>
            <p:nvPr/>
          </p:nvCxnSpPr>
          <p:spPr>
            <a:xfrm>
              <a:off x="-1593925" y="-21287"/>
              <a:ext cx="331800" cy="0"/>
            </a:xfrm>
            <a:prstGeom prst="straightConnector1">
              <a:avLst/>
            </a:prstGeom>
            <a:noFill/>
            <a:ln cap="rnd" cmpd="sng" w="28575">
              <a:solidFill>
                <a:schemeClr val="lt1"/>
              </a:solidFill>
              <a:prstDash val="solid"/>
              <a:round/>
              <a:headEnd len="med" w="med" type="none"/>
              <a:tailEnd len="med" w="med" type="none"/>
            </a:ln>
          </p:spPr>
        </p:cxnSp>
        <p:cxnSp>
          <p:nvCxnSpPr>
            <p:cNvPr id="872" name="Google Shape;872;p49"/>
            <p:cNvCxnSpPr/>
            <p:nvPr/>
          </p:nvCxnSpPr>
          <p:spPr>
            <a:xfrm>
              <a:off x="-1593925" y="97650"/>
              <a:ext cx="331800" cy="0"/>
            </a:xfrm>
            <a:prstGeom prst="straightConnector1">
              <a:avLst/>
            </a:prstGeom>
            <a:noFill/>
            <a:ln cap="rnd" cmpd="sng" w="28575">
              <a:solidFill>
                <a:schemeClr val="lt1"/>
              </a:solidFill>
              <a:prstDash val="solid"/>
              <a:round/>
              <a:headEnd len="med" w="med" type="none"/>
              <a:tailEnd len="med" w="med" type="none"/>
            </a:ln>
          </p:spPr>
        </p:cxnSp>
      </p:grpSp>
      <p:grpSp>
        <p:nvGrpSpPr>
          <p:cNvPr id="873" name="Google Shape;873;p49"/>
          <p:cNvGrpSpPr/>
          <p:nvPr/>
        </p:nvGrpSpPr>
        <p:grpSpPr>
          <a:xfrm>
            <a:off x="192331" y="1823751"/>
            <a:ext cx="239088" cy="182056"/>
            <a:chOff x="359175" y="637250"/>
            <a:chExt cx="255300" cy="194400"/>
          </a:xfrm>
        </p:grpSpPr>
        <p:grpSp>
          <p:nvGrpSpPr>
            <p:cNvPr id="874" name="Google Shape;874;p49"/>
            <p:cNvGrpSpPr/>
            <p:nvPr/>
          </p:nvGrpSpPr>
          <p:grpSpPr>
            <a:xfrm>
              <a:off x="359175" y="637250"/>
              <a:ext cx="255300" cy="78000"/>
              <a:chOff x="648300" y="324950"/>
              <a:chExt cx="255300" cy="78000"/>
            </a:xfrm>
          </p:grpSpPr>
          <p:cxnSp>
            <p:nvCxnSpPr>
              <p:cNvPr id="875" name="Google Shape;875;p49"/>
              <p:cNvCxnSpPr/>
              <p:nvPr/>
            </p:nvCxnSpPr>
            <p:spPr>
              <a:xfrm flipH="1" rot="10800000">
                <a:off x="648300" y="324950"/>
                <a:ext cx="127800" cy="78000"/>
              </a:xfrm>
              <a:prstGeom prst="straightConnector1">
                <a:avLst/>
              </a:prstGeom>
              <a:noFill/>
              <a:ln cap="rnd" cmpd="sng" w="28575">
                <a:solidFill>
                  <a:schemeClr val="lt1"/>
                </a:solidFill>
                <a:prstDash val="solid"/>
                <a:round/>
                <a:headEnd len="med" w="med" type="none"/>
                <a:tailEnd len="med" w="med" type="none"/>
              </a:ln>
            </p:spPr>
          </p:cxnSp>
          <p:cxnSp>
            <p:nvCxnSpPr>
              <p:cNvPr id="876" name="Google Shape;876;p49"/>
              <p:cNvCxnSpPr/>
              <p:nvPr/>
            </p:nvCxnSpPr>
            <p:spPr>
              <a:xfrm rot="10800000">
                <a:off x="776100" y="324950"/>
                <a:ext cx="127500" cy="78000"/>
              </a:xfrm>
              <a:prstGeom prst="straightConnector1">
                <a:avLst/>
              </a:prstGeom>
              <a:noFill/>
              <a:ln cap="rnd" cmpd="sng" w="28575">
                <a:solidFill>
                  <a:schemeClr val="lt1"/>
                </a:solidFill>
                <a:prstDash val="solid"/>
                <a:round/>
                <a:headEnd len="med" w="med" type="none"/>
                <a:tailEnd len="med" w="med" type="none"/>
              </a:ln>
            </p:spPr>
          </p:cxnSp>
        </p:grpSp>
        <p:sp>
          <p:nvSpPr>
            <p:cNvPr id="877" name="Google Shape;877;p49"/>
            <p:cNvSpPr/>
            <p:nvPr/>
          </p:nvSpPr>
          <p:spPr>
            <a:xfrm>
              <a:off x="404725" y="637250"/>
              <a:ext cx="166500" cy="194400"/>
            </a:xfrm>
            <a:custGeom>
              <a:rect b="b" l="l" r="r" t="t"/>
              <a:pathLst>
                <a:path extrusionOk="0" h="7776" w="6660">
                  <a:moveTo>
                    <a:pt x="0" y="2108"/>
                  </a:moveTo>
                  <a:lnTo>
                    <a:pt x="2" y="7776"/>
                  </a:lnTo>
                  <a:lnTo>
                    <a:pt x="6566" y="7776"/>
                  </a:lnTo>
                  <a:lnTo>
                    <a:pt x="6660" y="2108"/>
                  </a:lnTo>
                  <a:lnTo>
                    <a:pt x="3250" y="0"/>
                  </a:lnTo>
                  <a:close/>
                </a:path>
              </a:pathLst>
            </a:custGeom>
            <a:noFill/>
            <a:ln cap="flat" cmpd="sng" w="28575">
              <a:solidFill>
                <a:schemeClr val="lt1"/>
              </a:solidFill>
              <a:prstDash val="solid"/>
              <a:round/>
              <a:headEnd len="med" w="med" type="none"/>
              <a:tailEnd len="med" w="med" type="none"/>
            </a:ln>
          </p:spPr>
        </p:sp>
      </p:grpSp>
      <p:grpSp>
        <p:nvGrpSpPr>
          <p:cNvPr id="878" name="Google Shape;878;p49"/>
          <p:cNvGrpSpPr/>
          <p:nvPr/>
        </p:nvGrpSpPr>
        <p:grpSpPr>
          <a:xfrm>
            <a:off x="223704" y="2465582"/>
            <a:ext cx="176342" cy="159500"/>
            <a:chOff x="518158" y="1088300"/>
            <a:chExt cx="176342" cy="159500"/>
          </a:xfrm>
        </p:grpSpPr>
        <p:cxnSp>
          <p:nvCxnSpPr>
            <p:cNvPr id="879" name="Google Shape;879;p49"/>
            <p:cNvCxnSpPr/>
            <p:nvPr/>
          </p:nvCxnSpPr>
          <p:spPr>
            <a:xfrm>
              <a:off x="518158" y="1183900"/>
              <a:ext cx="0" cy="63900"/>
            </a:xfrm>
            <a:prstGeom prst="straightConnector1">
              <a:avLst/>
            </a:prstGeom>
            <a:noFill/>
            <a:ln cap="rnd" cmpd="sng" w="28575">
              <a:solidFill>
                <a:schemeClr val="lt1"/>
              </a:solidFill>
              <a:prstDash val="solid"/>
              <a:round/>
              <a:headEnd len="med" w="med" type="none"/>
              <a:tailEnd len="med" w="med" type="none"/>
            </a:ln>
          </p:spPr>
        </p:cxnSp>
        <p:cxnSp>
          <p:nvCxnSpPr>
            <p:cNvPr id="880" name="Google Shape;880;p49"/>
            <p:cNvCxnSpPr/>
            <p:nvPr/>
          </p:nvCxnSpPr>
          <p:spPr>
            <a:xfrm>
              <a:off x="606329" y="1137700"/>
              <a:ext cx="0" cy="110100"/>
            </a:xfrm>
            <a:prstGeom prst="straightConnector1">
              <a:avLst/>
            </a:prstGeom>
            <a:noFill/>
            <a:ln cap="rnd" cmpd="sng" w="28575">
              <a:solidFill>
                <a:schemeClr val="lt1"/>
              </a:solidFill>
              <a:prstDash val="solid"/>
              <a:round/>
              <a:headEnd len="med" w="med" type="none"/>
              <a:tailEnd len="med" w="med" type="none"/>
            </a:ln>
          </p:spPr>
        </p:cxnSp>
        <p:cxnSp>
          <p:nvCxnSpPr>
            <p:cNvPr id="881" name="Google Shape;881;p49"/>
            <p:cNvCxnSpPr/>
            <p:nvPr/>
          </p:nvCxnSpPr>
          <p:spPr>
            <a:xfrm>
              <a:off x="694500" y="1088300"/>
              <a:ext cx="0" cy="159300"/>
            </a:xfrm>
            <a:prstGeom prst="straightConnector1">
              <a:avLst/>
            </a:prstGeom>
            <a:noFill/>
            <a:ln cap="rnd" cmpd="sng" w="28575">
              <a:solidFill>
                <a:schemeClr val="lt1"/>
              </a:solidFill>
              <a:prstDash val="solid"/>
              <a:round/>
              <a:headEnd len="med" w="med" type="none"/>
              <a:tailEnd len="med" w="med" type="none"/>
            </a:ln>
          </p:spPr>
        </p:cxnSp>
      </p:grpSp>
      <p:grpSp>
        <p:nvGrpSpPr>
          <p:cNvPr id="882" name="Google Shape;882;p49"/>
          <p:cNvGrpSpPr/>
          <p:nvPr/>
        </p:nvGrpSpPr>
        <p:grpSpPr>
          <a:xfrm>
            <a:off x="223675" y="3084858"/>
            <a:ext cx="176400" cy="263091"/>
            <a:chOff x="519725" y="1778180"/>
            <a:chExt cx="176400" cy="263091"/>
          </a:xfrm>
        </p:grpSpPr>
        <p:sp>
          <p:nvSpPr>
            <p:cNvPr id="883" name="Google Shape;883;p49"/>
            <p:cNvSpPr/>
            <p:nvPr/>
          </p:nvSpPr>
          <p:spPr>
            <a:xfrm>
              <a:off x="564482" y="1778180"/>
              <a:ext cx="87000" cy="87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9"/>
            <p:cNvSpPr/>
            <p:nvPr/>
          </p:nvSpPr>
          <p:spPr>
            <a:xfrm rot="5400000">
              <a:off x="519725" y="1864870"/>
              <a:ext cx="176400" cy="176400"/>
            </a:xfrm>
            <a:prstGeom prst="pie">
              <a:avLst>
                <a:gd fmla="val 5432773" name="adj1"/>
                <a:gd fmla="val 1620000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5" name="Google Shape;885;p49"/>
          <p:cNvGrpSpPr/>
          <p:nvPr/>
        </p:nvGrpSpPr>
        <p:grpSpPr>
          <a:xfrm>
            <a:off x="218275" y="3807724"/>
            <a:ext cx="187200" cy="159600"/>
            <a:chOff x="508825" y="2429151"/>
            <a:chExt cx="187200" cy="159600"/>
          </a:xfrm>
        </p:grpSpPr>
        <p:sp>
          <p:nvSpPr>
            <p:cNvPr id="886" name="Google Shape;886;p49"/>
            <p:cNvSpPr/>
            <p:nvPr/>
          </p:nvSpPr>
          <p:spPr>
            <a:xfrm>
              <a:off x="508825" y="2429151"/>
              <a:ext cx="187200" cy="159600"/>
            </a:xfrm>
            <a:prstGeom prst="snip1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9"/>
            <p:cNvSpPr/>
            <p:nvPr/>
          </p:nvSpPr>
          <p:spPr>
            <a:xfrm>
              <a:off x="644725" y="2430650"/>
              <a:ext cx="48825" cy="52400"/>
            </a:xfrm>
            <a:custGeom>
              <a:rect b="b" l="l" r="r" t="t"/>
              <a:pathLst>
                <a:path extrusionOk="0" h="2096" w="1953">
                  <a:moveTo>
                    <a:pt x="0" y="0"/>
                  </a:moveTo>
                  <a:lnTo>
                    <a:pt x="1024" y="167"/>
                  </a:lnTo>
                  <a:lnTo>
                    <a:pt x="1905" y="1286"/>
                  </a:lnTo>
                  <a:lnTo>
                    <a:pt x="1953" y="2096"/>
                  </a:lnTo>
                  <a:lnTo>
                    <a:pt x="24" y="2096"/>
                  </a:lnTo>
                  <a:close/>
                </a:path>
              </a:pathLst>
            </a:custGeom>
            <a:solidFill>
              <a:schemeClr val="lt1"/>
            </a:solidFill>
            <a:ln cap="flat" cmpd="sng" w="28575">
              <a:solidFill>
                <a:schemeClr val="lt1"/>
              </a:solidFill>
              <a:prstDash val="solid"/>
              <a:round/>
              <a:headEnd len="med" w="med" type="none"/>
              <a:tailEnd len="med" w="med" type="none"/>
            </a:ln>
          </p:spPr>
        </p:sp>
      </p:grpSp>
      <p:grpSp>
        <p:nvGrpSpPr>
          <p:cNvPr id="888" name="Google Shape;888;p49"/>
          <p:cNvGrpSpPr/>
          <p:nvPr/>
        </p:nvGrpSpPr>
        <p:grpSpPr>
          <a:xfrm>
            <a:off x="223675" y="4427100"/>
            <a:ext cx="176400" cy="176400"/>
            <a:chOff x="514225" y="2875375"/>
            <a:chExt cx="176400" cy="176400"/>
          </a:xfrm>
        </p:grpSpPr>
        <p:sp>
          <p:nvSpPr>
            <p:cNvPr id="889" name="Google Shape;889;p49"/>
            <p:cNvSpPr/>
            <p:nvPr/>
          </p:nvSpPr>
          <p:spPr>
            <a:xfrm>
              <a:off x="514225" y="2875375"/>
              <a:ext cx="176400" cy="1764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0" name="Google Shape;890;p49"/>
            <p:cNvCxnSpPr/>
            <p:nvPr/>
          </p:nvCxnSpPr>
          <p:spPr>
            <a:xfrm>
              <a:off x="602425" y="2922150"/>
              <a:ext cx="0" cy="46500"/>
            </a:xfrm>
            <a:prstGeom prst="straightConnector1">
              <a:avLst/>
            </a:prstGeom>
            <a:noFill/>
            <a:ln cap="rnd" cmpd="sng" w="28575">
              <a:solidFill>
                <a:schemeClr val="lt1"/>
              </a:solidFill>
              <a:prstDash val="solid"/>
              <a:round/>
              <a:headEnd len="med" w="med" type="none"/>
              <a:tailEnd len="med" w="med" type="none"/>
            </a:ln>
          </p:spPr>
        </p:cxnSp>
        <p:cxnSp>
          <p:nvCxnSpPr>
            <p:cNvPr id="891" name="Google Shape;891;p49"/>
            <p:cNvCxnSpPr/>
            <p:nvPr/>
          </p:nvCxnSpPr>
          <p:spPr>
            <a:xfrm rot="10800000">
              <a:off x="602450" y="2968650"/>
              <a:ext cx="38700" cy="0"/>
            </a:xfrm>
            <a:prstGeom prst="straightConnector1">
              <a:avLst/>
            </a:prstGeom>
            <a:noFill/>
            <a:ln cap="rnd" cmpd="sng" w="28575">
              <a:solidFill>
                <a:schemeClr val="lt1"/>
              </a:solidFill>
              <a:prstDash val="solid"/>
              <a:round/>
              <a:headEnd len="med" w="med" type="none"/>
              <a:tailEnd len="med" w="med" type="none"/>
            </a:ln>
          </p:spPr>
        </p:cxnSp>
      </p:grpSp>
      <p:sp>
        <p:nvSpPr>
          <p:cNvPr id="892" name="Google Shape;892;p49"/>
          <p:cNvSpPr txBox="1"/>
          <p:nvPr>
            <p:ph idx="1" type="body"/>
          </p:nvPr>
        </p:nvSpPr>
        <p:spPr>
          <a:xfrm>
            <a:off x="1368000" y="1016775"/>
            <a:ext cx="7056000" cy="35865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Used to create conditions, which creates conditional statements</a:t>
            </a:r>
            <a:endParaRPr sz="2300"/>
          </a:p>
          <a:p>
            <a:pPr indent="-374650" lvl="1" marL="914400" rtl="0" algn="l">
              <a:spcBef>
                <a:spcPts val="0"/>
              </a:spcBef>
              <a:spcAft>
                <a:spcPts val="0"/>
              </a:spcAft>
              <a:buSzPts val="2300"/>
              <a:buChar char="○"/>
            </a:pPr>
            <a:r>
              <a:rPr lang="en" sz="2300"/>
              <a:t>Useful for </a:t>
            </a:r>
            <a:r>
              <a:rPr lang="en" sz="2300"/>
              <a:t>decision</a:t>
            </a:r>
            <a:r>
              <a:rPr lang="en" sz="2300"/>
              <a:t>-making and controlling program flow</a:t>
            </a:r>
            <a:endParaRPr sz="2300"/>
          </a:p>
        </p:txBody>
      </p:sp>
      <p:sp>
        <p:nvSpPr>
          <p:cNvPr id="893" name="Google Shape;893;p49"/>
          <p:cNvSpPr txBox="1"/>
          <p:nvPr>
            <p:ph type="title"/>
          </p:nvPr>
        </p:nvSpPr>
        <p:spPr>
          <a:xfrm>
            <a:off x="648000" y="368825"/>
            <a:ext cx="84960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Logic</a:t>
            </a:r>
            <a:endParaRPr/>
          </a:p>
        </p:txBody>
      </p:sp>
      <p:sp>
        <p:nvSpPr>
          <p:cNvPr id="894" name="Google Shape;894;p49">
            <a:hlinkClick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5" name="Google Shape;895;p49"/>
          <p:cNvGrpSpPr/>
          <p:nvPr/>
        </p:nvGrpSpPr>
        <p:grpSpPr>
          <a:xfrm rot="10800000">
            <a:off x="8745326" y="4425438"/>
            <a:ext cx="119400" cy="54900"/>
            <a:chOff x="8645564" y="4373138"/>
            <a:chExt cx="119400" cy="54900"/>
          </a:xfrm>
        </p:grpSpPr>
        <p:cxnSp>
          <p:nvCxnSpPr>
            <p:cNvPr id="896" name="Google Shape;896;p49"/>
            <p:cNvCxnSpPr/>
            <p:nvPr/>
          </p:nvCxnSpPr>
          <p:spPr>
            <a:xfrm>
              <a:off x="8707064" y="43731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897" name="Google Shape;897;p49"/>
            <p:cNvCxnSpPr/>
            <p:nvPr/>
          </p:nvCxnSpPr>
          <p:spPr>
            <a:xfrm flipH="1">
              <a:off x="8645564" y="43731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898" name="Google Shape;898;p49">
            <a:hlinkClick/>
          </p:cNvPr>
          <p:cNvSpPr/>
          <p:nvPr/>
        </p:nvSpPr>
        <p:spPr>
          <a:xfrm>
            <a:off x="114725" y="299560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9">
            <a:hlinkClick/>
          </p:cNvPr>
          <p:cNvSpPr/>
          <p:nvPr/>
        </p:nvSpPr>
        <p:spPr>
          <a:xfrm>
            <a:off x="131850" y="371135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9">
            <a:hlinkClick/>
          </p:cNvPr>
          <p:cNvSpPr/>
          <p:nvPr/>
        </p:nvSpPr>
        <p:spPr>
          <a:xfrm>
            <a:off x="131850" y="4313988"/>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9">
            <a:hlinkClick/>
          </p:cNvPr>
          <p:cNvSpPr/>
          <p:nvPr/>
        </p:nvSpPr>
        <p:spPr>
          <a:xfrm>
            <a:off x="131838" y="23665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9">
            <a:hlinkClick action="ppaction://hlinksldjump" r:id="rId3"/>
          </p:cNvPr>
          <p:cNvSpPr/>
          <p:nvPr/>
        </p:nvSpPr>
        <p:spPr>
          <a:xfrm>
            <a:off x="131838" y="17419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9">
            <a:hlinkClick action="ppaction://hlinkshowjump?jump=previousslide"/>
          </p:cNvPr>
          <p:cNvSpPr/>
          <p:nvPr/>
        </p:nvSpPr>
        <p:spPr>
          <a:xfrm>
            <a:off x="8654437" y="3856175"/>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4" name="Google Shape;904;p49"/>
          <p:cNvGrpSpPr/>
          <p:nvPr/>
        </p:nvGrpSpPr>
        <p:grpSpPr>
          <a:xfrm>
            <a:off x="8745348" y="3979338"/>
            <a:ext cx="119400" cy="54900"/>
            <a:chOff x="8745348" y="3979338"/>
            <a:chExt cx="119400" cy="54900"/>
          </a:xfrm>
        </p:grpSpPr>
        <p:cxnSp>
          <p:nvCxnSpPr>
            <p:cNvPr id="905" name="Google Shape;905;p49">
              <a:hlinkClick action="ppaction://hlinkshowjump?jump=previousslide"/>
            </p:cNvPr>
            <p:cNvCxnSpPr/>
            <p:nvPr/>
          </p:nvCxnSpPr>
          <p:spPr>
            <a:xfrm>
              <a:off x="8806848" y="39793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906" name="Google Shape;906;p49">
              <a:hlinkClick action="ppaction://hlinkshowjump?jump=previousslide"/>
            </p:cNvPr>
            <p:cNvCxnSpPr/>
            <p:nvPr/>
          </p:nvCxnSpPr>
          <p:spPr>
            <a:xfrm flipH="1">
              <a:off x="8745348" y="3979338"/>
              <a:ext cx="61500" cy="54900"/>
            </a:xfrm>
            <a:prstGeom prst="straightConnector1">
              <a:avLst/>
            </a:prstGeom>
            <a:noFill/>
            <a:ln cap="rnd" cmpd="sng" w="28575">
              <a:solidFill>
                <a:schemeClr val="lt1"/>
              </a:solidFill>
              <a:prstDash val="solid"/>
              <a:round/>
              <a:headEnd len="med" w="med" type="none"/>
              <a:tailEnd len="med" w="med" type="none"/>
            </a:ln>
          </p:spPr>
        </p:cxn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50"/>
          <p:cNvSpPr/>
          <p:nvPr/>
        </p:nvSpPr>
        <p:spPr>
          <a:xfrm>
            <a:off x="1974089" y="1357575"/>
            <a:ext cx="2470500" cy="1420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50"/>
          <p:cNvSpPr/>
          <p:nvPr/>
        </p:nvSpPr>
        <p:spPr>
          <a:xfrm>
            <a:off x="5347401" y="1357575"/>
            <a:ext cx="2470500" cy="1420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50"/>
          <p:cNvSpPr/>
          <p:nvPr/>
        </p:nvSpPr>
        <p:spPr>
          <a:xfrm>
            <a:off x="1974089" y="3059550"/>
            <a:ext cx="2470500" cy="1420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50"/>
          <p:cNvSpPr/>
          <p:nvPr/>
        </p:nvSpPr>
        <p:spPr>
          <a:xfrm>
            <a:off x="5347401" y="3059550"/>
            <a:ext cx="2470500" cy="1420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50"/>
          <p:cNvSpPr/>
          <p:nvPr/>
        </p:nvSpPr>
        <p:spPr>
          <a:xfrm>
            <a:off x="1566950" y="1117850"/>
            <a:ext cx="642000" cy="642000"/>
          </a:xfrm>
          <a:prstGeom prst="ellipse">
            <a:avLst/>
          </a:prstGeom>
          <a:gradFill>
            <a:gsLst>
              <a:gs pos="0">
                <a:schemeClr val="lt2"/>
              </a:gs>
              <a:gs pos="100000">
                <a:schemeClr val="accen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50"/>
          <p:cNvSpPr/>
          <p:nvPr/>
        </p:nvSpPr>
        <p:spPr>
          <a:xfrm>
            <a:off x="1566950" y="2754303"/>
            <a:ext cx="642000" cy="6420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50"/>
          <p:cNvSpPr/>
          <p:nvPr/>
        </p:nvSpPr>
        <p:spPr>
          <a:xfrm>
            <a:off x="4952113" y="1107130"/>
            <a:ext cx="642000" cy="642000"/>
          </a:xfrm>
          <a:prstGeom prst="ellipse">
            <a:avLst/>
          </a:prstGeom>
          <a:gradFill>
            <a:gsLst>
              <a:gs pos="0">
                <a:schemeClr val="accent1"/>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50"/>
          <p:cNvSpPr/>
          <p:nvPr/>
        </p:nvSpPr>
        <p:spPr>
          <a:xfrm>
            <a:off x="4952113" y="2819783"/>
            <a:ext cx="642000" cy="642000"/>
          </a:xfrm>
          <a:prstGeom prst="ellipse">
            <a:avLst/>
          </a:prstGeom>
          <a:gradFill>
            <a:gsLst>
              <a:gs pos="0">
                <a:schemeClr val="lt2"/>
              </a:gs>
              <a:gs pos="100000">
                <a:schemeClr val="accent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50"/>
          <p:cNvSpPr txBox="1"/>
          <p:nvPr>
            <p:ph idx="2" type="title"/>
          </p:nvPr>
        </p:nvSpPr>
        <p:spPr>
          <a:xfrm>
            <a:off x="1566950" y="1179800"/>
            <a:ext cx="642000" cy="5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a:t>01</a:t>
            </a:r>
            <a:endParaRPr/>
          </a:p>
        </p:txBody>
      </p:sp>
      <p:sp>
        <p:nvSpPr>
          <p:cNvPr id="920" name="Google Shape;920;p50"/>
          <p:cNvSpPr txBox="1"/>
          <p:nvPr>
            <p:ph idx="3" type="title"/>
          </p:nvPr>
        </p:nvSpPr>
        <p:spPr>
          <a:xfrm>
            <a:off x="4952100" y="1169075"/>
            <a:ext cx="642000" cy="5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a:t>03</a:t>
            </a:r>
            <a:endParaRPr/>
          </a:p>
        </p:txBody>
      </p:sp>
      <p:sp>
        <p:nvSpPr>
          <p:cNvPr id="921" name="Google Shape;921;p50"/>
          <p:cNvSpPr txBox="1"/>
          <p:nvPr>
            <p:ph idx="4" type="title"/>
          </p:nvPr>
        </p:nvSpPr>
        <p:spPr>
          <a:xfrm>
            <a:off x="1566938" y="2816250"/>
            <a:ext cx="642000" cy="5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a:t>02</a:t>
            </a:r>
            <a:endParaRPr/>
          </a:p>
        </p:txBody>
      </p:sp>
      <p:sp>
        <p:nvSpPr>
          <p:cNvPr id="922" name="Google Shape;922;p50"/>
          <p:cNvSpPr txBox="1"/>
          <p:nvPr>
            <p:ph idx="5" type="title"/>
          </p:nvPr>
        </p:nvSpPr>
        <p:spPr>
          <a:xfrm>
            <a:off x="4952110" y="2881725"/>
            <a:ext cx="642000" cy="5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a:t>04</a:t>
            </a:r>
            <a:endParaRPr/>
          </a:p>
        </p:txBody>
      </p:sp>
      <p:sp>
        <p:nvSpPr>
          <p:cNvPr id="923" name="Google Shape;923;p50"/>
          <p:cNvSpPr txBox="1"/>
          <p:nvPr>
            <p:ph idx="6" type="title"/>
          </p:nvPr>
        </p:nvSpPr>
        <p:spPr>
          <a:xfrm>
            <a:off x="2086596" y="1546350"/>
            <a:ext cx="1848000" cy="46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a:t>&gt;, &lt;</a:t>
            </a:r>
            <a:endParaRPr/>
          </a:p>
        </p:txBody>
      </p:sp>
      <p:sp>
        <p:nvSpPr>
          <p:cNvPr id="924" name="Google Shape;924;p50"/>
          <p:cNvSpPr txBox="1"/>
          <p:nvPr>
            <p:ph idx="7" type="title"/>
          </p:nvPr>
        </p:nvSpPr>
        <p:spPr>
          <a:xfrm>
            <a:off x="2086596" y="3248329"/>
            <a:ext cx="1848000" cy="46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a:t>&gt;=, &lt;=</a:t>
            </a:r>
            <a:endParaRPr/>
          </a:p>
        </p:txBody>
      </p:sp>
      <p:sp>
        <p:nvSpPr>
          <p:cNvPr id="925" name="Google Shape;925;p50"/>
          <p:cNvSpPr txBox="1"/>
          <p:nvPr>
            <p:ph idx="8" type="title"/>
          </p:nvPr>
        </p:nvSpPr>
        <p:spPr>
          <a:xfrm>
            <a:off x="5459913" y="1546350"/>
            <a:ext cx="1848000" cy="46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a:t>== (not =)</a:t>
            </a:r>
            <a:endParaRPr/>
          </a:p>
        </p:txBody>
      </p:sp>
      <p:sp>
        <p:nvSpPr>
          <p:cNvPr id="926" name="Google Shape;926;p50"/>
          <p:cNvSpPr txBox="1"/>
          <p:nvPr>
            <p:ph idx="9" type="title"/>
          </p:nvPr>
        </p:nvSpPr>
        <p:spPr>
          <a:xfrm>
            <a:off x="5459913" y="3248323"/>
            <a:ext cx="1848000" cy="46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a:t>!=</a:t>
            </a:r>
            <a:endParaRPr/>
          </a:p>
        </p:txBody>
      </p:sp>
      <p:sp>
        <p:nvSpPr>
          <p:cNvPr id="927" name="Google Shape;927;p50"/>
          <p:cNvSpPr txBox="1"/>
          <p:nvPr>
            <p:ph idx="1" type="subTitle"/>
          </p:nvPr>
        </p:nvSpPr>
        <p:spPr>
          <a:xfrm>
            <a:off x="2086600" y="1780075"/>
            <a:ext cx="2245500" cy="954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dk1"/>
                </a:solidFill>
              </a:rPr>
              <a:t>4 &gt; 3 returns TRUE</a:t>
            </a:r>
            <a:endParaRPr>
              <a:solidFill>
                <a:schemeClr val="dk1"/>
              </a:solidFill>
            </a:endParaRPr>
          </a:p>
          <a:p>
            <a:pPr indent="0" lvl="0" marL="0" rtl="0" algn="l">
              <a:spcBef>
                <a:spcPts val="0"/>
              </a:spcBef>
              <a:spcAft>
                <a:spcPts val="0"/>
              </a:spcAft>
              <a:buNone/>
            </a:pPr>
            <a:r>
              <a:rPr lang="en">
                <a:solidFill>
                  <a:schemeClr val="dk1"/>
                </a:solidFill>
              </a:rPr>
              <a:t>4 &lt; 3 returns FALSE</a:t>
            </a:r>
            <a:endParaRPr>
              <a:solidFill>
                <a:schemeClr val="dk1"/>
              </a:solidFill>
            </a:endParaRPr>
          </a:p>
        </p:txBody>
      </p:sp>
      <p:sp>
        <p:nvSpPr>
          <p:cNvPr id="928" name="Google Shape;928;p50"/>
          <p:cNvSpPr txBox="1"/>
          <p:nvPr>
            <p:ph idx="13" type="subTitle"/>
          </p:nvPr>
        </p:nvSpPr>
        <p:spPr>
          <a:xfrm>
            <a:off x="5459925" y="1865700"/>
            <a:ext cx="2245500" cy="723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dk1"/>
                </a:solidFill>
              </a:rPr>
              <a:t>“Hello!” == “Hello!” returns TRUE</a:t>
            </a:r>
            <a:endParaRPr>
              <a:solidFill>
                <a:schemeClr val="dk1"/>
              </a:solidFill>
            </a:endParaRPr>
          </a:p>
          <a:p>
            <a:pPr indent="0" lvl="0" marL="0" rtl="0" algn="l">
              <a:spcBef>
                <a:spcPts val="0"/>
              </a:spcBef>
              <a:spcAft>
                <a:spcPts val="0"/>
              </a:spcAft>
              <a:buNone/>
            </a:pPr>
            <a:r>
              <a:rPr lang="en">
                <a:solidFill>
                  <a:schemeClr val="dk1"/>
                </a:solidFill>
              </a:rPr>
              <a:t>“Hi” == “hi” returns FALSE</a:t>
            </a:r>
            <a:endParaRPr>
              <a:solidFill>
                <a:schemeClr val="dk1"/>
              </a:solidFill>
            </a:endParaRPr>
          </a:p>
        </p:txBody>
      </p:sp>
      <p:sp>
        <p:nvSpPr>
          <p:cNvPr id="929" name="Google Shape;929;p50"/>
          <p:cNvSpPr txBox="1"/>
          <p:nvPr>
            <p:ph idx="14" type="subTitle"/>
          </p:nvPr>
        </p:nvSpPr>
        <p:spPr>
          <a:xfrm>
            <a:off x="2086600" y="3567675"/>
            <a:ext cx="2245500" cy="859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dk1"/>
                </a:solidFill>
              </a:rPr>
              <a:t>5 &gt;= 3 returns TRUE</a:t>
            </a:r>
            <a:endParaRPr>
              <a:solidFill>
                <a:schemeClr val="dk1"/>
              </a:solidFill>
            </a:endParaRPr>
          </a:p>
          <a:p>
            <a:pPr indent="0" lvl="0" marL="0" rtl="0" algn="l">
              <a:spcBef>
                <a:spcPts val="0"/>
              </a:spcBef>
              <a:spcAft>
                <a:spcPts val="0"/>
              </a:spcAft>
              <a:buNone/>
            </a:pPr>
            <a:r>
              <a:rPr lang="en">
                <a:solidFill>
                  <a:schemeClr val="dk1"/>
                </a:solidFill>
              </a:rPr>
              <a:t>5 &gt;= 5 returns TRUE</a:t>
            </a:r>
            <a:endParaRPr>
              <a:solidFill>
                <a:schemeClr val="dk1"/>
              </a:solidFill>
            </a:endParaRPr>
          </a:p>
          <a:p>
            <a:pPr indent="0" lvl="0" marL="0" rtl="0" algn="l">
              <a:spcBef>
                <a:spcPts val="0"/>
              </a:spcBef>
              <a:spcAft>
                <a:spcPts val="0"/>
              </a:spcAft>
              <a:buNone/>
            </a:pPr>
            <a:r>
              <a:rPr lang="en">
                <a:solidFill>
                  <a:schemeClr val="dk1"/>
                </a:solidFill>
              </a:rPr>
              <a:t>3 &lt;= 1 returns FALSE</a:t>
            </a:r>
            <a:endParaRPr>
              <a:solidFill>
                <a:schemeClr val="dk1"/>
              </a:solidFill>
            </a:endParaRPr>
          </a:p>
        </p:txBody>
      </p:sp>
      <p:sp>
        <p:nvSpPr>
          <p:cNvPr id="930" name="Google Shape;930;p50"/>
          <p:cNvSpPr txBox="1"/>
          <p:nvPr>
            <p:ph idx="15" type="subTitle"/>
          </p:nvPr>
        </p:nvSpPr>
        <p:spPr>
          <a:xfrm>
            <a:off x="5459925" y="3567675"/>
            <a:ext cx="2358000" cy="723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dk1"/>
                </a:solidFill>
              </a:rPr>
              <a:t>“Whatup” != “Bye” returns TRUE</a:t>
            </a:r>
            <a:endParaRPr>
              <a:solidFill>
                <a:schemeClr val="dk1"/>
              </a:solidFill>
            </a:endParaRPr>
          </a:p>
          <a:p>
            <a:pPr indent="0" lvl="0" marL="0" rtl="0" algn="l">
              <a:spcBef>
                <a:spcPts val="0"/>
              </a:spcBef>
              <a:spcAft>
                <a:spcPts val="0"/>
              </a:spcAft>
              <a:buNone/>
            </a:pPr>
            <a:r>
              <a:rPr lang="en">
                <a:solidFill>
                  <a:schemeClr val="dk1"/>
                </a:solidFill>
              </a:rPr>
              <a:t>“Hey” != “Hey” returns FALSE </a:t>
            </a:r>
            <a:endParaRPr>
              <a:solidFill>
                <a:schemeClr val="dk1"/>
              </a:solidFill>
            </a:endParaRPr>
          </a:p>
        </p:txBody>
      </p:sp>
      <p:sp>
        <p:nvSpPr>
          <p:cNvPr id="931" name="Google Shape;931;p50"/>
          <p:cNvSpPr/>
          <p:nvPr/>
        </p:nvSpPr>
        <p:spPr>
          <a:xfrm rot="-5400000">
            <a:off x="181950" y="1587925"/>
            <a:ext cx="423000" cy="6537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2" name="Google Shape;932;p50"/>
          <p:cNvGrpSpPr/>
          <p:nvPr/>
        </p:nvGrpSpPr>
        <p:grpSpPr>
          <a:xfrm>
            <a:off x="192327" y="335373"/>
            <a:ext cx="239095" cy="171413"/>
            <a:chOff x="-1593925" y="-140225"/>
            <a:chExt cx="331800" cy="237875"/>
          </a:xfrm>
        </p:grpSpPr>
        <p:cxnSp>
          <p:nvCxnSpPr>
            <p:cNvPr id="933" name="Google Shape;933;p50"/>
            <p:cNvCxnSpPr/>
            <p:nvPr/>
          </p:nvCxnSpPr>
          <p:spPr>
            <a:xfrm>
              <a:off x="-1593925" y="-140225"/>
              <a:ext cx="331800" cy="0"/>
            </a:xfrm>
            <a:prstGeom prst="straightConnector1">
              <a:avLst/>
            </a:prstGeom>
            <a:noFill/>
            <a:ln cap="rnd" cmpd="sng" w="28575">
              <a:solidFill>
                <a:schemeClr val="lt1"/>
              </a:solidFill>
              <a:prstDash val="solid"/>
              <a:round/>
              <a:headEnd len="med" w="med" type="none"/>
              <a:tailEnd len="med" w="med" type="none"/>
            </a:ln>
          </p:spPr>
        </p:cxnSp>
        <p:cxnSp>
          <p:nvCxnSpPr>
            <p:cNvPr id="934" name="Google Shape;934;p50"/>
            <p:cNvCxnSpPr/>
            <p:nvPr/>
          </p:nvCxnSpPr>
          <p:spPr>
            <a:xfrm>
              <a:off x="-1593925" y="-21287"/>
              <a:ext cx="331800" cy="0"/>
            </a:xfrm>
            <a:prstGeom prst="straightConnector1">
              <a:avLst/>
            </a:prstGeom>
            <a:noFill/>
            <a:ln cap="rnd" cmpd="sng" w="28575">
              <a:solidFill>
                <a:schemeClr val="lt1"/>
              </a:solidFill>
              <a:prstDash val="solid"/>
              <a:round/>
              <a:headEnd len="med" w="med" type="none"/>
              <a:tailEnd len="med" w="med" type="none"/>
            </a:ln>
          </p:spPr>
        </p:cxnSp>
        <p:cxnSp>
          <p:nvCxnSpPr>
            <p:cNvPr id="935" name="Google Shape;935;p50"/>
            <p:cNvCxnSpPr/>
            <p:nvPr/>
          </p:nvCxnSpPr>
          <p:spPr>
            <a:xfrm>
              <a:off x="-1593925" y="97650"/>
              <a:ext cx="331800" cy="0"/>
            </a:xfrm>
            <a:prstGeom prst="straightConnector1">
              <a:avLst/>
            </a:prstGeom>
            <a:noFill/>
            <a:ln cap="rnd" cmpd="sng" w="28575">
              <a:solidFill>
                <a:schemeClr val="lt1"/>
              </a:solidFill>
              <a:prstDash val="solid"/>
              <a:round/>
              <a:headEnd len="med" w="med" type="none"/>
              <a:tailEnd len="med" w="med" type="none"/>
            </a:ln>
          </p:spPr>
        </p:cxnSp>
      </p:grpSp>
      <p:grpSp>
        <p:nvGrpSpPr>
          <p:cNvPr id="936" name="Google Shape;936;p50"/>
          <p:cNvGrpSpPr/>
          <p:nvPr/>
        </p:nvGrpSpPr>
        <p:grpSpPr>
          <a:xfrm>
            <a:off x="192331" y="1823751"/>
            <a:ext cx="239088" cy="182056"/>
            <a:chOff x="359175" y="637250"/>
            <a:chExt cx="255300" cy="194400"/>
          </a:xfrm>
        </p:grpSpPr>
        <p:grpSp>
          <p:nvGrpSpPr>
            <p:cNvPr id="937" name="Google Shape;937;p50"/>
            <p:cNvGrpSpPr/>
            <p:nvPr/>
          </p:nvGrpSpPr>
          <p:grpSpPr>
            <a:xfrm>
              <a:off x="359175" y="637250"/>
              <a:ext cx="255300" cy="78000"/>
              <a:chOff x="648300" y="324950"/>
              <a:chExt cx="255300" cy="78000"/>
            </a:xfrm>
          </p:grpSpPr>
          <p:cxnSp>
            <p:nvCxnSpPr>
              <p:cNvPr id="938" name="Google Shape;938;p50"/>
              <p:cNvCxnSpPr/>
              <p:nvPr/>
            </p:nvCxnSpPr>
            <p:spPr>
              <a:xfrm flipH="1" rot="10800000">
                <a:off x="648300" y="324950"/>
                <a:ext cx="127800" cy="78000"/>
              </a:xfrm>
              <a:prstGeom prst="straightConnector1">
                <a:avLst/>
              </a:prstGeom>
              <a:noFill/>
              <a:ln cap="rnd" cmpd="sng" w="28575">
                <a:solidFill>
                  <a:schemeClr val="lt1"/>
                </a:solidFill>
                <a:prstDash val="solid"/>
                <a:round/>
                <a:headEnd len="med" w="med" type="none"/>
                <a:tailEnd len="med" w="med" type="none"/>
              </a:ln>
            </p:spPr>
          </p:cxnSp>
          <p:cxnSp>
            <p:nvCxnSpPr>
              <p:cNvPr id="939" name="Google Shape;939;p50"/>
              <p:cNvCxnSpPr/>
              <p:nvPr/>
            </p:nvCxnSpPr>
            <p:spPr>
              <a:xfrm rot="10800000">
                <a:off x="776100" y="324950"/>
                <a:ext cx="127500" cy="78000"/>
              </a:xfrm>
              <a:prstGeom prst="straightConnector1">
                <a:avLst/>
              </a:prstGeom>
              <a:noFill/>
              <a:ln cap="rnd" cmpd="sng" w="28575">
                <a:solidFill>
                  <a:schemeClr val="lt1"/>
                </a:solidFill>
                <a:prstDash val="solid"/>
                <a:round/>
                <a:headEnd len="med" w="med" type="none"/>
                <a:tailEnd len="med" w="med" type="none"/>
              </a:ln>
            </p:spPr>
          </p:cxnSp>
        </p:grpSp>
        <p:sp>
          <p:nvSpPr>
            <p:cNvPr id="940" name="Google Shape;940;p50"/>
            <p:cNvSpPr/>
            <p:nvPr/>
          </p:nvSpPr>
          <p:spPr>
            <a:xfrm>
              <a:off x="404725" y="637250"/>
              <a:ext cx="166500" cy="194400"/>
            </a:xfrm>
            <a:custGeom>
              <a:rect b="b" l="l" r="r" t="t"/>
              <a:pathLst>
                <a:path extrusionOk="0" h="7776" w="6660">
                  <a:moveTo>
                    <a:pt x="0" y="2108"/>
                  </a:moveTo>
                  <a:lnTo>
                    <a:pt x="2" y="7776"/>
                  </a:lnTo>
                  <a:lnTo>
                    <a:pt x="6566" y="7776"/>
                  </a:lnTo>
                  <a:lnTo>
                    <a:pt x="6660" y="2108"/>
                  </a:lnTo>
                  <a:lnTo>
                    <a:pt x="3250" y="0"/>
                  </a:lnTo>
                  <a:close/>
                </a:path>
              </a:pathLst>
            </a:custGeom>
            <a:noFill/>
            <a:ln cap="flat" cmpd="sng" w="28575">
              <a:solidFill>
                <a:schemeClr val="lt1"/>
              </a:solidFill>
              <a:prstDash val="solid"/>
              <a:round/>
              <a:headEnd len="med" w="med" type="none"/>
              <a:tailEnd len="med" w="med" type="none"/>
            </a:ln>
          </p:spPr>
        </p:sp>
      </p:grpSp>
      <p:grpSp>
        <p:nvGrpSpPr>
          <p:cNvPr id="941" name="Google Shape;941;p50"/>
          <p:cNvGrpSpPr/>
          <p:nvPr/>
        </p:nvGrpSpPr>
        <p:grpSpPr>
          <a:xfrm>
            <a:off x="223704" y="2465582"/>
            <a:ext cx="176342" cy="159500"/>
            <a:chOff x="518158" y="1088300"/>
            <a:chExt cx="176342" cy="159500"/>
          </a:xfrm>
        </p:grpSpPr>
        <p:cxnSp>
          <p:nvCxnSpPr>
            <p:cNvPr id="942" name="Google Shape;942;p50"/>
            <p:cNvCxnSpPr/>
            <p:nvPr/>
          </p:nvCxnSpPr>
          <p:spPr>
            <a:xfrm>
              <a:off x="518158" y="1183900"/>
              <a:ext cx="0" cy="63900"/>
            </a:xfrm>
            <a:prstGeom prst="straightConnector1">
              <a:avLst/>
            </a:prstGeom>
            <a:noFill/>
            <a:ln cap="rnd" cmpd="sng" w="28575">
              <a:solidFill>
                <a:schemeClr val="lt1"/>
              </a:solidFill>
              <a:prstDash val="solid"/>
              <a:round/>
              <a:headEnd len="med" w="med" type="none"/>
              <a:tailEnd len="med" w="med" type="none"/>
            </a:ln>
          </p:spPr>
        </p:cxnSp>
        <p:cxnSp>
          <p:nvCxnSpPr>
            <p:cNvPr id="943" name="Google Shape;943;p50"/>
            <p:cNvCxnSpPr/>
            <p:nvPr/>
          </p:nvCxnSpPr>
          <p:spPr>
            <a:xfrm>
              <a:off x="606329" y="1137700"/>
              <a:ext cx="0" cy="110100"/>
            </a:xfrm>
            <a:prstGeom prst="straightConnector1">
              <a:avLst/>
            </a:prstGeom>
            <a:noFill/>
            <a:ln cap="rnd" cmpd="sng" w="28575">
              <a:solidFill>
                <a:schemeClr val="lt1"/>
              </a:solidFill>
              <a:prstDash val="solid"/>
              <a:round/>
              <a:headEnd len="med" w="med" type="none"/>
              <a:tailEnd len="med" w="med" type="none"/>
            </a:ln>
          </p:spPr>
        </p:cxnSp>
        <p:cxnSp>
          <p:nvCxnSpPr>
            <p:cNvPr id="944" name="Google Shape;944;p50"/>
            <p:cNvCxnSpPr/>
            <p:nvPr/>
          </p:nvCxnSpPr>
          <p:spPr>
            <a:xfrm>
              <a:off x="694500" y="1088300"/>
              <a:ext cx="0" cy="159300"/>
            </a:xfrm>
            <a:prstGeom prst="straightConnector1">
              <a:avLst/>
            </a:prstGeom>
            <a:noFill/>
            <a:ln cap="rnd" cmpd="sng" w="28575">
              <a:solidFill>
                <a:schemeClr val="lt1"/>
              </a:solidFill>
              <a:prstDash val="solid"/>
              <a:round/>
              <a:headEnd len="med" w="med" type="none"/>
              <a:tailEnd len="med" w="med" type="none"/>
            </a:ln>
          </p:spPr>
        </p:cxnSp>
      </p:grpSp>
      <p:grpSp>
        <p:nvGrpSpPr>
          <p:cNvPr id="945" name="Google Shape;945;p50"/>
          <p:cNvGrpSpPr/>
          <p:nvPr/>
        </p:nvGrpSpPr>
        <p:grpSpPr>
          <a:xfrm>
            <a:off x="223675" y="3084858"/>
            <a:ext cx="176400" cy="263091"/>
            <a:chOff x="519725" y="1778180"/>
            <a:chExt cx="176400" cy="263091"/>
          </a:xfrm>
        </p:grpSpPr>
        <p:sp>
          <p:nvSpPr>
            <p:cNvPr id="946" name="Google Shape;946;p50"/>
            <p:cNvSpPr/>
            <p:nvPr/>
          </p:nvSpPr>
          <p:spPr>
            <a:xfrm>
              <a:off x="564482" y="1778180"/>
              <a:ext cx="87000" cy="87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50"/>
            <p:cNvSpPr/>
            <p:nvPr/>
          </p:nvSpPr>
          <p:spPr>
            <a:xfrm rot="5400000">
              <a:off x="519725" y="1864870"/>
              <a:ext cx="176400" cy="176400"/>
            </a:xfrm>
            <a:prstGeom prst="pie">
              <a:avLst>
                <a:gd fmla="val 5432773" name="adj1"/>
                <a:gd fmla="val 1620000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8" name="Google Shape;948;p50"/>
          <p:cNvGrpSpPr/>
          <p:nvPr/>
        </p:nvGrpSpPr>
        <p:grpSpPr>
          <a:xfrm>
            <a:off x="218275" y="3807724"/>
            <a:ext cx="187200" cy="159600"/>
            <a:chOff x="508825" y="2429151"/>
            <a:chExt cx="187200" cy="159600"/>
          </a:xfrm>
        </p:grpSpPr>
        <p:sp>
          <p:nvSpPr>
            <p:cNvPr id="949" name="Google Shape;949;p50"/>
            <p:cNvSpPr/>
            <p:nvPr/>
          </p:nvSpPr>
          <p:spPr>
            <a:xfrm>
              <a:off x="508825" y="2429151"/>
              <a:ext cx="187200" cy="159600"/>
            </a:xfrm>
            <a:prstGeom prst="snip1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50"/>
            <p:cNvSpPr/>
            <p:nvPr/>
          </p:nvSpPr>
          <p:spPr>
            <a:xfrm>
              <a:off x="644725" y="2430650"/>
              <a:ext cx="48825" cy="52400"/>
            </a:xfrm>
            <a:custGeom>
              <a:rect b="b" l="l" r="r" t="t"/>
              <a:pathLst>
                <a:path extrusionOk="0" h="2096" w="1953">
                  <a:moveTo>
                    <a:pt x="0" y="0"/>
                  </a:moveTo>
                  <a:lnTo>
                    <a:pt x="1024" y="167"/>
                  </a:lnTo>
                  <a:lnTo>
                    <a:pt x="1905" y="1286"/>
                  </a:lnTo>
                  <a:lnTo>
                    <a:pt x="1953" y="2096"/>
                  </a:lnTo>
                  <a:lnTo>
                    <a:pt x="24" y="2096"/>
                  </a:lnTo>
                  <a:close/>
                </a:path>
              </a:pathLst>
            </a:custGeom>
            <a:solidFill>
              <a:schemeClr val="lt1"/>
            </a:solidFill>
            <a:ln cap="flat" cmpd="sng" w="28575">
              <a:solidFill>
                <a:schemeClr val="lt1"/>
              </a:solidFill>
              <a:prstDash val="solid"/>
              <a:round/>
              <a:headEnd len="med" w="med" type="none"/>
              <a:tailEnd len="med" w="med" type="none"/>
            </a:ln>
          </p:spPr>
        </p:sp>
      </p:grpSp>
      <p:grpSp>
        <p:nvGrpSpPr>
          <p:cNvPr id="951" name="Google Shape;951;p50"/>
          <p:cNvGrpSpPr/>
          <p:nvPr/>
        </p:nvGrpSpPr>
        <p:grpSpPr>
          <a:xfrm>
            <a:off x="223675" y="4427100"/>
            <a:ext cx="176400" cy="176400"/>
            <a:chOff x="514225" y="2875375"/>
            <a:chExt cx="176400" cy="176400"/>
          </a:xfrm>
        </p:grpSpPr>
        <p:sp>
          <p:nvSpPr>
            <p:cNvPr id="952" name="Google Shape;952;p50"/>
            <p:cNvSpPr/>
            <p:nvPr/>
          </p:nvSpPr>
          <p:spPr>
            <a:xfrm>
              <a:off x="514225" y="2875375"/>
              <a:ext cx="176400" cy="1764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3" name="Google Shape;953;p50"/>
            <p:cNvCxnSpPr/>
            <p:nvPr/>
          </p:nvCxnSpPr>
          <p:spPr>
            <a:xfrm>
              <a:off x="602425" y="2922150"/>
              <a:ext cx="0" cy="46500"/>
            </a:xfrm>
            <a:prstGeom prst="straightConnector1">
              <a:avLst/>
            </a:prstGeom>
            <a:noFill/>
            <a:ln cap="rnd" cmpd="sng" w="28575">
              <a:solidFill>
                <a:schemeClr val="lt1"/>
              </a:solidFill>
              <a:prstDash val="solid"/>
              <a:round/>
              <a:headEnd len="med" w="med" type="none"/>
              <a:tailEnd len="med" w="med" type="none"/>
            </a:ln>
          </p:spPr>
        </p:cxnSp>
        <p:cxnSp>
          <p:nvCxnSpPr>
            <p:cNvPr id="954" name="Google Shape;954;p50"/>
            <p:cNvCxnSpPr/>
            <p:nvPr/>
          </p:nvCxnSpPr>
          <p:spPr>
            <a:xfrm rot="10800000">
              <a:off x="602450" y="2968650"/>
              <a:ext cx="38700" cy="0"/>
            </a:xfrm>
            <a:prstGeom prst="straightConnector1">
              <a:avLst/>
            </a:prstGeom>
            <a:noFill/>
            <a:ln cap="rnd" cmpd="sng" w="28575">
              <a:solidFill>
                <a:schemeClr val="lt1"/>
              </a:solidFill>
              <a:prstDash val="solid"/>
              <a:round/>
              <a:headEnd len="med" w="med" type="none"/>
              <a:tailEnd len="med" w="med" type="none"/>
            </a:ln>
          </p:spPr>
        </p:cxnSp>
      </p:grpSp>
      <p:sp>
        <p:nvSpPr>
          <p:cNvPr id="955" name="Google Shape;955;p50"/>
          <p:cNvSpPr txBox="1"/>
          <p:nvPr>
            <p:ph type="title"/>
          </p:nvPr>
        </p:nvSpPr>
        <p:spPr>
          <a:xfrm>
            <a:off x="648000" y="368825"/>
            <a:ext cx="84960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Comparison Operators</a:t>
            </a:r>
            <a:endParaRPr/>
          </a:p>
        </p:txBody>
      </p:sp>
      <p:sp>
        <p:nvSpPr>
          <p:cNvPr id="956" name="Google Shape;956;p50">
            <a:hlinkClick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7" name="Google Shape;957;p50"/>
          <p:cNvGrpSpPr/>
          <p:nvPr/>
        </p:nvGrpSpPr>
        <p:grpSpPr>
          <a:xfrm rot="10800000">
            <a:off x="8745326" y="4425438"/>
            <a:ext cx="119400" cy="54900"/>
            <a:chOff x="8645564" y="4373138"/>
            <a:chExt cx="119400" cy="54900"/>
          </a:xfrm>
        </p:grpSpPr>
        <p:cxnSp>
          <p:nvCxnSpPr>
            <p:cNvPr id="958" name="Google Shape;958;p50"/>
            <p:cNvCxnSpPr/>
            <p:nvPr/>
          </p:nvCxnSpPr>
          <p:spPr>
            <a:xfrm>
              <a:off x="8707064" y="43731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959" name="Google Shape;959;p50"/>
            <p:cNvCxnSpPr/>
            <p:nvPr/>
          </p:nvCxnSpPr>
          <p:spPr>
            <a:xfrm flipH="1">
              <a:off x="8645564" y="43731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960" name="Google Shape;960;p50">
            <a:hlinkClick/>
          </p:cNvPr>
          <p:cNvSpPr/>
          <p:nvPr/>
        </p:nvSpPr>
        <p:spPr>
          <a:xfrm>
            <a:off x="114725" y="299560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50">
            <a:hlinkClick/>
          </p:cNvPr>
          <p:cNvSpPr/>
          <p:nvPr/>
        </p:nvSpPr>
        <p:spPr>
          <a:xfrm>
            <a:off x="131850" y="371135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50">
            <a:hlinkClick/>
          </p:cNvPr>
          <p:cNvSpPr/>
          <p:nvPr/>
        </p:nvSpPr>
        <p:spPr>
          <a:xfrm>
            <a:off x="131850" y="4313988"/>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50">
            <a:hlinkClick/>
          </p:cNvPr>
          <p:cNvSpPr/>
          <p:nvPr/>
        </p:nvSpPr>
        <p:spPr>
          <a:xfrm>
            <a:off x="131838" y="23665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50">
            <a:hlinkClick action="ppaction://hlinksldjump" r:id="rId3"/>
          </p:cNvPr>
          <p:cNvSpPr/>
          <p:nvPr/>
        </p:nvSpPr>
        <p:spPr>
          <a:xfrm>
            <a:off x="131838" y="17419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50">
            <a:hlinkClick action="ppaction://hlinkshowjump?jump=previousslide"/>
          </p:cNvPr>
          <p:cNvSpPr/>
          <p:nvPr/>
        </p:nvSpPr>
        <p:spPr>
          <a:xfrm>
            <a:off x="8654437" y="3856175"/>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6" name="Google Shape;966;p50"/>
          <p:cNvGrpSpPr/>
          <p:nvPr/>
        </p:nvGrpSpPr>
        <p:grpSpPr>
          <a:xfrm>
            <a:off x="8745348" y="3979338"/>
            <a:ext cx="119400" cy="54900"/>
            <a:chOff x="8745348" y="3979338"/>
            <a:chExt cx="119400" cy="54900"/>
          </a:xfrm>
        </p:grpSpPr>
        <p:cxnSp>
          <p:nvCxnSpPr>
            <p:cNvPr id="967" name="Google Shape;967;p50">
              <a:hlinkClick action="ppaction://hlinkshowjump?jump=previousslide"/>
            </p:cNvPr>
            <p:cNvCxnSpPr/>
            <p:nvPr/>
          </p:nvCxnSpPr>
          <p:spPr>
            <a:xfrm>
              <a:off x="8806848" y="39793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968" name="Google Shape;968;p50">
              <a:hlinkClick action="ppaction://hlinkshowjump?jump=previousslide"/>
            </p:cNvPr>
            <p:cNvCxnSpPr/>
            <p:nvPr/>
          </p:nvCxnSpPr>
          <p:spPr>
            <a:xfrm flipH="1">
              <a:off x="8745348" y="3979338"/>
              <a:ext cx="61500" cy="54900"/>
            </a:xfrm>
            <a:prstGeom prst="straightConnector1">
              <a:avLst/>
            </a:prstGeom>
            <a:noFill/>
            <a:ln cap="rnd" cmpd="sng" w="28575">
              <a:solidFill>
                <a:schemeClr val="lt1"/>
              </a:solidFill>
              <a:prstDash val="solid"/>
              <a:round/>
              <a:headEnd len="med" w="med" type="none"/>
              <a:tailEnd len="med" w="med" type="none"/>
            </a:ln>
          </p:spPr>
        </p:cxn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51"/>
          <p:cNvSpPr/>
          <p:nvPr/>
        </p:nvSpPr>
        <p:spPr>
          <a:xfrm>
            <a:off x="1974089" y="1357575"/>
            <a:ext cx="2470500" cy="1420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51"/>
          <p:cNvSpPr/>
          <p:nvPr/>
        </p:nvSpPr>
        <p:spPr>
          <a:xfrm>
            <a:off x="5347401" y="1357575"/>
            <a:ext cx="2470500" cy="1420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51"/>
          <p:cNvSpPr/>
          <p:nvPr/>
        </p:nvSpPr>
        <p:spPr>
          <a:xfrm>
            <a:off x="3712789" y="3300850"/>
            <a:ext cx="2470500" cy="1420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51"/>
          <p:cNvSpPr/>
          <p:nvPr/>
        </p:nvSpPr>
        <p:spPr>
          <a:xfrm>
            <a:off x="1566950" y="1117850"/>
            <a:ext cx="642000" cy="642000"/>
          </a:xfrm>
          <a:prstGeom prst="ellipse">
            <a:avLst/>
          </a:prstGeom>
          <a:gradFill>
            <a:gsLst>
              <a:gs pos="0">
                <a:schemeClr val="lt2"/>
              </a:gs>
              <a:gs pos="100000">
                <a:schemeClr val="accen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51"/>
          <p:cNvSpPr/>
          <p:nvPr/>
        </p:nvSpPr>
        <p:spPr>
          <a:xfrm>
            <a:off x="3305650" y="2995603"/>
            <a:ext cx="642000" cy="6420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51"/>
          <p:cNvSpPr/>
          <p:nvPr/>
        </p:nvSpPr>
        <p:spPr>
          <a:xfrm>
            <a:off x="4952113" y="1107130"/>
            <a:ext cx="642000" cy="642000"/>
          </a:xfrm>
          <a:prstGeom prst="ellipse">
            <a:avLst/>
          </a:prstGeom>
          <a:gradFill>
            <a:gsLst>
              <a:gs pos="0">
                <a:schemeClr val="accent1"/>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51"/>
          <p:cNvSpPr txBox="1"/>
          <p:nvPr>
            <p:ph idx="2" type="title"/>
          </p:nvPr>
        </p:nvSpPr>
        <p:spPr>
          <a:xfrm>
            <a:off x="1566950" y="1179800"/>
            <a:ext cx="642000" cy="5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a:t>01</a:t>
            </a:r>
            <a:endParaRPr/>
          </a:p>
        </p:txBody>
      </p:sp>
      <p:sp>
        <p:nvSpPr>
          <p:cNvPr id="980" name="Google Shape;980;p51"/>
          <p:cNvSpPr txBox="1"/>
          <p:nvPr>
            <p:ph idx="3" type="title"/>
          </p:nvPr>
        </p:nvSpPr>
        <p:spPr>
          <a:xfrm>
            <a:off x="4952100" y="1169075"/>
            <a:ext cx="642000" cy="5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a:t>02</a:t>
            </a:r>
            <a:endParaRPr/>
          </a:p>
        </p:txBody>
      </p:sp>
      <p:sp>
        <p:nvSpPr>
          <p:cNvPr id="981" name="Google Shape;981;p51"/>
          <p:cNvSpPr txBox="1"/>
          <p:nvPr>
            <p:ph idx="4" type="title"/>
          </p:nvPr>
        </p:nvSpPr>
        <p:spPr>
          <a:xfrm>
            <a:off x="3305638" y="3057550"/>
            <a:ext cx="642000" cy="5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a:t>03</a:t>
            </a:r>
            <a:endParaRPr/>
          </a:p>
        </p:txBody>
      </p:sp>
      <p:sp>
        <p:nvSpPr>
          <p:cNvPr id="982" name="Google Shape;982;p51"/>
          <p:cNvSpPr txBox="1"/>
          <p:nvPr>
            <p:ph idx="6" type="title"/>
          </p:nvPr>
        </p:nvSpPr>
        <p:spPr>
          <a:xfrm>
            <a:off x="2086596" y="1546350"/>
            <a:ext cx="1848000" cy="46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a:t>and</a:t>
            </a:r>
            <a:endParaRPr/>
          </a:p>
        </p:txBody>
      </p:sp>
      <p:sp>
        <p:nvSpPr>
          <p:cNvPr id="983" name="Google Shape;983;p51"/>
          <p:cNvSpPr txBox="1"/>
          <p:nvPr>
            <p:ph idx="7" type="title"/>
          </p:nvPr>
        </p:nvSpPr>
        <p:spPr>
          <a:xfrm>
            <a:off x="3825296" y="3489629"/>
            <a:ext cx="1848000" cy="46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a:t>not</a:t>
            </a:r>
            <a:endParaRPr/>
          </a:p>
        </p:txBody>
      </p:sp>
      <p:sp>
        <p:nvSpPr>
          <p:cNvPr id="984" name="Google Shape;984;p51"/>
          <p:cNvSpPr txBox="1"/>
          <p:nvPr>
            <p:ph idx="8" type="title"/>
          </p:nvPr>
        </p:nvSpPr>
        <p:spPr>
          <a:xfrm>
            <a:off x="5459913" y="1546350"/>
            <a:ext cx="1848000" cy="46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a:t>or</a:t>
            </a:r>
            <a:endParaRPr/>
          </a:p>
        </p:txBody>
      </p:sp>
      <p:sp>
        <p:nvSpPr>
          <p:cNvPr id="985" name="Google Shape;985;p51"/>
          <p:cNvSpPr txBox="1"/>
          <p:nvPr>
            <p:ph idx="1" type="subTitle"/>
          </p:nvPr>
        </p:nvSpPr>
        <p:spPr>
          <a:xfrm>
            <a:off x="1974100" y="1780075"/>
            <a:ext cx="2470500" cy="954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dk1"/>
                </a:solidFill>
              </a:rPr>
              <a:t>(4 &gt; 3) and (4 &gt; 1) returns TRUE</a:t>
            </a:r>
            <a:endParaRPr>
              <a:solidFill>
                <a:schemeClr val="dk1"/>
              </a:solidFill>
            </a:endParaRPr>
          </a:p>
          <a:p>
            <a:pPr indent="0" lvl="0" marL="0" rtl="0" algn="l">
              <a:spcBef>
                <a:spcPts val="0"/>
              </a:spcBef>
              <a:spcAft>
                <a:spcPts val="0"/>
              </a:spcAft>
              <a:buNone/>
            </a:pPr>
            <a:r>
              <a:rPr lang="en">
                <a:solidFill>
                  <a:schemeClr val="dk1"/>
                </a:solidFill>
              </a:rPr>
              <a:t>(4 &gt; 3) and (4 &gt; 6) returns FALSE</a:t>
            </a:r>
            <a:endParaRPr>
              <a:solidFill>
                <a:schemeClr val="dk1"/>
              </a:solidFill>
            </a:endParaRPr>
          </a:p>
        </p:txBody>
      </p:sp>
      <p:sp>
        <p:nvSpPr>
          <p:cNvPr id="986" name="Google Shape;986;p51"/>
          <p:cNvSpPr txBox="1"/>
          <p:nvPr>
            <p:ph idx="13" type="subTitle"/>
          </p:nvPr>
        </p:nvSpPr>
        <p:spPr>
          <a:xfrm>
            <a:off x="5403675" y="1891525"/>
            <a:ext cx="2470500" cy="723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dk1"/>
                </a:solidFill>
              </a:rPr>
              <a:t>(4 &gt; 3) or (4 &gt; 6) returns TRUE</a:t>
            </a:r>
            <a:endParaRPr>
              <a:solidFill>
                <a:schemeClr val="dk1"/>
              </a:solidFill>
            </a:endParaRPr>
          </a:p>
          <a:p>
            <a:pPr indent="0" lvl="0" marL="0" rtl="0" algn="l">
              <a:spcBef>
                <a:spcPts val="0"/>
              </a:spcBef>
              <a:spcAft>
                <a:spcPts val="0"/>
              </a:spcAft>
              <a:buNone/>
            </a:pPr>
            <a:r>
              <a:rPr lang="en">
                <a:solidFill>
                  <a:schemeClr val="dk1"/>
                </a:solidFill>
              </a:rPr>
              <a:t>(21 &lt; 2) or (9 &gt; 10) returns FALSE</a:t>
            </a:r>
            <a:endParaRPr>
              <a:solidFill>
                <a:schemeClr val="dk1"/>
              </a:solidFill>
            </a:endParaRPr>
          </a:p>
        </p:txBody>
      </p:sp>
      <p:sp>
        <p:nvSpPr>
          <p:cNvPr id="987" name="Google Shape;987;p51"/>
          <p:cNvSpPr txBox="1"/>
          <p:nvPr>
            <p:ph idx="14" type="subTitle"/>
          </p:nvPr>
        </p:nvSpPr>
        <p:spPr>
          <a:xfrm>
            <a:off x="3825300" y="3808975"/>
            <a:ext cx="2245500" cy="859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dk1"/>
                </a:solidFill>
              </a:rPr>
              <a:t>random = true</a:t>
            </a:r>
            <a:endParaRPr>
              <a:solidFill>
                <a:schemeClr val="dk1"/>
              </a:solidFill>
            </a:endParaRPr>
          </a:p>
          <a:p>
            <a:pPr indent="0" lvl="0" marL="0" rtl="0" algn="l">
              <a:spcBef>
                <a:spcPts val="0"/>
              </a:spcBef>
              <a:spcAft>
                <a:spcPts val="0"/>
              </a:spcAft>
              <a:buNone/>
            </a:pPr>
            <a:r>
              <a:rPr lang="en">
                <a:solidFill>
                  <a:schemeClr val="dk1"/>
                </a:solidFill>
              </a:rPr>
              <a:t>not random returns FALSE</a:t>
            </a:r>
            <a:endParaRPr>
              <a:solidFill>
                <a:schemeClr val="dk1"/>
              </a:solidFill>
            </a:endParaRPr>
          </a:p>
          <a:p>
            <a:pPr indent="0" lvl="0" marL="0" rtl="0" algn="l">
              <a:spcBef>
                <a:spcPts val="0"/>
              </a:spcBef>
              <a:spcAft>
                <a:spcPts val="0"/>
              </a:spcAft>
              <a:buNone/>
            </a:pPr>
            <a:r>
              <a:rPr lang="en">
                <a:solidFill>
                  <a:schemeClr val="dk1"/>
                </a:solidFill>
              </a:rPr>
              <a:t>! random = false</a:t>
            </a:r>
            <a:endParaRPr>
              <a:solidFill>
                <a:schemeClr val="dk1"/>
              </a:solidFill>
            </a:endParaRPr>
          </a:p>
        </p:txBody>
      </p:sp>
      <p:sp>
        <p:nvSpPr>
          <p:cNvPr id="988" name="Google Shape;988;p51"/>
          <p:cNvSpPr/>
          <p:nvPr/>
        </p:nvSpPr>
        <p:spPr>
          <a:xfrm rot="-5400000">
            <a:off x="181950" y="1587925"/>
            <a:ext cx="423000" cy="6537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9" name="Google Shape;989;p51"/>
          <p:cNvGrpSpPr/>
          <p:nvPr/>
        </p:nvGrpSpPr>
        <p:grpSpPr>
          <a:xfrm>
            <a:off x="192327" y="335373"/>
            <a:ext cx="239095" cy="171413"/>
            <a:chOff x="-1593925" y="-140225"/>
            <a:chExt cx="331800" cy="237875"/>
          </a:xfrm>
        </p:grpSpPr>
        <p:cxnSp>
          <p:nvCxnSpPr>
            <p:cNvPr id="990" name="Google Shape;990;p51"/>
            <p:cNvCxnSpPr/>
            <p:nvPr/>
          </p:nvCxnSpPr>
          <p:spPr>
            <a:xfrm>
              <a:off x="-1593925" y="-140225"/>
              <a:ext cx="331800" cy="0"/>
            </a:xfrm>
            <a:prstGeom prst="straightConnector1">
              <a:avLst/>
            </a:prstGeom>
            <a:noFill/>
            <a:ln cap="rnd" cmpd="sng" w="28575">
              <a:solidFill>
                <a:schemeClr val="lt1"/>
              </a:solidFill>
              <a:prstDash val="solid"/>
              <a:round/>
              <a:headEnd len="med" w="med" type="none"/>
              <a:tailEnd len="med" w="med" type="none"/>
            </a:ln>
          </p:spPr>
        </p:cxnSp>
        <p:cxnSp>
          <p:nvCxnSpPr>
            <p:cNvPr id="991" name="Google Shape;991;p51"/>
            <p:cNvCxnSpPr/>
            <p:nvPr/>
          </p:nvCxnSpPr>
          <p:spPr>
            <a:xfrm>
              <a:off x="-1593925" y="-21287"/>
              <a:ext cx="331800" cy="0"/>
            </a:xfrm>
            <a:prstGeom prst="straightConnector1">
              <a:avLst/>
            </a:prstGeom>
            <a:noFill/>
            <a:ln cap="rnd" cmpd="sng" w="28575">
              <a:solidFill>
                <a:schemeClr val="lt1"/>
              </a:solidFill>
              <a:prstDash val="solid"/>
              <a:round/>
              <a:headEnd len="med" w="med" type="none"/>
              <a:tailEnd len="med" w="med" type="none"/>
            </a:ln>
          </p:spPr>
        </p:cxnSp>
        <p:cxnSp>
          <p:nvCxnSpPr>
            <p:cNvPr id="992" name="Google Shape;992;p51"/>
            <p:cNvCxnSpPr/>
            <p:nvPr/>
          </p:nvCxnSpPr>
          <p:spPr>
            <a:xfrm>
              <a:off x="-1593925" y="97650"/>
              <a:ext cx="331800" cy="0"/>
            </a:xfrm>
            <a:prstGeom prst="straightConnector1">
              <a:avLst/>
            </a:prstGeom>
            <a:noFill/>
            <a:ln cap="rnd" cmpd="sng" w="28575">
              <a:solidFill>
                <a:schemeClr val="lt1"/>
              </a:solidFill>
              <a:prstDash val="solid"/>
              <a:round/>
              <a:headEnd len="med" w="med" type="none"/>
              <a:tailEnd len="med" w="med" type="none"/>
            </a:ln>
          </p:spPr>
        </p:cxnSp>
      </p:grpSp>
      <p:grpSp>
        <p:nvGrpSpPr>
          <p:cNvPr id="993" name="Google Shape;993;p51"/>
          <p:cNvGrpSpPr/>
          <p:nvPr/>
        </p:nvGrpSpPr>
        <p:grpSpPr>
          <a:xfrm>
            <a:off x="192331" y="1823751"/>
            <a:ext cx="239088" cy="182056"/>
            <a:chOff x="359175" y="637250"/>
            <a:chExt cx="255300" cy="194400"/>
          </a:xfrm>
        </p:grpSpPr>
        <p:grpSp>
          <p:nvGrpSpPr>
            <p:cNvPr id="994" name="Google Shape;994;p51"/>
            <p:cNvGrpSpPr/>
            <p:nvPr/>
          </p:nvGrpSpPr>
          <p:grpSpPr>
            <a:xfrm>
              <a:off x="359175" y="637250"/>
              <a:ext cx="255300" cy="78000"/>
              <a:chOff x="648300" y="324950"/>
              <a:chExt cx="255300" cy="78000"/>
            </a:xfrm>
          </p:grpSpPr>
          <p:cxnSp>
            <p:nvCxnSpPr>
              <p:cNvPr id="995" name="Google Shape;995;p51"/>
              <p:cNvCxnSpPr/>
              <p:nvPr/>
            </p:nvCxnSpPr>
            <p:spPr>
              <a:xfrm flipH="1" rot="10800000">
                <a:off x="648300" y="324950"/>
                <a:ext cx="127800" cy="78000"/>
              </a:xfrm>
              <a:prstGeom prst="straightConnector1">
                <a:avLst/>
              </a:prstGeom>
              <a:noFill/>
              <a:ln cap="rnd" cmpd="sng" w="28575">
                <a:solidFill>
                  <a:schemeClr val="lt1"/>
                </a:solidFill>
                <a:prstDash val="solid"/>
                <a:round/>
                <a:headEnd len="med" w="med" type="none"/>
                <a:tailEnd len="med" w="med" type="none"/>
              </a:ln>
            </p:spPr>
          </p:cxnSp>
          <p:cxnSp>
            <p:nvCxnSpPr>
              <p:cNvPr id="996" name="Google Shape;996;p51"/>
              <p:cNvCxnSpPr/>
              <p:nvPr/>
            </p:nvCxnSpPr>
            <p:spPr>
              <a:xfrm rot="10800000">
                <a:off x="776100" y="324950"/>
                <a:ext cx="127500" cy="78000"/>
              </a:xfrm>
              <a:prstGeom prst="straightConnector1">
                <a:avLst/>
              </a:prstGeom>
              <a:noFill/>
              <a:ln cap="rnd" cmpd="sng" w="28575">
                <a:solidFill>
                  <a:schemeClr val="lt1"/>
                </a:solidFill>
                <a:prstDash val="solid"/>
                <a:round/>
                <a:headEnd len="med" w="med" type="none"/>
                <a:tailEnd len="med" w="med" type="none"/>
              </a:ln>
            </p:spPr>
          </p:cxnSp>
        </p:grpSp>
        <p:sp>
          <p:nvSpPr>
            <p:cNvPr id="997" name="Google Shape;997;p51"/>
            <p:cNvSpPr/>
            <p:nvPr/>
          </p:nvSpPr>
          <p:spPr>
            <a:xfrm>
              <a:off x="404725" y="637250"/>
              <a:ext cx="166500" cy="194400"/>
            </a:xfrm>
            <a:custGeom>
              <a:rect b="b" l="l" r="r" t="t"/>
              <a:pathLst>
                <a:path extrusionOk="0" h="7776" w="6660">
                  <a:moveTo>
                    <a:pt x="0" y="2108"/>
                  </a:moveTo>
                  <a:lnTo>
                    <a:pt x="2" y="7776"/>
                  </a:lnTo>
                  <a:lnTo>
                    <a:pt x="6566" y="7776"/>
                  </a:lnTo>
                  <a:lnTo>
                    <a:pt x="6660" y="2108"/>
                  </a:lnTo>
                  <a:lnTo>
                    <a:pt x="3250" y="0"/>
                  </a:lnTo>
                  <a:close/>
                </a:path>
              </a:pathLst>
            </a:custGeom>
            <a:noFill/>
            <a:ln cap="flat" cmpd="sng" w="28575">
              <a:solidFill>
                <a:schemeClr val="lt1"/>
              </a:solidFill>
              <a:prstDash val="solid"/>
              <a:round/>
              <a:headEnd len="med" w="med" type="none"/>
              <a:tailEnd len="med" w="med" type="none"/>
            </a:ln>
          </p:spPr>
        </p:sp>
      </p:grpSp>
      <p:grpSp>
        <p:nvGrpSpPr>
          <p:cNvPr id="998" name="Google Shape;998;p51"/>
          <p:cNvGrpSpPr/>
          <p:nvPr/>
        </p:nvGrpSpPr>
        <p:grpSpPr>
          <a:xfrm>
            <a:off x="223704" y="2465582"/>
            <a:ext cx="176342" cy="159500"/>
            <a:chOff x="518158" y="1088300"/>
            <a:chExt cx="176342" cy="159500"/>
          </a:xfrm>
        </p:grpSpPr>
        <p:cxnSp>
          <p:nvCxnSpPr>
            <p:cNvPr id="999" name="Google Shape;999;p51"/>
            <p:cNvCxnSpPr/>
            <p:nvPr/>
          </p:nvCxnSpPr>
          <p:spPr>
            <a:xfrm>
              <a:off x="518158" y="1183900"/>
              <a:ext cx="0" cy="63900"/>
            </a:xfrm>
            <a:prstGeom prst="straightConnector1">
              <a:avLst/>
            </a:prstGeom>
            <a:noFill/>
            <a:ln cap="rnd" cmpd="sng" w="28575">
              <a:solidFill>
                <a:schemeClr val="lt1"/>
              </a:solidFill>
              <a:prstDash val="solid"/>
              <a:round/>
              <a:headEnd len="med" w="med" type="none"/>
              <a:tailEnd len="med" w="med" type="none"/>
            </a:ln>
          </p:spPr>
        </p:cxnSp>
        <p:cxnSp>
          <p:nvCxnSpPr>
            <p:cNvPr id="1000" name="Google Shape;1000;p51"/>
            <p:cNvCxnSpPr/>
            <p:nvPr/>
          </p:nvCxnSpPr>
          <p:spPr>
            <a:xfrm>
              <a:off x="606329" y="1137700"/>
              <a:ext cx="0" cy="110100"/>
            </a:xfrm>
            <a:prstGeom prst="straightConnector1">
              <a:avLst/>
            </a:prstGeom>
            <a:noFill/>
            <a:ln cap="rnd" cmpd="sng" w="28575">
              <a:solidFill>
                <a:schemeClr val="lt1"/>
              </a:solidFill>
              <a:prstDash val="solid"/>
              <a:round/>
              <a:headEnd len="med" w="med" type="none"/>
              <a:tailEnd len="med" w="med" type="none"/>
            </a:ln>
          </p:spPr>
        </p:cxnSp>
        <p:cxnSp>
          <p:nvCxnSpPr>
            <p:cNvPr id="1001" name="Google Shape;1001;p51"/>
            <p:cNvCxnSpPr/>
            <p:nvPr/>
          </p:nvCxnSpPr>
          <p:spPr>
            <a:xfrm>
              <a:off x="694500" y="1088300"/>
              <a:ext cx="0" cy="159300"/>
            </a:xfrm>
            <a:prstGeom prst="straightConnector1">
              <a:avLst/>
            </a:prstGeom>
            <a:noFill/>
            <a:ln cap="rnd" cmpd="sng" w="28575">
              <a:solidFill>
                <a:schemeClr val="lt1"/>
              </a:solidFill>
              <a:prstDash val="solid"/>
              <a:round/>
              <a:headEnd len="med" w="med" type="none"/>
              <a:tailEnd len="med" w="med" type="none"/>
            </a:ln>
          </p:spPr>
        </p:cxnSp>
      </p:grpSp>
      <p:grpSp>
        <p:nvGrpSpPr>
          <p:cNvPr id="1002" name="Google Shape;1002;p51"/>
          <p:cNvGrpSpPr/>
          <p:nvPr/>
        </p:nvGrpSpPr>
        <p:grpSpPr>
          <a:xfrm>
            <a:off x="223675" y="3084858"/>
            <a:ext cx="176400" cy="263091"/>
            <a:chOff x="519725" y="1778180"/>
            <a:chExt cx="176400" cy="263091"/>
          </a:xfrm>
        </p:grpSpPr>
        <p:sp>
          <p:nvSpPr>
            <p:cNvPr id="1003" name="Google Shape;1003;p51"/>
            <p:cNvSpPr/>
            <p:nvPr/>
          </p:nvSpPr>
          <p:spPr>
            <a:xfrm>
              <a:off x="564482" y="1778180"/>
              <a:ext cx="87000" cy="87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51"/>
            <p:cNvSpPr/>
            <p:nvPr/>
          </p:nvSpPr>
          <p:spPr>
            <a:xfrm rot="5400000">
              <a:off x="519725" y="1864870"/>
              <a:ext cx="176400" cy="176400"/>
            </a:xfrm>
            <a:prstGeom prst="pie">
              <a:avLst>
                <a:gd fmla="val 5432773" name="adj1"/>
                <a:gd fmla="val 1620000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5" name="Google Shape;1005;p51"/>
          <p:cNvGrpSpPr/>
          <p:nvPr/>
        </p:nvGrpSpPr>
        <p:grpSpPr>
          <a:xfrm>
            <a:off x="218275" y="3807724"/>
            <a:ext cx="187200" cy="159600"/>
            <a:chOff x="508825" y="2429151"/>
            <a:chExt cx="187200" cy="159600"/>
          </a:xfrm>
        </p:grpSpPr>
        <p:sp>
          <p:nvSpPr>
            <p:cNvPr id="1006" name="Google Shape;1006;p51"/>
            <p:cNvSpPr/>
            <p:nvPr/>
          </p:nvSpPr>
          <p:spPr>
            <a:xfrm>
              <a:off x="508825" y="2429151"/>
              <a:ext cx="187200" cy="159600"/>
            </a:xfrm>
            <a:prstGeom prst="snip1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51"/>
            <p:cNvSpPr/>
            <p:nvPr/>
          </p:nvSpPr>
          <p:spPr>
            <a:xfrm>
              <a:off x="644725" y="2430650"/>
              <a:ext cx="48825" cy="52400"/>
            </a:xfrm>
            <a:custGeom>
              <a:rect b="b" l="l" r="r" t="t"/>
              <a:pathLst>
                <a:path extrusionOk="0" h="2096" w="1953">
                  <a:moveTo>
                    <a:pt x="0" y="0"/>
                  </a:moveTo>
                  <a:lnTo>
                    <a:pt x="1024" y="167"/>
                  </a:lnTo>
                  <a:lnTo>
                    <a:pt x="1905" y="1286"/>
                  </a:lnTo>
                  <a:lnTo>
                    <a:pt x="1953" y="2096"/>
                  </a:lnTo>
                  <a:lnTo>
                    <a:pt x="24" y="2096"/>
                  </a:lnTo>
                  <a:close/>
                </a:path>
              </a:pathLst>
            </a:custGeom>
            <a:solidFill>
              <a:schemeClr val="lt1"/>
            </a:solidFill>
            <a:ln cap="flat" cmpd="sng" w="28575">
              <a:solidFill>
                <a:schemeClr val="lt1"/>
              </a:solidFill>
              <a:prstDash val="solid"/>
              <a:round/>
              <a:headEnd len="med" w="med" type="none"/>
              <a:tailEnd len="med" w="med" type="none"/>
            </a:ln>
          </p:spPr>
        </p:sp>
      </p:grpSp>
      <p:grpSp>
        <p:nvGrpSpPr>
          <p:cNvPr id="1008" name="Google Shape;1008;p51"/>
          <p:cNvGrpSpPr/>
          <p:nvPr/>
        </p:nvGrpSpPr>
        <p:grpSpPr>
          <a:xfrm>
            <a:off x="223675" y="4427100"/>
            <a:ext cx="176400" cy="176400"/>
            <a:chOff x="514225" y="2875375"/>
            <a:chExt cx="176400" cy="176400"/>
          </a:xfrm>
        </p:grpSpPr>
        <p:sp>
          <p:nvSpPr>
            <p:cNvPr id="1009" name="Google Shape;1009;p51"/>
            <p:cNvSpPr/>
            <p:nvPr/>
          </p:nvSpPr>
          <p:spPr>
            <a:xfrm>
              <a:off x="514225" y="2875375"/>
              <a:ext cx="176400" cy="1764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0" name="Google Shape;1010;p51"/>
            <p:cNvCxnSpPr/>
            <p:nvPr/>
          </p:nvCxnSpPr>
          <p:spPr>
            <a:xfrm>
              <a:off x="602425" y="2922150"/>
              <a:ext cx="0" cy="46500"/>
            </a:xfrm>
            <a:prstGeom prst="straightConnector1">
              <a:avLst/>
            </a:prstGeom>
            <a:noFill/>
            <a:ln cap="rnd" cmpd="sng" w="28575">
              <a:solidFill>
                <a:schemeClr val="lt1"/>
              </a:solidFill>
              <a:prstDash val="solid"/>
              <a:round/>
              <a:headEnd len="med" w="med" type="none"/>
              <a:tailEnd len="med" w="med" type="none"/>
            </a:ln>
          </p:spPr>
        </p:cxnSp>
        <p:cxnSp>
          <p:nvCxnSpPr>
            <p:cNvPr id="1011" name="Google Shape;1011;p51"/>
            <p:cNvCxnSpPr/>
            <p:nvPr/>
          </p:nvCxnSpPr>
          <p:spPr>
            <a:xfrm rot="10800000">
              <a:off x="602450" y="2968650"/>
              <a:ext cx="38700" cy="0"/>
            </a:xfrm>
            <a:prstGeom prst="straightConnector1">
              <a:avLst/>
            </a:prstGeom>
            <a:noFill/>
            <a:ln cap="rnd" cmpd="sng" w="28575">
              <a:solidFill>
                <a:schemeClr val="lt1"/>
              </a:solidFill>
              <a:prstDash val="solid"/>
              <a:round/>
              <a:headEnd len="med" w="med" type="none"/>
              <a:tailEnd len="med" w="med" type="none"/>
            </a:ln>
          </p:spPr>
        </p:cxnSp>
      </p:grpSp>
      <p:sp>
        <p:nvSpPr>
          <p:cNvPr id="1012" name="Google Shape;1012;p51"/>
          <p:cNvSpPr txBox="1"/>
          <p:nvPr>
            <p:ph type="title"/>
          </p:nvPr>
        </p:nvSpPr>
        <p:spPr>
          <a:xfrm>
            <a:off x="648000" y="368825"/>
            <a:ext cx="84960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Logical Operators</a:t>
            </a:r>
            <a:endParaRPr/>
          </a:p>
        </p:txBody>
      </p:sp>
      <p:sp>
        <p:nvSpPr>
          <p:cNvPr id="1013" name="Google Shape;1013;p51">
            <a:hlinkClick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4" name="Google Shape;1014;p51"/>
          <p:cNvGrpSpPr/>
          <p:nvPr/>
        </p:nvGrpSpPr>
        <p:grpSpPr>
          <a:xfrm rot="10800000">
            <a:off x="8745326" y="4425438"/>
            <a:ext cx="119400" cy="54900"/>
            <a:chOff x="8645564" y="4373138"/>
            <a:chExt cx="119400" cy="54900"/>
          </a:xfrm>
        </p:grpSpPr>
        <p:cxnSp>
          <p:nvCxnSpPr>
            <p:cNvPr id="1015" name="Google Shape;1015;p51"/>
            <p:cNvCxnSpPr/>
            <p:nvPr/>
          </p:nvCxnSpPr>
          <p:spPr>
            <a:xfrm>
              <a:off x="8707064" y="43731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1016" name="Google Shape;1016;p51"/>
            <p:cNvCxnSpPr/>
            <p:nvPr/>
          </p:nvCxnSpPr>
          <p:spPr>
            <a:xfrm flipH="1">
              <a:off x="8645564" y="43731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1017" name="Google Shape;1017;p51">
            <a:hlinkClick/>
          </p:cNvPr>
          <p:cNvSpPr/>
          <p:nvPr/>
        </p:nvSpPr>
        <p:spPr>
          <a:xfrm>
            <a:off x="114725" y="299560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51">
            <a:hlinkClick/>
          </p:cNvPr>
          <p:cNvSpPr/>
          <p:nvPr/>
        </p:nvSpPr>
        <p:spPr>
          <a:xfrm>
            <a:off x="131850" y="371135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51">
            <a:hlinkClick/>
          </p:cNvPr>
          <p:cNvSpPr/>
          <p:nvPr/>
        </p:nvSpPr>
        <p:spPr>
          <a:xfrm>
            <a:off x="131850" y="4313988"/>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51">
            <a:hlinkClick/>
          </p:cNvPr>
          <p:cNvSpPr/>
          <p:nvPr/>
        </p:nvSpPr>
        <p:spPr>
          <a:xfrm>
            <a:off x="131838" y="23665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51">
            <a:hlinkClick action="ppaction://hlinksldjump" r:id="rId3"/>
          </p:cNvPr>
          <p:cNvSpPr/>
          <p:nvPr/>
        </p:nvSpPr>
        <p:spPr>
          <a:xfrm>
            <a:off x="131838" y="17419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51">
            <a:hlinkClick action="ppaction://hlinkshowjump?jump=previousslide"/>
          </p:cNvPr>
          <p:cNvSpPr/>
          <p:nvPr/>
        </p:nvSpPr>
        <p:spPr>
          <a:xfrm>
            <a:off x="8654437" y="3856175"/>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3" name="Google Shape;1023;p51"/>
          <p:cNvGrpSpPr/>
          <p:nvPr/>
        </p:nvGrpSpPr>
        <p:grpSpPr>
          <a:xfrm>
            <a:off x="8745348" y="3979338"/>
            <a:ext cx="119400" cy="54900"/>
            <a:chOff x="8745348" y="3979338"/>
            <a:chExt cx="119400" cy="54900"/>
          </a:xfrm>
        </p:grpSpPr>
        <p:cxnSp>
          <p:nvCxnSpPr>
            <p:cNvPr id="1024" name="Google Shape;1024;p51">
              <a:hlinkClick action="ppaction://hlinkshowjump?jump=previousslide"/>
            </p:cNvPr>
            <p:cNvCxnSpPr/>
            <p:nvPr/>
          </p:nvCxnSpPr>
          <p:spPr>
            <a:xfrm>
              <a:off x="8806848" y="39793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1025" name="Google Shape;1025;p51">
              <a:hlinkClick action="ppaction://hlinkshowjump?jump=previousslide"/>
            </p:cNvPr>
            <p:cNvCxnSpPr/>
            <p:nvPr/>
          </p:nvCxnSpPr>
          <p:spPr>
            <a:xfrm flipH="1">
              <a:off x="8745348" y="3979338"/>
              <a:ext cx="61500" cy="54900"/>
            </a:xfrm>
            <a:prstGeom prst="straightConnector1">
              <a:avLst/>
            </a:prstGeom>
            <a:noFill/>
            <a:ln cap="rnd" cmpd="sng" w="28575">
              <a:solidFill>
                <a:schemeClr val="lt1"/>
              </a:solidFill>
              <a:prstDash val="solid"/>
              <a:round/>
              <a:headEnd len="med" w="med" type="none"/>
              <a:tailEnd len="med" w="med" type="none"/>
            </a:ln>
          </p:spPr>
        </p:cxn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52"/>
          <p:cNvSpPr/>
          <p:nvPr/>
        </p:nvSpPr>
        <p:spPr>
          <a:xfrm>
            <a:off x="1985038" y="2912600"/>
            <a:ext cx="5448600" cy="9432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52"/>
          <p:cNvSpPr txBox="1"/>
          <p:nvPr>
            <p:ph type="title"/>
          </p:nvPr>
        </p:nvSpPr>
        <p:spPr>
          <a:xfrm>
            <a:off x="1663100" y="1532675"/>
            <a:ext cx="6625200" cy="155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300"/>
              <a:t>If-Statements</a:t>
            </a:r>
            <a:endParaRPr sz="7300"/>
          </a:p>
        </p:txBody>
      </p:sp>
      <p:grpSp>
        <p:nvGrpSpPr>
          <p:cNvPr id="1032" name="Google Shape;1032;p52"/>
          <p:cNvGrpSpPr/>
          <p:nvPr/>
        </p:nvGrpSpPr>
        <p:grpSpPr>
          <a:xfrm>
            <a:off x="192327" y="335373"/>
            <a:ext cx="239095" cy="171413"/>
            <a:chOff x="-1593925" y="-140225"/>
            <a:chExt cx="331800" cy="237875"/>
          </a:xfrm>
        </p:grpSpPr>
        <p:cxnSp>
          <p:nvCxnSpPr>
            <p:cNvPr id="1033" name="Google Shape;1033;p52"/>
            <p:cNvCxnSpPr/>
            <p:nvPr/>
          </p:nvCxnSpPr>
          <p:spPr>
            <a:xfrm>
              <a:off x="-1593925" y="-140225"/>
              <a:ext cx="331800" cy="0"/>
            </a:xfrm>
            <a:prstGeom prst="straightConnector1">
              <a:avLst/>
            </a:prstGeom>
            <a:noFill/>
            <a:ln cap="rnd" cmpd="sng" w="28575">
              <a:solidFill>
                <a:schemeClr val="lt1"/>
              </a:solidFill>
              <a:prstDash val="solid"/>
              <a:round/>
              <a:headEnd len="med" w="med" type="none"/>
              <a:tailEnd len="med" w="med" type="none"/>
            </a:ln>
          </p:spPr>
        </p:cxnSp>
        <p:cxnSp>
          <p:nvCxnSpPr>
            <p:cNvPr id="1034" name="Google Shape;1034;p52"/>
            <p:cNvCxnSpPr/>
            <p:nvPr/>
          </p:nvCxnSpPr>
          <p:spPr>
            <a:xfrm>
              <a:off x="-1593925" y="-21287"/>
              <a:ext cx="331800" cy="0"/>
            </a:xfrm>
            <a:prstGeom prst="straightConnector1">
              <a:avLst/>
            </a:prstGeom>
            <a:noFill/>
            <a:ln cap="rnd" cmpd="sng" w="28575">
              <a:solidFill>
                <a:schemeClr val="lt1"/>
              </a:solidFill>
              <a:prstDash val="solid"/>
              <a:round/>
              <a:headEnd len="med" w="med" type="none"/>
              <a:tailEnd len="med" w="med" type="none"/>
            </a:ln>
          </p:spPr>
        </p:cxnSp>
        <p:cxnSp>
          <p:nvCxnSpPr>
            <p:cNvPr id="1035" name="Google Shape;1035;p52"/>
            <p:cNvCxnSpPr/>
            <p:nvPr/>
          </p:nvCxnSpPr>
          <p:spPr>
            <a:xfrm>
              <a:off x="-1593925" y="97650"/>
              <a:ext cx="331800" cy="0"/>
            </a:xfrm>
            <a:prstGeom prst="straightConnector1">
              <a:avLst/>
            </a:prstGeom>
            <a:noFill/>
            <a:ln cap="rnd" cmpd="sng" w="28575">
              <a:solidFill>
                <a:schemeClr val="lt1"/>
              </a:solidFill>
              <a:prstDash val="solid"/>
              <a:round/>
              <a:headEnd len="med" w="med" type="none"/>
              <a:tailEnd len="med" w="med" type="none"/>
            </a:ln>
          </p:spPr>
        </p:cxnSp>
      </p:grpSp>
      <p:grpSp>
        <p:nvGrpSpPr>
          <p:cNvPr id="1036" name="Google Shape;1036;p52"/>
          <p:cNvGrpSpPr/>
          <p:nvPr/>
        </p:nvGrpSpPr>
        <p:grpSpPr>
          <a:xfrm>
            <a:off x="192331" y="1823751"/>
            <a:ext cx="239088" cy="182056"/>
            <a:chOff x="359175" y="637250"/>
            <a:chExt cx="255300" cy="194400"/>
          </a:xfrm>
        </p:grpSpPr>
        <p:grpSp>
          <p:nvGrpSpPr>
            <p:cNvPr id="1037" name="Google Shape;1037;p52"/>
            <p:cNvGrpSpPr/>
            <p:nvPr/>
          </p:nvGrpSpPr>
          <p:grpSpPr>
            <a:xfrm>
              <a:off x="359175" y="637250"/>
              <a:ext cx="255300" cy="78000"/>
              <a:chOff x="648300" y="324950"/>
              <a:chExt cx="255300" cy="78000"/>
            </a:xfrm>
          </p:grpSpPr>
          <p:cxnSp>
            <p:nvCxnSpPr>
              <p:cNvPr id="1038" name="Google Shape;1038;p52"/>
              <p:cNvCxnSpPr/>
              <p:nvPr/>
            </p:nvCxnSpPr>
            <p:spPr>
              <a:xfrm flipH="1" rot="10800000">
                <a:off x="648300" y="324950"/>
                <a:ext cx="127800" cy="78000"/>
              </a:xfrm>
              <a:prstGeom prst="straightConnector1">
                <a:avLst/>
              </a:prstGeom>
              <a:noFill/>
              <a:ln cap="rnd" cmpd="sng" w="28575">
                <a:solidFill>
                  <a:schemeClr val="lt1"/>
                </a:solidFill>
                <a:prstDash val="solid"/>
                <a:round/>
                <a:headEnd len="med" w="med" type="none"/>
                <a:tailEnd len="med" w="med" type="none"/>
              </a:ln>
            </p:spPr>
          </p:cxnSp>
          <p:cxnSp>
            <p:nvCxnSpPr>
              <p:cNvPr id="1039" name="Google Shape;1039;p52"/>
              <p:cNvCxnSpPr/>
              <p:nvPr/>
            </p:nvCxnSpPr>
            <p:spPr>
              <a:xfrm rot="10800000">
                <a:off x="776100" y="324950"/>
                <a:ext cx="127500" cy="78000"/>
              </a:xfrm>
              <a:prstGeom prst="straightConnector1">
                <a:avLst/>
              </a:prstGeom>
              <a:noFill/>
              <a:ln cap="rnd" cmpd="sng" w="28575">
                <a:solidFill>
                  <a:schemeClr val="lt1"/>
                </a:solidFill>
                <a:prstDash val="solid"/>
                <a:round/>
                <a:headEnd len="med" w="med" type="none"/>
                <a:tailEnd len="med" w="med" type="none"/>
              </a:ln>
            </p:spPr>
          </p:cxnSp>
        </p:grpSp>
        <p:sp>
          <p:nvSpPr>
            <p:cNvPr id="1040" name="Google Shape;1040;p52"/>
            <p:cNvSpPr/>
            <p:nvPr/>
          </p:nvSpPr>
          <p:spPr>
            <a:xfrm>
              <a:off x="404725" y="637250"/>
              <a:ext cx="166500" cy="194400"/>
            </a:xfrm>
            <a:custGeom>
              <a:rect b="b" l="l" r="r" t="t"/>
              <a:pathLst>
                <a:path extrusionOk="0" h="7776" w="6660">
                  <a:moveTo>
                    <a:pt x="0" y="2108"/>
                  </a:moveTo>
                  <a:lnTo>
                    <a:pt x="2" y="7776"/>
                  </a:lnTo>
                  <a:lnTo>
                    <a:pt x="6566" y="7776"/>
                  </a:lnTo>
                  <a:lnTo>
                    <a:pt x="6660" y="2108"/>
                  </a:lnTo>
                  <a:lnTo>
                    <a:pt x="3250" y="0"/>
                  </a:lnTo>
                  <a:close/>
                </a:path>
              </a:pathLst>
            </a:custGeom>
            <a:noFill/>
            <a:ln cap="flat" cmpd="sng" w="28575">
              <a:solidFill>
                <a:schemeClr val="lt1"/>
              </a:solidFill>
              <a:prstDash val="solid"/>
              <a:round/>
              <a:headEnd len="med" w="med" type="none"/>
              <a:tailEnd len="med" w="med" type="none"/>
            </a:ln>
          </p:spPr>
        </p:sp>
      </p:grpSp>
      <p:grpSp>
        <p:nvGrpSpPr>
          <p:cNvPr id="1041" name="Google Shape;1041;p52"/>
          <p:cNvGrpSpPr/>
          <p:nvPr/>
        </p:nvGrpSpPr>
        <p:grpSpPr>
          <a:xfrm>
            <a:off x="223675" y="3084858"/>
            <a:ext cx="176400" cy="263091"/>
            <a:chOff x="519725" y="1778180"/>
            <a:chExt cx="176400" cy="263091"/>
          </a:xfrm>
        </p:grpSpPr>
        <p:sp>
          <p:nvSpPr>
            <p:cNvPr id="1042" name="Google Shape;1042;p52"/>
            <p:cNvSpPr/>
            <p:nvPr/>
          </p:nvSpPr>
          <p:spPr>
            <a:xfrm>
              <a:off x="564482" y="1778180"/>
              <a:ext cx="87000" cy="87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52"/>
            <p:cNvSpPr/>
            <p:nvPr/>
          </p:nvSpPr>
          <p:spPr>
            <a:xfrm rot="5400000">
              <a:off x="519725" y="1864870"/>
              <a:ext cx="176400" cy="176400"/>
            </a:xfrm>
            <a:prstGeom prst="pie">
              <a:avLst>
                <a:gd fmla="val 5432773" name="adj1"/>
                <a:gd fmla="val 1620000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4" name="Google Shape;1044;p52"/>
          <p:cNvGrpSpPr/>
          <p:nvPr/>
        </p:nvGrpSpPr>
        <p:grpSpPr>
          <a:xfrm>
            <a:off x="223675" y="4427100"/>
            <a:ext cx="176400" cy="176400"/>
            <a:chOff x="514225" y="2875375"/>
            <a:chExt cx="176400" cy="176400"/>
          </a:xfrm>
        </p:grpSpPr>
        <p:sp>
          <p:nvSpPr>
            <p:cNvPr id="1045" name="Google Shape;1045;p52"/>
            <p:cNvSpPr/>
            <p:nvPr/>
          </p:nvSpPr>
          <p:spPr>
            <a:xfrm>
              <a:off x="514225" y="2875375"/>
              <a:ext cx="176400" cy="1764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6" name="Google Shape;1046;p52"/>
            <p:cNvCxnSpPr/>
            <p:nvPr/>
          </p:nvCxnSpPr>
          <p:spPr>
            <a:xfrm>
              <a:off x="602425" y="2922150"/>
              <a:ext cx="0" cy="46500"/>
            </a:xfrm>
            <a:prstGeom prst="straightConnector1">
              <a:avLst/>
            </a:prstGeom>
            <a:noFill/>
            <a:ln cap="rnd" cmpd="sng" w="28575">
              <a:solidFill>
                <a:schemeClr val="lt1"/>
              </a:solidFill>
              <a:prstDash val="solid"/>
              <a:round/>
              <a:headEnd len="med" w="med" type="none"/>
              <a:tailEnd len="med" w="med" type="none"/>
            </a:ln>
          </p:spPr>
        </p:cxnSp>
        <p:cxnSp>
          <p:nvCxnSpPr>
            <p:cNvPr id="1047" name="Google Shape;1047;p52"/>
            <p:cNvCxnSpPr/>
            <p:nvPr/>
          </p:nvCxnSpPr>
          <p:spPr>
            <a:xfrm rot="10800000">
              <a:off x="602450" y="2968650"/>
              <a:ext cx="38700" cy="0"/>
            </a:xfrm>
            <a:prstGeom prst="straightConnector1">
              <a:avLst/>
            </a:prstGeom>
            <a:noFill/>
            <a:ln cap="rnd" cmpd="sng" w="28575">
              <a:solidFill>
                <a:schemeClr val="lt1"/>
              </a:solidFill>
              <a:prstDash val="solid"/>
              <a:round/>
              <a:headEnd len="med" w="med" type="none"/>
              <a:tailEnd len="med" w="med" type="none"/>
            </a:ln>
          </p:spPr>
        </p:cxnSp>
      </p:grpSp>
      <p:sp>
        <p:nvSpPr>
          <p:cNvPr id="1048" name="Google Shape;1048;p52"/>
          <p:cNvSpPr/>
          <p:nvPr/>
        </p:nvSpPr>
        <p:spPr>
          <a:xfrm>
            <a:off x="1300000" y="302117"/>
            <a:ext cx="4665600" cy="237900"/>
          </a:xfrm>
          <a:prstGeom prst="roundRect">
            <a:avLst>
              <a:gd fmla="val 50000" name="adj"/>
            </a:avLst>
          </a:prstGeom>
          <a:gradFill>
            <a:gsLst>
              <a:gs pos="0">
                <a:schemeClr val="lt2"/>
              </a:gs>
              <a:gs pos="100000">
                <a:schemeClr val="accent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Open Sans"/>
                <a:ea typeface="Open Sans"/>
                <a:cs typeface="Open Sans"/>
                <a:sym typeface="Open Sans"/>
              </a:rPr>
              <a:t>Buscar en la web...</a:t>
            </a:r>
            <a:endParaRPr sz="1000">
              <a:solidFill>
                <a:schemeClr val="lt1"/>
              </a:solidFill>
              <a:latin typeface="Open Sans"/>
              <a:ea typeface="Open Sans"/>
              <a:cs typeface="Open Sans"/>
              <a:sym typeface="Open Sans"/>
            </a:endParaRPr>
          </a:p>
        </p:txBody>
      </p:sp>
      <p:sp>
        <p:nvSpPr>
          <p:cNvPr id="1049" name="Google Shape;1049;p52">
            <a:hlinkClick action="ppaction://hlinkshowjump?jump=nextslide"/>
          </p:cNvPr>
          <p:cNvSpPr/>
          <p:nvPr/>
        </p:nvSpPr>
        <p:spPr>
          <a:xfrm rot="10800000">
            <a:off x="8654437" y="4302300"/>
            <a:ext cx="301200" cy="301200"/>
          </a:xfrm>
          <a:prstGeom prst="ellipse">
            <a:avLst/>
          </a:prstGeom>
          <a:gradFill>
            <a:gsLst>
              <a:gs pos="0">
                <a:schemeClr val="lt2"/>
              </a:gs>
              <a:gs pos="100000">
                <a:schemeClr val="accent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0" name="Google Shape;1050;p52"/>
          <p:cNvGrpSpPr/>
          <p:nvPr/>
        </p:nvGrpSpPr>
        <p:grpSpPr>
          <a:xfrm rot="10800000">
            <a:off x="8745326" y="4425438"/>
            <a:ext cx="119400" cy="54900"/>
            <a:chOff x="8645564" y="4373138"/>
            <a:chExt cx="119400" cy="54900"/>
          </a:xfrm>
        </p:grpSpPr>
        <p:cxnSp>
          <p:nvCxnSpPr>
            <p:cNvPr id="1051" name="Google Shape;1051;p52"/>
            <p:cNvCxnSpPr/>
            <p:nvPr/>
          </p:nvCxnSpPr>
          <p:spPr>
            <a:xfrm>
              <a:off x="8707064" y="43731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1052" name="Google Shape;1052;p52"/>
            <p:cNvCxnSpPr/>
            <p:nvPr/>
          </p:nvCxnSpPr>
          <p:spPr>
            <a:xfrm flipH="1">
              <a:off x="8645564" y="43731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1053" name="Google Shape;1053;p52">
            <a:hlinkClick/>
          </p:cNvPr>
          <p:cNvSpPr/>
          <p:nvPr/>
        </p:nvSpPr>
        <p:spPr>
          <a:xfrm>
            <a:off x="114725" y="299560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52">
            <a:hlinkClick/>
          </p:cNvPr>
          <p:cNvSpPr/>
          <p:nvPr/>
        </p:nvSpPr>
        <p:spPr>
          <a:xfrm>
            <a:off x="131850" y="4313988"/>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52">
            <a:hlinkClick action="ppaction://hlinksldjump" r:id="rId3"/>
          </p:cNvPr>
          <p:cNvSpPr/>
          <p:nvPr/>
        </p:nvSpPr>
        <p:spPr>
          <a:xfrm>
            <a:off x="131838" y="17419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52">
            <a:hlinkClick action="ppaction://hlinkshowjump?jump=previousslide"/>
          </p:cNvPr>
          <p:cNvSpPr/>
          <p:nvPr/>
        </p:nvSpPr>
        <p:spPr>
          <a:xfrm>
            <a:off x="8654437" y="3856175"/>
            <a:ext cx="301200" cy="301200"/>
          </a:xfrm>
          <a:prstGeom prst="ellipse">
            <a:avLst/>
          </a:prstGeom>
          <a:gradFill>
            <a:gsLst>
              <a:gs pos="0">
                <a:schemeClr val="lt2"/>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7" name="Google Shape;1057;p52"/>
          <p:cNvGrpSpPr/>
          <p:nvPr/>
        </p:nvGrpSpPr>
        <p:grpSpPr>
          <a:xfrm>
            <a:off x="8745348" y="3979338"/>
            <a:ext cx="119400" cy="54900"/>
            <a:chOff x="8745348" y="3979338"/>
            <a:chExt cx="119400" cy="54900"/>
          </a:xfrm>
        </p:grpSpPr>
        <p:cxnSp>
          <p:nvCxnSpPr>
            <p:cNvPr id="1058" name="Google Shape;1058;p52">
              <a:hlinkClick action="ppaction://hlinkshowjump?jump=previousslide"/>
            </p:cNvPr>
            <p:cNvCxnSpPr/>
            <p:nvPr/>
          </p:nvCxnSpPr>
          <p:spPr>
            <a:xfrm>
              <a:off x="8806848" y="39793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1059" name="Google Shape;1059;p52">
              <a:hlinkClick action="ppaction://hlinkshowjump?jump=previousslide"/>
            </p:cNvPr>
            <p:cNvCxnSpPr/>
            <p:nvPr/>
          </p:nvCxnSpPr>
          <p:spPr>
            <a:xfrm flipH="1">
              <a:off x="8745348" y="39793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1060" name="Google Shape;1060;p52"/>
          <p:cNvSpPr txBox="1"/>
          <p:nvPr>
            <p:ph idx="1" type="subTitle"/>
          </p:nvPr>
        </p:nvSpPr>
        <p:spPr>
          <a:xfrm>
            <a:off x="2273088" y="2912600"/>
            <a:ext cx="4872600" cy="9432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solidFill>
                  <a:schemeClr val="dk1"/>
                </a:solidFill>
              </a:rPr>
              <a:t>If, elif, if-else</a:t>
            </a:r>
            <a:endParaRPr>
              <a:solidFill>
                <a:schemeClr val="dk1"/>
              </a:solidFill>
            </a:endParaRPr>
          </a:p>
        </p:txBody>
      </p:sp>
      <p:sp>
        <p:nvSpPr>
          <p:cNvPr id="1061" name="Google Shape;1061;p52"/>
          <p:cNvSpPr/>
          <p:nvPr/>
        </p:nvSpPr>
        <p:spPr>
          <a:xfrm rot="-5400000">
            <a:off x="181950" y="2218475"/>
            <a:ext cx="423000" cy="6537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2" name="Google Shape;1062;p52"/>
          <p:cNvGrpSpPr/>
          <p:nvPr/>
        </p:nvGrpSpPr>
        <p:grpSpPr>
          <a:xfrm>
            <a:off x="223704" y="2465582"/>
            <a:ext cx="176342" cy="159500"/>
            <a:chOff x="518158" y="1088300"/>
            <a:chExt cx="176342" cy="159500"/>
          </a:xfrm>
        </p:grpSpPr>
        <p:cxnSp>
          <p:nvCxnSpPr>
            <p:cNvPr id="1063" name="Google Shape;1063;p52"/>
            <p:cNvCxnSpPr/>
            <p:nvPr/>
          </p:nvCxnSpPr>
          <p:spPr>
            <a:xfrm>
              <a:off x="518158" y="1183900"/>
              <a:ext cx="0" cy="63900"/>
            </a:xfrm>
            <a:prstGeom prst="straightConnector1">
              <a:avLst/>
            </a:prstGeom>
            <a:noFill/>
            <a:ln cap="rnd" cmpd="sng" w="28575">
              <a:solidFill>
                <a:schemeClr val="lt1"/>
              </a:solidFill>
              <a:prstDash val="solid"/>
              <a:round/>
              <a:headEnd len="med" w="med" type="none"/>
              <a:tailEnd len="med" w="med" type="none"/>
            </a:ln>
          </p:spPr>
        </p:cxnSp>
        <p:cxnSp>
          <p:nvCxnSpPr>
            <p:cNvPr id="1064" name="Google Shape;1064;p52"/>
            <p:cNvCxnSpPr/>
            <p:nvPr/>
          </p:nvCxnSpPr>
          <p:spPr>
            <a:xfrm>
              <a:off x="606329" y="1137700"/>
              <a:ext cx="0" cy="110100"/>
            </a:xfrm>
            <a:prstGeom prst="straightConnector1">
              <a:avLst/>
            </a:prstGeom>
            <a:noFill/>
            <a:ln cap="rnd" cmpd="sng" w="28575">
              <a:solidFill>
                <a:schemeClr val="lt1"/>
              </a:solidFill>
              <a:prstDash val="solid"/>
              <a:round/>
              <a:headEnd len="med" w="med" type="none"/>
              <a:tailEnd len="med" w="med" type="none"/>
            </a:ln>
          </p:spPr>
        </p:cxnSp>
        <p:cxnSp>
          <p:nvCxnSpPr>
            <p:cNvPr id="1065" name="Google Shape;1065;p52"/>
            <p:cNvCxnSpPr/>
            <p:nvPr/>
          </p:nvCxnSpPr>
          <p:spPr>
            <a:xfrm>
              <a:off x="694500" y="1088300"/>
              <a:ext cx="0" cy="159300"/>
            </a:xfrm>
            <a:prstGeom prst="straightConnector1">
              <a:avLst/>
            </a:prstGeom>
            <a:noFill/>
            <a:ln cap="rnd" cmpd="sng" w="28575">
              <a:solidFill>
                <a:schemeClr val="lt1"/>
              </a:solidFill>
              <a:prstDash val="solid"/>
              <a:round/>
              <a:headEnd len="med" w="med" type="none"/>
              <a:tailEnd len="med" w="med" type="none"/>
            </a:ln>
          </p:spPr>
        </p:cxnSp>
      </p:grpSp>
      <p:sp>
        <p:nvSpPr>
          <p:cNvPr id="1066" name="Google Shape;1066;p52">
            <a:hlinkClick/>
          </p:cNvPr>
          <p:cNvSpPr/>
          <p:nvPr/>
        </p:nvSpPr>
        <p:spPr>
          <a:xfrm>
            <a:off x="131838" y="23665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7" name="Google Shape;1067;p52"/>
          <p:cNvGrpSpPr/>
          <p:nvPr/>
        </p:nvGrpSpPr>
        <p:grpSpPr>
          <a:xfrm>
            <a:off x="218275" y="3807724"/>
            <a:ext cx="187200" cy="159600"/>
            <a:chOff x="508825" y="2429151"/>
            <a:chExt cx="187200" cy="159600"/>
          </a:xfrm>
        </p:grpSpPr>
        <p:sp>
          <p:nvSpPr>
            <p:cNvPr id="1068" name="Google Shape;1068;p52"/>
            <p:cNvSpPr/>
            <p:nvPr/>
          </p:nvSpPr>
          <p:spPr>
            <a:xfrm>
              <a:off x="508825" y="2429151"/>
              <a:ext cx="187200" cy="159600"/>
            </a:xfrm>
            <a:prstGeom prst="snip1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52"/>
            <p:cNvSpPr/>
            <p:nvPr/>
          </p:nvSpPr>
          <p:spPr>
            <a:xfrm>
              <a:off x="644725" y="2430650"/>
              <a:ext cx="48825" cy="52400"/>
            </a:xfrm>
            <a:custGeom>
              <a:rect b="b" l="l" r="r" t="t"/>
              <a:pathLst>
                <a:path extrusionOk="0" h="2096" w="1953">
                  <a:moveTo>
                    <a:pt x="0" y="0"/>
                  </a:moveTo>
                  <a:lnTo>
                    <a:pt x="1024" y="167"/>
                  </a:lnTo>
                  <a:lnTo>
                    <a:pt x="1905" y="1286"/>
                  </a:lnTo>
                  <a:lnTo>
                    <a:pt x="1953" y="2096"/>
                  </a:lnTo>
                  <a:lnTo>
                    <a:pt x="24" y="2096"/>
                  </a:lnTo>
                  <a:close/>
                </a:path>
              </a:pathLst>
            </a:custGeom>
            <a:solidFill>
              <a:schemeClr val="lt1"/>
            </a:solidFill>
            <a:ln cap="flat" cmpd="sng" w="28575">
              <a:solidFill>
                <a:schemeClr val="lt1"/>
              </a:solidFill>
              <a:prstDash val="solid"/>
              <a:round/>
              <a:headEnd len="med" w="med" type="none"/>
              <a:tailEnd len="med" w="med" type="none"/>
            </a:ln>
          </p:spPr>
        </p:sp>
      </p:grpSp>
      <p:sp>
        <p:nvSpPr>
          <p:cNvPr id="1070" name="Google Shape;1070;p52">
            <a:hlinkClick/>
          </p:cNvPr>
          <p:cNvSpPr/>
          <p:nvPr/>
        </p:nvSpPr>
        <p:spPr>
          <a:xfrm>
            <a:off x="131850" y="371135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4" name="Shape 1074"/>
        <p:cNvGrpSpPr/>
        <p:nvPr/>
      </p:nvGrpSpPr>
      <p:grpSpPr>
        <a:xfrm>
          <a:off x="0" y="0"/>
          <a:ext cx="0" cy="0"/>
          <a:chOff x="0" y="0"/>
          <a:chExt cx="0" cy="0"/>
        </a:xfrm>
      </p:grpSpPr>
      <p:sp>
        <p:nvSpPr>
          <p:cNvPr id="1075" name="Google Shape;1075;p53"/>
          <p:cNvSpPr/>
          <p:nvPr/>
        </p:nvSpPr>
        <p:spPr>
          <a:xfrm rot="-5400000">
            <a:off x="181950" y="1587925"/>
            <a:ext cx="423000" cy="6537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6" name="Google Shape;1076;p53"/>
          <p:cNvGrpSpPr/>
          <p:nvPr/>
        </p:nvGrpSpPr>
        <p:grpSpPr>
          <a:xfrm>
            <a:off x="192327" y="335373"/>
            <a:ext cx="239095" cy="171413"/>
            <a:chOff x="-1593925" y="-140225"/>
            <a:chExt cx="331800" cy="237875"/>
          </a:xfrm>
        </p:grpSpPr>
        <p:cxnSp>
          <p:nvCxnSpPr>
            <p:cNvPr id="1077" name="Google Shape;1077;p53"/>
            <p:cNvCxnSpPr/>
            <p:nvPr/>
          </p:nvCxnSpPr>
          <p:spPr>
            <a:xfrm>
              <a:off x="-1593925" y="-140225"/>
              <a:ext cx="331800" cy="0"/>
            </a:xfrm>
            <a:prstGeom prst="straightConnector1">
              <a:avLst/>
            </a:prstGeom>
            <a:noFill/>
            <a:ln cap="rnd" cmpd="sng" w="28575">
              <a:solidFill>
                <a:schemeClr val="lt1"/>
              </a:solidFill>
              <a:prstDash val="solid"/>
              <a:round/>
              <a:headEnd len="med" w="med" type="none"/>
              <a:tailEnd len="med" w="med" type="none"/>
            </a:ln>
          </p:spPr>
        </p:cxnSp>
        <p:cxnSp>
          <p:nvCxnSpPr>
            <p:cNvPr id="1078" name="Google Shape;1078;p53"/>
            <p:cNvCxnSpPr/>
            <p:nvPr/>
          </p:nvCxnSpPr>
          <p:spPr>
            <a:xfrm>
              <a:off x="-1593925" y="-21287"/>
              <a:ext cx="331800" cy="0"/>
            </a:xfrm>
            <a:prstGeom prst="straightConnector1">
              <a:avLst/>
            </a:prstGeom>
            <a:noFill/>
            <a:ln cap="rnd" cmpd="sng" w="28575">
              <a:solidFill>
                <a:schemeClr val="lt1"/>
              </a:solidFill>
              <a:prstDash val="solid"/>
              <a:round/>
              <a:headEnd len="med" w="med" type="none"/>
              <a:tailEnd len="med" w="med" type="none"/>
            </a:ln>
          </p:spPr>
        </p:cxnSp>
        <p:cxnSp>
          <p:nvCxnSpPr>
            <p:cNvPr id="1079" name="Google Shape;1079;p53"/>
            <p:cNvCxnSpPr/>
            <p:nvPr/>
          </p:nvCxnSpPr>
          <p:spPr>
            <a:xfrm>
              <a:off x="-1593925" y="97650"/>
              <a:ext cx="331800" cy="0"/>
            </a:xfrm>
            <a:prstGeom prst="straightConnector1">
              <a:avLst/>
            </a:prstGeom>
            <a:noFill/>
            <a:ln cap="rnd" cmpd="sng" w="28575">
              <a:solidFill>
                <a:schemeClr val="lt1"/>
              </a:solidFill>
              <a:prstDash val="solid"/>
              <a:round/>
              <a:headEnd len="med" w="med" type="none"/>
              <a:tailEnd len="med" w="med" type="none"/>
            </a:ln>
          </p:spPr>
        </p:cxnSp>
      </p:grpSp>
      <p:grpSp>
        <p:nvGrpSpPr>
          <p:cNvPr id="1080" name="Google Shape;1080;p53"/>
          <p:cNvGrpSpPr/>
          <p:nvPr/>
        </p:nvGrpSpPr>
        <p:grpSpPr>
          <a:xfrm>
            <a:off x="192331" y="1823751"/>
            <a:ext cx="239088" cy="182056"/>
            <a:chOff x="359175" y="637250"/>
            <a:chExt cx="255300" cy="194400"/>
          </a:xfrm>
        </p:grpSpPr>
        <p:grpSp>
          <p:nvGrpSpPr>
            <p:cNvPr id="1081" name="Google Shape;1081;p53"/>
            <p:cNvGrpSpPr/>
            <p:nvPr/>
          </p:nvGrpSpPr>
          <p:grpSpPr>
            <a:xfrm>
              <a:off x="359175" y="637250"/>
              <a:ext cx="255300" cy="78000"/>
              <a:chOff x="648300" y="324950"/>
              <a:chExt cx="255300" cy="78000"/>
            </a:xfrm>
          </p:grpSpPr>
          <p:cxnSp>
            <p:nvCxnSpPr>
              <p:cNvPr id="1082" name="Google Shape;1082;p53"/>
              <p:cNvCxnSpPr/>
              <p:nvPr/>
            </p:nvCxnSpPr>
            <p:spPr>
              <a:xfrm flipH="1" rot="10800000">
                <a:off x="648300" y="324950"/>
                <a:ext cx="127800" cy="78000"/>
              </a:xfrm>
              <a:prstGeom prst="straightConnector1">
                <a:avLst/>
              </a:prstGeom>
              <a:noFill/>
              <a:ln cap="rnd" cmpd="sng" w="28575">
                <a:solidFill>
                  <a:schemeClr val="lt1"/>
                </a:solidFill>
                <a:prstDash val="solid"/>
                <a:round/>
                <a:headEnd len="med" w="med" type="none"/>
                <a:tailEnd len="med" w="med" type="none"/>
              </a:ln>
            </p:spPr>
          </p:cxnSp>
          <p:cxnSp>
            <p:nvCxnSpPr>
              <p:cNvPr id="1083" name="Google Shape;1083;p53"/>
              <p:cNvCxnSpPr/>
              <p:nvPr/>
            </p:nvCxnSpPr>
            <p:spPr>
              <a:xfrm rot="10800000">
                <a:off x="776100" y="324950"/>
                <a:ext cx="127500" cy="78000"/>
              </a:xfrm>
              <a:prstGeom prst="straightConnector1">
                <a:avLst/>
              </a:prstGeom>
              <a:noFill/>
              <a:ln cap="rnd" cmpd="sng" w="28575">
                <a:solidFill>
                  <a:schemeClr val="lt1"/>
                </a:solidFill>
                <a:prstDash val="solid"/>
                <a:round/>
                <a:headEnd len="med" w="med" type="none"/>
                <a:tailEnd len="med" w="med" type="none"/>
              </a:ln>
            </p:spPr>
          </p:cxnSp>
        </p:grpSp>
        <p:sp>
          <p:nvSpPr>
            <p:cNvPr id="1084" name="Google Shape;1084;p53"/>
            <p:cNvSpPr/>
            <p:nvPr/>
          </p:nvSpPr>
          <p:spPr>
            <a:xfrm>
              <a:off x="404725" y="637250"/>
              <a:ext cx="166500" cy="194400"/>
            </a:xfrm>
            <a:custGeom>
              <a:rect b="b" l="l" r="r" t="t"/>
              <a:pathLst>
                <a:path extrusionOk="0" h="7776" w="6660">
                  <a:moveTo>
                    <a:pt x="0" y="2108"/>
                  </a:moveTo>
                  <a:lnTo>
                    <a:pt x="2" y="7776"/>
                  </a:lnTo>
                  <a:lnTo>
                    <a:pt x="6566" y="7776"/>
                  </a:lnTo>
                  <a:lnTo>
                    <a:pt x="6660" y="2108"/>
                  </a:lnTo>
                  <a:lnTo>
                    <a:pt x="3250" y="0"/>
                  </a:lnTo>
                  <a:close/>
                </a:path>
              </a:pathLst>
            </a:custGeom>
            <a:noFill/>
            <a:ln cap="flat" cmpd="sng" w="28575">
              <a:solidFill>
                <a:schemeClr val="lt1"/>
              </a:solidFill>
              <a:prstDash val="solid"/>
              <a:round/>
              <a:headEnd len="med" w="med" type="none"/>
              <a:tailEnd len="med" w="med" type="none"/>
            </a:ln>
          </p:spPr>
        </p:sp>
      </p:grpSp>
      <p:grpSp>
        <p:nvGrpSpPr>
          <p:cNvPr id="1085" name="Google Shape;1085;p53"/>
          <p:cNvGrpSpPr/>
          <p:nvPr/>
        </p:nvGrpSpPr>
        <p:grpSpPr>
          <a:xfrm>
            <a:off x="223704" y="2465582"/>
            <a:ext cx="176342" cy="159500"/>
            <a:chOff x="518158" y="1088300"/>
            <a:chExt cx="176342" cy="159500"/>
          </a:xfrm>
        </p:grpSpPr>
        <p:cxnSp>
          <p:nvCxnSpPr>
            <p:cNvPr id="1086" name="Google Shape;1086;p53"/>
            <p:cNvCxnSpPr/>
            <p:nvPr/>
          </p:nvCxnSpPr>
          <p:spPr>
            <a:xfrm>
              <a:off x="518158" y="1183900"/>
              <a:ext cx="0" cy="63900"/>
            </a:xfrm>
            <a:prstGeom prst="straightConnector1">
              <a:avLst/>
            </a:prstGeom>
            <a:noFill/>
            <a:ln cap="rnd" cmpd="sng" w="28575">
              <a:solidFill>
                <a:schemeClr val="lt1"/>
              </a:solidFill>
              <a:prstDash val="solid"/>
              <a:round/>
              <a:headEnd len="med" w="med" type="none"/>
              <a:tailEnd len="med" w="med" type="none"/>
            </a:ln>
          </p:spPr>
        </p:cxnSp>
        <p:cxnSp>
          <p:nvCxnSpPr>
            <p:cNvPr id="1087" name="Google Shape;1087;p53"/>
            <p:cNvCxnSpPr/>
            <p:nvPr/>
          </p:nvCxnSpPr>
          <p:spPr>
            <a:xfrm>
              <a:off x="606329" y="1137700"/>
              <a:ext cx="0" cy="110100"/>
            </a:xfrm>
            <a:prstGeom prst="straightConnector1">
              <a:avLst/>
            </a:prstGeom>
            <a:noFill/>
            <a:ln cap="rnd" cmpd="sng" w="28575">
              <a:solidFill>
                <a:schemeClr val="lt1"/>
              </a:solidFill>
              <a:prstDash val="solid"/>
              <a:round/>
              <a:headEnd len="med" w="med" type="none"/>
              <a:tailEnd len="med" w="med" type="none"/>
            </a:ln>
          </p:spPr>
        </p:cxnSp>
        <p:cxnSp>
          <p:nvCxnSpPr>
            <p:cNvPr id="1088" name="Google Shape;1088;p53"/>
            <p:cNvCxnSpPr/>
            <p:nvPr/>
          </p:nvCxnSpPr>
          <p:spPr>
            <a:xfrm>
              <a:off x="694500" y="1088300"/>
              <a:ext cx="0" cy="159300"/>
            </a:xfrm>
            <a:prstGeom prst="straightConnector1">
              <a:avLst/>
            </a:prstGeom>
            <a:noFill/>
            <a:ln cap="rnd" cmpd="sng" w="28575">
              <a:solidFill>
                <a:schemeClr val="lt1"/>
              </a:solidFill>
              <a:prstDash val="solid"/>
              <a:round/>
              <a:headEnd len="med" w="med" type="none"/>
              <a:tailEnd len="med" w="med" type="none"/>
            </a:ln>
          </p:spPr>
        </p:cxnSp>
      </p:grpSp>
      <p:grpSp>
        <p:nvGrpSpPr>
          <p:cNvPr id="1089" name="Google Shape;1089;p53"/>
          <p:cNvGrpSpPr/>
          <p:nvPr/>
        </p:nvGrpSpPr>
        <p:grpSpPr>
          <a:xfrm>
            <a:off x="223675" y="3084858"/>
            <a:ext cx="176400" cy="263091"/>
            <a:chOff x="519725" y="1778180"/>
            <a:chExt cx="176400" cy="263091"/>
          </a:xfrm>
        </p:grpSpPr>
        <p:sp>
          <p:nvSpPr>
            <p:cNvPr id="1090" name="Google Shape;1090;p53"/>
            <p:cNvSpPr/>
            <p:nvPr/>
          </p:nvSpPr>
          <p:spPr>
            <a:xfrm>
              <a:off x="564482" y="1778180"/>
              <a:ext cx="87000" cy="87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53"/>
            <p:cNvSpPr/>
            <p:nvPr/>
          </p:nvSpPr>
          <p:spPr>
            <a:xfrm rot="5400000">
              <a:off x="519725" y="1864870"/>
              <a:ext cx="176400" cy="176400"/>
            </a:xfrm>
            <a:prstGeom prst="pie">
              <a:avLst>
                <a:gd fmla="val 5432773" name="adj1"/>
                <a:gd fmla="val 1620000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2" name="Google Shape;1092;p53"/>
          <p:cNvGrpSpPr/>
          <p:nvPr/>
        </p:nvGrpSpPr>
        <p:grpSpPr>
          <a:xfrm>
            <a:off x="218275" y="3807724"/>
            <a:ext cx="187200" cy="159600"/>
            <a:chOff x="508825" y="2429151"/>
            <a:chExt cx="187200" cy="159600"/>
          </a:xfrm>
        </p:grpSpPr>
        <p:sp>
          <p:nvSpPr>
            <p:cNvPr id="1093" name="Google Shape;1093;p53"/>
            <p:cNvSpPr/>
            <p:nvPr/>
          </p:nvSpPr>
          <p:spPr>
            <a:xfrm>
              <a:off x="508825" y="2429151"/>
              <a:ext cx="187200" cy="159600"/>
            </a:xfrm>
            <a:prstGeom prst="snip1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53"/>
            <p:cNvSpPr/>
            <p:nvPr/>
          </p:nvSpPr>
          <p:spPr>
            <a:xfrm>
              <a:off x="644725" y="2430650"/>
              <a:ext cx="48825" cy="52400"/>
            </a:xfrm>
            <a:custGeom>
              <a:rect b="b" l="l" r="r" t="t"/>
              <a:pathLst>
                <a:path extrusionOk="0" h="2096" w="1953">
                  <a:moveTo>
                    <a:pt x="0" y="0"/>
                  </a:moveTo>
                  <a:lnTo>
                    <a:pt x="1024" y="167"/>
                  </a:lnTo>
                  <a:lnTo>
                    <a:pt x="1905" y="1286"/>
                  </a:lnTo>
                  <a:lnTo>
                    <a:pt x="1953" y="2096"/>
                  </a:lnTo>
                  <a:lnTo>
                    <a:pt x="24" y="2096"/>
                  </a:lnTo>
                  <a:close/>
                </a:path>
              </a:pathLst>
            </a:custGeom>
            <a:solidFill>
              <a:schemeClr val="lt1"/>
            </a:solidFill>
            <a:ln cap="flat" cmpd="sng" w="28575">
              <a:solidFill>
                <a:schemeClr val="lt1"/>
              </a:solidFill>
              <a:prstDash val="solid"/>
              <a:round/>
              <a:headEnd len="med" w="med" type="none"/>
              <a:tailEnd len="med" w="med" type="none"/>
            </a:ln>
          </p:spPr>
        </p:sp>
      </p:grpSp>
      <p:grpSp>
        <p:nvGrpSpPr>
          <p:cNvPr id="1095" name="Google Shape;1095;p53"/>
          <p:cNvGrpSpPr/>
          <p:nvPr/>
        </p:nvGrpSpPr>
        <p:grpSpPr>
          <a:xfrm>
            <a:off x="223675" y="4427100"/>
            <a:ext cx="176400" cy="176400"/>
            <a:chOff x="514225" y="2875375"/>
            <a:chExt cx="176400" cy="176400"/>
          </a:xfrm>
        </p:grpSpPr>
        <p:sp>
          <p:nvSpPr>
            <p:cNvPr id="1096" name="Google Shape;1096;p53"/>
            <p:cNvSpPr/>
            <p:nvPr/>
          </p:nvSpPr>
          <p:spPr>
            <a:xfrm>
              <a:off x="514225" y="2875375"/>
              <a:ext cx="176400" cy="1764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7" name="Google Shape;1097;p53"/>
            <p:cNvCxnSpPr/>
            <p:nvPr/>
          </p:nvCxnSpPr>
          <p:spPr>
            <a:xfrm>
              <a:off x="602425" y="2922150"/>
              <a:ext cx="0" cy="46500"/>
            </a:xfrm>
            <a:prstGeom prst="straightConnector1">
              <a:avLst/>
            </a:prstGeom>
            <a:noFill/>
            <a:ln cap="rnd" cmpd="sng" w="28575">
              <a:solidFill>
                <a:schemeClr val="lt1"/>
              </a:solidFill>
              <a:prstDash val="solid"/>
              <a:round/>
              <a:headEnd len="med" w="med" type="none"/>
              <a:tailEnd len="med" w="med" type="none"/>
            </a:ln>
          </p:spPr>
        </p:cxnSp>
        <p:cxnSp>
          <p:nvCxnSpPr>
            <p:cNvPr id="1098" name="Google Shape;1098;p53"/>
            <p:cNvCxnSpPr/>
            <p:nvPr/>
          </p:nvCxnSpPr>
          <p:spPr>
            <a:xfrm rot="10800000">
              <a:off x="602450" y="2968650"/>
              <a:ext cx="38700" cy="0"/>
            </a:xfrm>
            <a:prstGeom prst="straightConnector1">
              <a:avLst/>
            </a:prstGeom>
            <a:noFill/>
            <a:ln cap="rnd" cmpd="sng" w="28575">
              <a:solidFill>
                <a:schemeClr val="lt1"/>
              </a:solidFill>
              <a:prstDash val="solid"/>
              <a:round/>
              <a:headEnd len="med" w="med" type="none"/>
              <a:tailEnd len="med" w="med" type="none"/>
            </a:ln>
          </p:spPr>
        </p:cxnSp>
      </p:grpSp>
      <p:sp>
        <p:nvSpPr>
          <p:cNvPr id="1099" name="Google Shape;1099;p53"/>
          <p:cNvSpPr txBox="1"/>
          <p:nvPr>
            <p:ph idx="1" type="body"/>
          </p:nvPr>
        </p:nvSpPr>
        <p:spPr>
          <a:xfrm>
            <a:off x="1368000" y="1016775"/>
            <a:ext cx="7056000" cy="35865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Condition would determine if a block of code will be executed</a:t>
            </a:r>
            <a:endParaRPr sz="2300"/>
          </a:p>
        </p:txBody>
      </p:sp>
      <p:sp>
        <p:nvSpPr>
          <p:cNvPr id="1100" name="Google Shape;1100;p53"/>
          <p:cNvSpPr txBox="1"/>
          <p:nvPr>
            <p:ph type="title"/>
          </p:nvPr>
        </p:nvSpPr>
        <p:spPr>
          <a:xfrm>
            <a:off x="648000" y="368825"/>
            <a:ext cx="84960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If-statements</a:t>
            </a:r>
            <a:endParaRPr/>
          </a:p>
        </p:txBody>
      </p:sp>
      <p:sp>
        <p:nvSpPr>
          <p:cNvPr id="1101" name="Google Shape;1101;p53">
            <a:hlinkClick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2" name="Google Shape;1102;p53"/>
          <p:cNvGrpSpPr/>
          <p:nvPr/>
        </p:nvGrpSpPr>
        <p:grpSpPr>
          <a:xfrm rot="10800000">
            <a:off x="8745326" y="4425438"/>
            <a:ext cx="119400" cy="54900"/>
            <a:chOff x="8645564" y="4373138"/>
            <a:chExt cx="119400" cy="54900"/>
          </a:xfrm>
        </p:grpSpPr>
        <p:cxnSp>
          <p:nvCxnSpPr>
            <p:cNvPr id="1103" name="Google Shape;1103;p53"/>
            <p:cNvCxnSpPr/>
            <p:nvPr/>
          </p:nvCxnSpPr>
          <p:spPr>
            <a:xfrm>
              <a:off x="8707064" y="43731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1104" name="Google Shape;1104;p53"/>
            <p:cNvCxnSpPr/>
            <p:nvPr/>
          </p:nvCxnSpPr>
          <p:spPr>
            <a:xfrm flipH="1">
              <a:off x="8645564" y="43731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1105" name="Google Shape;1105;p53">
            <a:hlinkClick/>
          </p:cNvPr>
          <p:cNvSpPr/>
          <p:nvPr/>
        </p:nvSpPr>
        <p:spPr>
          <a:xfrm>
            <a:off x="114725" y="299560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53">
            <a:hlinkClick/>
          </p:cNvPr>
          <p:cNvSpPr/>
          <p:nvPr/>
        </p:nvSpPr>
        <p:spPr>
          <a:xfrm>
            <a:off x="131850" y="371135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53">
            <a:hlinkClick/>
          </p:cNvPr>
          <p:cNvSpPr/>
          <p:nvPr/>
        </p:nvSpPr>
        <p:spPr>
          <a:xfrm>
            <a:off x="131850" y="4313988"/>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53">
            <a:hlinkClick/>
          </p:cNvPr>
          <p:cNvSpPr/>
          <p:nvPr/>
        </p:nvSpPr>
        <p:spPr>
          <a:xfrm>
            <a:off x="131838" y="23665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53">
            <a:hlinkClick action="ppaction://hlinksldjump" r:id="rId3"/>
          </p:cNvPr>
          <p:cNvSpPr/>
          <p:nvPr/>
        </p:nvSpPr>
        <p:spPr>
          <a:xfrm>
            <a:off x="131838" y="17419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53">
            <a:hlinkClick action="ppaction://hlinkshowjump?jump=previousslide"/>
          </p:cNvPr>
          <p:cNvSpPr/>
          <p:nvPr/>
        </p:nvSpPr>
        <p:spPr>
          <a:xfrm>
            <a:off x="8654437" y="3856175"/>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1" name="Google Shape;1111;p53"/>
          <p:cNvGrpSpPr/>
          <p:nvPr/>
        </p:nvGrpSpPr>
        <p:grpSpPr>
          <a:xfrm>
            <a:off x="8745348" y="3979338"/>
            <a:ext cx="119400" cy="54900"/>
            <a:chOff x="8745348" y="3979338"/>
            <a:chExt cx="119400" cy="54900"/>
          </a:xfrm>
        </p:grpSpPr>
        <p:cxnSp>
          <p:nvCxnSpPr>
            <p:cNvPr id="1112" name="Google Shape;1112;p53">
              <a:hlinkClick action="ppaction://hlinkshowjump?jump=previousslide"/>
            </p:cNvPr>
            <p:cNvCxnSpPr/>
            <p:nvPr/>
          </p:nvCxnSpPr>
          <p:spPr>
            <a:xfrm>
              <a:off x="8806848" y="39793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1113" name="Google Shape;1113;p53">
              <a:hlinkClick action="ppaction://hlinkshowjump?jump=previousslide"/>
            </p:cNvPr>
            <p:cNvCxnSpPr/>
            <p:nvPr/>
          </p:nvCxnSpPr>
          <p:spPr>
            <a:xfrm flipH="1">
              <a:off x="8745348" y="3979338"/>
              <a:ext cx="61500" cy="54900"/>
            </a:xfrm>
            <a:prstGeom prst="straightConnector1">
              <a:avLst/>
            </a:prstGeom>
            <a:noFill/>
            <a:ln cap="rnd" cmpd="sng" w="28575">
              <a:solidFill>
                <a:schemeClr val="lt1"/>
              </a:solidFill>
              <a:prstDash val="solid"/>
              <a:round/>
              <a:headEnd len="med" w="med" type="none"/>
              <a:tailEnd len="med" w="med" type="none"/>
            </a:ln>
          </p:spPr>
        </p:cxnSp>
      </p:grpSp>
      <p:pic>
        <p:nvPicPr>
          <p:cNvPr id="1114" name="Google Shape;1114;p53"/>
          <p:cNvPicPr preferRelativeResize="0"/>
          <p:nvPr/>
        </p:nvPicPr>
        <p:blipFill>
          <a:blip r:embed="rId4">
            <a:alphaModFix/>
          </a:blip>
          <a:stretch>
            <a:fillRect/>
          </a:stretch>
        </p:blipFill>
        <p:spPr>
          <a:xfrm>
            <a:off x="2045050" y="2352138"/>
            <a:ext cx="5431649" cy="1675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6"/>
          <p:cNvSpPr/>
          <p:nvPr/>
        </p:nvSpPr>
        <p:spPr>
          <a:xfrm rot="-5400000">
            <a:off x="181950" y="1587925"/>
            <a:ext cx="423000" cy="6537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4" name="Google Shape;314;p36"/>
          <p:cNvGrpSpPr/>
          <p:nvPr/>
        </p:nvGrpSpPr>
        <p:grpSpPr>
          <a:xfrm>
            <a:off x="192327" y="335373"/>
            <a:ext cx="239095" cy="171413"/>
            <a:chOff x="-1593925" y="-140225"/>
            <a:chExt cx="331800" cy="237875"/>
          </a:xfrm>
        </p:grpSpPr>
        <p:cxnSp>
          <p:nvCxnSpPr>
            <p:cNvPr id="315" name="Google Shape;315;p36"/>
            <p:cNvCxnSpPr/>
            <p:nvPr/>
          </p:nvCxnSpPr>
          <p:spPr>
            <a:xfrm>
              <a:off x="-1593925" y="-140225"/>
              <a:ext cx="331800" cy="0"/>
            </a:xfrm>
            <a:prstGeom prst="straightConnector1">
              <a:avLst/>
            </a:prstGeom>
            <a:noFill/>
            <a:ln cap="rnd" cmpd="sng" w="28575">
              <a:solidFill>
                <a:schemeClr val="lt1"/>
              </a:solidFill>
              <a:prstDash val="solid"/>
              <a:round/>
              <a:headEnd len="med" w="med" type="none"/>
              <a:tailEnd len="med" w="med" type="none"/>
            </a:ln>
          </p:spPr>
        </p:cxnSp>
        <p:cxnSp>
          <p:nvCxnSpPr>
            <p:cNvPr id="316" name="Google Shape;316;p36"/>
            <p:cNvCxnSpPr/>
            <p:nvPr/>
          </p:nvCxnSpPr>
          <p:spPr>
            <a:xfrm>
              <a:off x="-1593925" y="-21287"/>
              <a:ext cx="331800" cy="0"/>
            </a:xfrm>
            <a:prstGeom prst="straightConnector1">
              <a:avLst/>
            </a:prstGeom>
            <a:noFill/>
            <a:ln cap="rnd" cmpd="sng" w="28575">
              <a:solidFill>
                <a:schemeClr val="lt1"/>
              </a:solidFill>
              <a:prstDash val="solid"/>
              <a:round/>
              <a:headEnd len="med" w="med" type="none"/>
              <a:tailEnd len="med" w="med" type="none"/>
            </a:ln>
          </p:spPr>
        </p:cxnSp>
        <p:cxnSp>
          <p:nvCxnSpPr>
            <p:cNvPr id="317" name="Google Shape;317;p36"/>
            <p:cNvCxnSpPr/>
            <p:nvPr/>
          </p:nvCxnSpPr>
          <p:spPr>
            <a:xfrm>
              <a:off x="-1593925" y="97650"/>
              <a:ext cx="331800" cy="0"/>
            </a:xfrm>
            <a:prstGeom prst="straightConnector1">
              <a:avLst/>
            </a:prstGeom>
            <a:noFill/>
            <a:ln cap="rnd" cmpd="sng" w="28575">
              <a:solidFill>
                <a:schemeClr val="lt1"/>
              </a:solidFill>
              <a:prstDash val="solid"/>
              <a:round/>
              <a:headEnd len="med" w="med" type="none"/>
              <a:tailEnd len="med" w="med" type="none"/>
            </a:ln>
          </p:spPr>
        </p:cxnSp>
      </p:grpSp>
      <p:grpSp>
        <p:nvGrpSpPr>
          <p:cNvPr id="318" name="Google Shape;318;p36"/>
          <p:cNvGrpSpPr/>
          <p:nvPr/>
        </p:nvGrpSpPr>
        <p:grpSpPr>
          <a:xfrm>
            <a:off x="192331" y="1823751"/>
            <a:ext cx="239088" cy="182056"/>
            <a:chOff x="359175" y="637250"/>
            <a:chExt cx="255300" cy="194400"/>
          </a:xfrm>
        </p:grpSpPr>
        <p:grpSp>
          <p:nvGrpSpPr>
            <p:cNvPr id="319" name="Google Shape;319;p36"/>
            <p:cNvGrpSpPr/>
            <p:nvPr/>
          </p:nvGrpSpPr>
          <p:grpSpPr>
            <a:xfrm>
              <a:off x="359175" y="637250"/>
              <a:ext cx="255300" cy="78000"/>
              <a:chOff x="648300" y="324950"/>
              <a:chExt cx="255300" cy="78000"/>
            </a:xfrm>
          </p:grpSpPr>
          <p:cxnSp>
            <p:nvCxnSpPr>
              <p:cNvPr id="320" name="Google Shape;320;p36"/>
              <p:cNvCxnSpPr/>
              <p:nvPr/>
            </p:nvCxnSpPr>
            <p:spPr>
              <a:xfrm flipH="1" rot="10800000">
                <a:off x="648300" y="324950"/>
                <a:ext cx="127800" cy="78000"/>
              </a:xfrm>
              <a:prstGeom prst="straightConnector1">
                <a:avLst/>
              </a:prstGeom>
              <a:noFill/>
              <a:ln cap="rnd" cmpd="sng" w="28575">
                <a:solidFill>
                  <a:schemeClr val="lt1"/>
                </a:solidFill>
                <a:prstDash val="solid"/>
                <a:round/>
                <a:headEnd len="med" w="med" type="none"/>
                <a:tailEnd len="med" w="med" type="none"/>
              </a:ln>
            </p:spPr>
          </p:cxnSp>
          <p:cxnSp>
            <p:nvCxnSpPr>
              <p:cNvPr id="321" name="Google Shape;321;p36"/>
              <p:cNvCxnSpPr/>
              <p:nvPr/>
            </p:nvCxnSpPr>
            <p:spPr>
              <a:xfrm rot="10800000">
                <a:off x="776100" y="324950"/>
                <a:ext cx="127500" cy="78000"/>
              </a:xfrm>
              <a:prstGeom prst="straightConnector1">
                <a:avLst/>
              </a:prstGeom>
              <a:noFill/>
              <a:ln cap="rnd" cmpd="sng" w="28575">
                <a:solidFill>
                  <a:schemeClr val="lt1"/>
                </a:solidFill>
                <a:prstDash val="solid"/>
                <a:round/>
                <a:headEnd len="med" w="med" type="none"/>
                <a:tailEnd len="med" w="med" type="none"/>
              </a:ln>
            </p:spPr>
          </p:cxnSp>
        </p:grpSp>
        <p:sp>
          <p:nvSpPr>
            <p:cNvPr id="322" name="Google Shape;322;p36"/>
            <p:cNvSpPr/>
            <p:nvPr/>
          </p:nvSpPr>
          <p:spPr>
            <a:xfrm>
              <a:off x="404725" y="637250"/>
              <a:ext cx="166500" cy="194400"/>
            </a:xfrm>
            <a:custGeom>
              <a:rect b="b" l="l" r="r" t="t"/>
              <a:pathLst>
                <a:path extrusionOk="0" h="7776" w="6660">
                  <a:moveTo>
                    <a:pt x="0" y="2108"/>
                  </a:moveTo>
                  <a:lnTo>
                    <a:pt x="2" y="7776"/>
                  </a:lnTo>
                  <a:lnTo>
                    <a:pt x="6566" y="7776"/>
                  </a:lnTo>
                  <a:lnTo>
                    <a:pt x="6660" y="2108"/>
                  </a:lnTo>
                  <a:lnTo>
                    <a:pt x="3250" y="0"/>
                  </a:lnTo>
                  <a:close/>
                </a:path>
              </a:pathLst>
            </a:custGeom>
            <a:noFill/>
            <a:ln cap="flat" cmpd="sng" w="28575">
              <a:solidFill>
                <a:schemeClr val="lt1"/>
              </a:solidFill>
              <a:prstDash val="solid"/>
              <a:round/>
              <a:headEnd len="med" w="med" type="none"/>
              <a:tailEnd len="med" w="med" type="none"/>
            </a:ln>
          </p:spPr>
        </p:sp>
      </p:grpSp>
      <p:grpSp>
        <p:nvGrpSpPr>
          <p:cNvPr id="323" name="Google Shape;323;p36"/>
          <p:cNvGrpSpPr/>
          <p:nvPr/>
        </p:nvGrpSpPr>
        <p:grpSpPr>
          <a:xfrm>
            <a:off x="223704" y="2465582"/>
            <a:ext cx="176342" cy="159500"/>
            <a:chOff x="518158" y="1088300"/>
            <a:chExt cx="176342" cy="159500"/>
          </a:xfrm>
        </p:grpSpPr>
        <p:cxnSp>
          <p:nvCxnSpPr>
            <p:cNvPr id="324" name="Google Shape;324;p36"/>
            <p:cNvCxnSpPr/>
            <p:nvPr/>
          </p:nvCxnSpPr>
          <p:spPr>
            <a:xfrm>
              <a:off x="518158" y="1183900"/>
              <a:ext cx="0" cy="63900"/>
            </a:xfrm>
            <a:prstGeom prst="straightConnector1">
              <a:avLst/>
            </a:prstGeom>
            <a:noFill/>
            <a:ln cap="rnd" cmpd="sng" w="28575">
              <a:solidFill>
                <a:schemeClr val="lt1"/>
              </a:solidFill>
              <a:prstDash val="solid"/>
              <a:round/>
              <a:headEnd len="med" w="med" type="none"/>
              <a:tailEnd len="med" w="med" type="none"/>
            </a:ln>
          </p:spPr>
        </p:cxnSp>
        <p:cxnSp>
          <p:nvCxnSpPr>
            <p:cNvPr id="325" name="Google Shape;325;p36"/>
            <p:cNvCxnSpPr/>
            <p:nvPr/>
          </p:nvCxnSpPr>
          <p:spPr>
            <a:xfrm>
              <a:off x="606329" y="1137700"/>
              <a:ext cx="0" cy="110100"/>
            </a:xfrm>
            <a:prstGeom prst="straightConnector1">
              <a:avLst/>
            </a:prstGeom>
            <a:noFill/>
            <a:ln cap="rnd" cmpd="sng" w="28575">
              <a:solidFill>
                <a:schemeClr val="lt1"/>
              </a:solidFill>
              <a:prstDash val="solid"/>
              <a:round/>
              <a:headEnd len="med" w="med" type="none"/>
              <a:tailEnd len="med" w="med" type="none"/>
            </a:ln>
          </p:spPr>
        </p:cxnSp>
        <p:cxnSp>
          <p:nvCxnSpPr>
            <p:cNvPr id="326" name="Google Shape;326;p36"/>
            <p:cNvCxnSpPr/>
            <p:nvPr/>
          </p:nvCxnSpPr>
          <p:spPr>
            <a:xfrm>
              <a:off x="694500" y="1088300"/>
              <a:ext cx="0" cy="159300"/>
            </a:xfrm>
            <a:prstGeom prst="straightConnector1">
              <a:avLst/>
            </a:prstGeom>
            <a:noFill/>
            <a:ln cap="rnd" cmpd="sng" w="28575">
              <a:solidFill>
                <a:schemeClr val="lt1"/>
              </a:solidFill>
              <a:prstDash val="solid"/>
              <a:round/>
              <a:headEnd len="med" w="med" type="none"/>
              <a:tailEnd len="med" w="med" type="none"/>
            </a:ln>
          </p:spPr>
        </p:cxnSp>
      </p:grpSp>
      <p:grpSp>
        <p:nvGrpSpPr>
          <p:cNvPr id="327" name="Google Shape;327;p36"/>
          <p:cNvGrpSpPr/>
          <p:nvPr/>
        </p:nvGrpSpPr>
        <p:grpSpPr>
          <a:xfrm>
            <a:off x="223675" y="3084858"/>
            <a:ext cx="176400" cy="263091"/>
            <a:chOff x="519725" y="1778180"/>
            <a:chExt cx="176400" cy="263091"/>
          </a:xfrm>
        </p:grpSpPr>
        <p:sp>
          <p:nvSpPr>
            <p:cNvPr id="328" name="Google Shape;328;p36"/>
            <p:cNvSpPr/>
            <p:nvPr/>
          </p:nvSpPr>
          <p:spPr>
            <a:xfrm>
              <a:off x="564482" y="1778180"/>
              <a:ext cx="87000" cy="87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6"/>
            <p:cNvSpPr/>
            <p:nvPr/>
          </p:nvSpPr>
          <p:spPr>
            <a:xfrm rot="5400000">
              <a:off x="519725" y="1864870"/>
              <a:ext cx="176400" cy="176400"/>
            </a:xfrm>
            <a:prstGeom prst="pie">
              <a:avLst>
                <a:gd fmla="val 5432773" name="adj1"/>
                <a:gd fmla="val 1620000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 name="Google Shape;330;p36"/>
          <p:cNvGrpSpPr/>
          <p:nvPr/>
        </p:nvGrpSpPr>
        <p:grpSpPr>
          <a:xfrm>
            <a:off x="218275" y="3807724"/>
            <a:ext cx="187200" cy="159600"/>
            <a:chOff x="508825" y="2429151"/>
            <a:chExt cx="187200" cy="159600"/>
          </a:xfrm>
        </p:grpSpPr>
        <p:sp>
          <p:nvSpPr>
            <p:cNvPr id="331" name="Google Shape;331;p36"/>
            <p:cNvSpPr/>
            <p:nvPr/>
          </p:nvSpPr>
          <p:spPr>
            <a:xfrm>
              <a:off x="508825" y="2429151"/>
              <a:ext cx="187200" cy="159600"/>
            </a:xfrm>
            <a:prstGeom prst="snip1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6"/>
            <p:cNvSpPr/>
            <p:nvPr/>
          </p:nvSpPr>
          <p:spPr>
            <a:xfrm>
              <a:off x="644725" y="2430650"/>
              <a:ext cx="48825" cy="52400"/>
            </a:xfrm>
            <a:custGeom>
              <a:rect b="b" l="l" r="r" t="t"/>
              <a:pathLst>
                <a:path extrusionOk="0" h="2096" w="1953">
                  <a:moveTo>
                    <a:pt x="0" y="0"/>
                  </a:moveTo>
                  <a:lnTo>
                    <a:pt x="1024" y="167"/>
                  </a:lnTo>
                  <a:lnTo>
                    <a:pt x="1905" y="1286"/>
                  </a:lnTo>
                  <a:lnTo>
                    <a:pt x="1953" y="2096"/>
                  </a:lnTo>
                  <a:lnTo>
                    <a:pt x="24" y="2096"/>
                  </a:lnTo>
                  <a:close/>
                </a:path>
              </a:pathLst>
            </a:custGeom>
            <a:solidFill>
              <a:schemeClr val="lt1"/>
            </a:solidFill>
            <a:ln cap="flat" cmpd="sng" w="28575">
              <a:solidFill>
                <a:schemeClr val="lt1"/>
              </a:solidFill>
              <a:prstDash val="solid"/>
              <a:round/>
              <a:headEnd len="med" w="med" type="none"/>
              <a:tailEnd len="med" w="med" type="none"/>
            </a:ln>
          </p:spPr>
        </p:sp>
      </p:grpSp>
      <p:grpSp>
        <p:nvGrpSpPr>
          <p:cNvPr id="333" name="Google Shape;333;p36"/>
          <p:cNvGrpSpPr/>
          <p:nvPr/>
        </p:nvGrpSpPr>
        <p:grpSpPr>
          <a:xfrm>
            <a:off x="223675" y="4427100"/>
            <a:ext cx="176400" cy="176400"/>
            <a:chOff x="514225" y="2875375"/>
            <a:chExt cx="176400" cy="176400"/>
          </a:xfrm>
        </p:grpSpPr>
        <p:sp>
          <p:nvSpPr>
            <p:cNvPr id="334" name="Google Shape;334;p36"/>
            <p:cNvSpPr/>
            <p:nvPr/>
          </p:nvSpPr>
          <p:spPr>
            <a:xfrm>
              <a:off x="514225" y="2875375"/>
              <a:ext cx="176400" cy="1764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5" name="Google Shape;335;p36"/>
            <p:cNvCxnSpPr/>
            <p:nvPr/>
          </p:nvCxnSpPr>
          <p:spPr>
            <a:xfrm>
              <a:off x="602425" y="2922150"/>
              <a:ext cx="0" cy="46500"/>
            </a:xfrm>
            <a:prstGeom prst="straightConnector1">
              <a:avLst/>
            </a:prstGeom>
            <a:noFill/>
            <a:ln cap="rnd" cmpd="sng" w="28575">
              <a:solidFill>
                <a:schemeClr val="lt1"/>
              </a:solidFill>
              <a:prstDash val="solid"/>
              <a:round/>
              <a:headEnd len="med" w="med" type="none"/>
              <a:tailEnd len="med" w="med" type="none"/>
            </a:ln>
          </p:spPr>
        </p:cxnSp>
        <p:cxnSp>
          <p:nvCxnSpPr>
            <p:cNvPr id="336" name="Google Shape;336;p36"/>
            <p:cNvCxnSpPr/>
            <p:nvPr/>
          </p:nvCxnSpPr>
          <p:spPr>
            <a:xfrm rot="10800000">
              <a:off x="602450" y="2968650"/>
              <a:ext cx="38700" cy="0"/>
            </a:xfrm>
            <a:prstGeom prst="straightConnector1">
              <a:avLst/>
            </a:prstGeom>
            <a:noFill/>
            <a:ln cap="rnd" cmpd="sng" w="28575">
              <a:solidFill>
                <a:schemeClr val="lt1"/>
              </a:solidFill>
              <a:prstDash val="solid"/>
              <a:round/>
              <a:headEnd len="med" w="med" type="none"/>
              <a:tailEnd len="med" w="med" type="none"/>
            </a:ln>
          </p:spPr>
        </p:cxnSp>
      </p:grpSp>
      <p:sp>
        <p:nvSpPr>
          <p:cNvPr id="337" name="Google Shape;337;p36"/>
          <p:cNvSpPr txBox="1"/>
          <p:nvPr>
            <p:ph idx="1" type="body"/>
          </p:nvPr>
        </p:nvSpPr>
        <p:spPr>
          <a:xfrm>
            <a:off x="1368000" y="1016775"/>
            <a:ext cx="7056000" cy="358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What is Programming?</a:t>
            </a:r>
            <a:endParaRPr sz="2300"/>
          </a:p>
          <a:p>
            <a:pPr indent="-374650" lvl="0" marL="457200" rtl="0" algn="l">
              <a:spcBef>
                <a:spcPts val="1600"/>
              </a:spcBef>
              <a:spcAft>
                <a:spcPts val="0"/>
              </a:spcAft>
              <a:buSzPts val="2300"/>
              <a:buChar char="●"/>
            </a:pPr>
            <a:r>
              <a:rPr lang="en" sz="2300"/>
              <a:t>A set of instructions that can perform a task</a:t>
            </a:r>
            <a:endParaRPr sz="2300"/>
          </a:p>
          <a:p>
            <a:pPr indent="0" lvl="0" marL="0" rtl="0" algn="l">
              <a:spcBef>
                <a:spcPts val="1600"/>
              </a:spcBef>
              <a:spcAft>
                <a:spcPts val="0"/>
              </a:spcAft>
              <a:buNone/>
            </a:pPr>
            <a:r>
              <a:rPr lang="en" sz="2300"/>
              <a:t>Why Programming?</a:t>
            </a:r>
            <a:endParaRPr sz="2300"/>
          </a:p>
          <a:p>
            <a:pPr indent="-374650" lvl="0" marL="457200" rtl="0" algn="l">
              <a:spcBef>
                <a:spcPts val="1600"/>
              </a:spcBef>
              <a:spcAft>
                <a:spcPts val="0"/>
              </a:spcAft>
              <a:buSzPts val="2300"/>
              <a:buChar char="●"/>
            </a:pPr>
            <a:r>
              <a:rPr lang="en" sz="2300"/>
              <a:t>Very </a:t>
            </a:r>
            <a:r>
              <a:rPr lang="en" sz="2300"/>
              <a:t>applicable</a:t>
            </a:r>
            <a:endParaRPr sz="2300"/>
          </a:p>
          <a:p>
            <a:pPr indent="-374650" lvl="0" marL="457200" rtl="0" algn="l">
              <a:spcBef>
                <a:spcPts val="0"/>
              </a:spcBef>
              <a:spcAft>
                <a:spcPts val="0"/>
              </a:spcAft>
              <a:buSzPts val="2300"/>
              <a:buChar char="●"/>
            </a:pPr>
            <a:r>
              <a:rPr lang="en" sz="2300"/>
              <a:t>Central Development of websites, artificial intelligence, data </a:t>
            </a:r>
            <a:r>
              <a:rPr lang="en" sz="2300"/>
              <a:t>analytics</a:t>
            </a:r>
            <a:r>
              <a:rPr lang="en" sz="2300"/>
              <a:t>, etc.</a:t>
            </a:r>
            <a:endParaRPr sz="2300"/>
          </a:p>
        </p:txBody>
      </p:sp>
      <p:sp>
        <p:nvSpPr>
          <p:cNvPr id="338" name="Google Shape;338;p36"/>
          <p:cNvSpPr txBox="1"/>
          <p:nvPr>
            <p:ph type="title"/>
          </p:nvPr>
        </p:nvSpPr>
        <p:spPr>
          <a:xfrm>
            <a:off x="648000" y="368825"/>
            <a:ext cx="84960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What and Why Programming?</a:t>
            </a:r>
            <a:endParaRPr/>
          </a:p>
        </p:txBody>
      </p:sp>
      <p:sp>
        <p:nvSpPr>
          <p:cNvPr id="339" name="Google Shape;339;p36">
            <a:hlinkClick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0" name="Google Shape;340;p36"/>
          <p:cNvGrpSpPr/>
          <p:nvPr/>
        </p:nvGrpSpPr>
        <p:grpSpPr>
          <a:xfrm rot="10800000">
            <a:off x="8745326" y="4425438"/>
            <a:ext cx="119400" cy="54900"/>
            <a:chOff x="8645564" y="4373138"/>
            <a:chExt cx="119400" cy="54900"/>
          </a:xfrm>
        </p:grpSpPr>
        <p:cxnSp>
          <p:nvCxnSpPr>
            <p:cNvPr id="341" name="Google Shape;341;p36"/>
            <p:cNvCxnSpPr/>
            <p:nvPr/>
          </p:nvCxnSpPr>
          <p:spPr>
            <a:xfrm>
              <a:off x="8707064" y="43731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342" name="Google Shape;342;p36"/>
            <p:cNvCxnSpPr/>
            <p:nvPr/>
          </p:nvCxnSpPr>
          <p:spPr>
            <a:xfrm flipH="1">
              <a:off x="8645564" y="43731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343" name="Google Shape;343;p36">
            <a:hlinkClick/>
          </p:cNvPr>
          <p:cNvSpPr/>
          <p:nvPr/>
        </p:nvSpPr>
        <p:spPr>
          <a:xfrm>
            <a:off x="114725" y="299560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6">
            <a:hlinkClick/>
          </p:cNvPr>
          <p:cNvSpPr/>
          <p:nvPr/>
        </p:nvSpPr>
        <p:spPr>
          <a:xfrm>
            <a:off x="131850" y="371135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6">
            <a:hlinkClick/>
          </p:cNvPr>
          <p:cNvSpPr/>
          <p:nvPr/>
        </p:nvSpPr>
        <p:spPr>
          <a:xfrm>
            <a:off x="131850" y="4313988"/>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6">
            <a:hlinkClick/>
          </p:cNvPr>
          <p:cNvSpPr/>
          <p:nvPr/>
        </p:nvSpPr>
        <p:spPr>
          <a:xfrm>
            <a:off x="131838" y="23665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6">
            <a:hlinkClick action="ppaction://hlinksldjump" r:id="rId3"/>
          </p:cNvPr>
          <p:cNvSpPr/>
          <p:nvPr/>
        </p:nvSpPr>
        <p:spPr>
          <a:xfrm>
            <a:off x="131838" y="17419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6">
            <a:hlinkClick action="ppaction://hlinkshowjump?jump=previousslide"/>
          </p:cNvPr>
          <p:cNvSpPr/>
          <p:nvPr/>
        </p:nvSpPr>
        <p:spPr>
          <a:xfrm>
            <a:off x="8654437" y="3856175"/>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9" name="Google Shape;349;p36"/>
          <p:cNvGrpSpPr/>
          <p:nvPr/>
        </p:nvGrpSpPr>
        <p:grpSpPr>
          <a:xfrm>
            <a:off x="8745348" y="3979338"/>
            <a:ext cx="119400" cy="54900"/>
            <a:chOff x="8745348" y="3979338"/>
            <a:chExt cx="119400" cy="54900"/>
          </a:xfrm>
        </p:grpSpPr>
        <p:cxnSp>
          <p:nvCxnSpPr>
            <p:cNvPr id="350" name="Google Shape;350;p36">
              <a:hlinkClick action="ppaction://hlinkshowjump?jump=previousslide"/>
            </p:cNvPr>
            <p:cNvCxnSpPr/>
            <p:nvPr/>
          </p:nvCxnSpPr>
          <p:spPr>
            <a:xfrm>
              <a:off x="8806848" y="39793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351" name="Google Shape;351;p36">
              <a:hlinkClick action="ppaction://hlinkshowjump?jump=previousslide"/>
            </p:cNvPr>
            <p:cNvCxnSpPr/>
            <p:nvPr/>
          </p:nvCxnSpPr>
          <p:spPr>
            <a:xfrm flipH="1">
              <a:off x="8745348" y="3979338"/>
              <a:ext cx="61500" cy="54900"/>
            </a:xfrm>
            <a:prstGeom prst="straightConnector1">
              <a:avLst/>
            </a:prstGeom>
            <a:noFill/>
            <a:ln cap="rnd" cmpd="sng" w="28575">
              <a:solidFill>
                <a:schemeClr val="lt1"/>
              </a:solidFill>
              <a:prstDash val="solid"/>
              <a:round/>
              <a:headEnd len="med" w="med" type="none"/>
              <a:tailEnd len="med" w="med" type="none"/>
            </a:ln>
          </p:spPr>
        </p:cxn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 name="Shape 1118"/>
        <p:cNvGrpSpPr/>
        <p:nvPr/>
      </p:nvGrpSpPr>
      <p:grpSpPr>
        <a:xfrm>
          <a:off x="0" y="0"/>
          <a:ext cx="0" cy="0"/>
          <a:chOff x="0" y="0"/>
          <a:chExt cx="0" cy="0"/>
        </a:xfrm>
      </p:grpSpPr>
      <p:sp>
        <p:nvSpPr>
          <p:cNvPr id="1119" name="Google Shape;1119;p54"/>
          <p:cNvSpPr/>
          <p:nvPr/>
        </p:nvSpPr>
        <p:spPr>
          <a:xfrm rot="-5400000">
            <a:off x="181950" y="1587925"/>
            <a:ext cx="423000" cy="6537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0" name="Google Shape;1120;p54"/>
          <p:cNvGrpSpPr/>
          <p:nvPr/>
        </p:nvGrpSpPr>
        <p:grpSpPr>
          <a:xfrm>
            <a:off x="192327" y="335373"/>
            <a:ext cx="239095" cy="171413"/>
            <a:chOff x="-1593925" y="-140225"/>
            <a:chExt cx="331800" cy="237875"/>
          </a:xfrm>
        </p:grpSpPr>
        <p:cxnSp>
          <p:nvCxnSpPr>
            <p:cNvPr id="1121" name="Google Shape;1121;p54"/>
            <p:cNvCxnSpPr/>
            <p:nvPr/>
          </p:nvCxnSpPr>
          <p:spPr>
            <a:xfrm>
              <a:off x="-1593925" y="-140225"/>
              <a:ext cx="331800" cy="0"/>
            </a:xfrm>
            <a:prstGeom prst="straightConnector1">
              <a:avLst/>
            </a:prstGeom>
            <a:noFill/>
            <a:ln cap="rnd" cmpd="sng" w="28575">
              <a:solidFill>
                <a:schemeClr val="lt1"/>
              </a:solidFill>
              <a:prstDash val="solid"/>
              <a:round/>
              <a:headEnd len="med" w="med" type="none"/>
              <a:tailEnd len="med" w="med" type="none"/>
            </a:ln>
          </p:spPr>
        </p:cxnSp>
        <p:cxnSp>
          <p:nvCxnSpPr>
            <p:cNvPr id="1122" name="Google Shape;1122;p54"/>
            <p:cNvCxnSpPr/>
            <p:nvPr/>
          </p:nvCxnSpPr>
          <p:spPr>
            <a:xfrm>
              <a:off x="-1593925" y="-21287"/>
              <a:ext cx="331800" cy="0"/>
            </a:xfrm>
            <a:prstGeom prst="straightConnector1">
              <a:avLst/>
            </a:prstGeom>
            <a:noFill/>
            <a:ln cap="rnd" cmpd="sng" w="28575">
              <a:solidFill>
                <a:schemeClr val="lt1"/>
              </a:solidFill>
              <a:prstDash val="solid"/>
              <a:round/>
              <a:headEnd len="med" w="med" type="none"/>
              <a:tailEnd len="med" w="med" type="none"/>
            </a:ln>
          </p:spPr>
        </p:cxnSp>
        <p:cxnSp>
          <p:nvCxnSpPr>
            <p:cNvPr id="1123" name="Google Shape;1123;p54"/>
            <p:cNvCxnSpPr/>
            <p:nvPr/>
          </p:nvCxnSpPr>
          <p:spPr>
            <a:xfrm>
              <a:off x="-1593925" y="97650"/>
              <a:ext cx="331800" cy="0"/>
            </a:xfrm>
            <a:prstGeom prst="straightConnector1">
              <a:avLst/>
            </a:prstGeom>
            <a:noFill/>
            <a:ln cap="rnd" cmpd="sng" w="28575">
              <a:solidFill>
                <a:schemeClr val="lt1"/>
              </a:solidFill>
              <a:prstDash val="solid"/>
              <a:round/>
              <a:headEnd len="med" w="med" type="none"/>
              <a:tailEnd len="med" w="med" type="none"/>
            </a:ln>
          </p:spPr>
        </p:cxnSp>
      </p:grpSp>
      <p:grpSp>
        <p:nvGrpSpPr>
          <p:cNvPr id="1124" name="Google Shape;1124;p54"/>
          <p:cNvGrpSpPr/>
          <p:nvPr/>
        </p:nvGrpSpPr>
        <p:grpSpPr>
          <a:xfrm>
            <a:off x="192331" y="1823751"/>
            <a:ext cx="239088" cy="182056"/>
            <a:chOff x="359175" y="637250"/>
            <a:chExt cx="255300" cy="194400"/>
          </a:xfrm>
        </p:grpSpPr>
        <p:grpSp>
          <p:nvGrpSpPr>
            <p:cNvPr id="1125" name="Google Shape;1125;p54"/>
            <p:cNvGrpSpPr/>
            <p:nvPr/>
          </p:nvGrpSpPr>
          <p:grpSpPr>
            <a:xfrm>
              <a:off x="359175" y="637250"/>
              <a:ext cx="255300" cy="78000"/>
              <a:chOff x="648300" y="324950"/>
              <a:chExt cx="255300" cy="78000"/>
            </a:xfrm>
          </p:grpSpPr>
          <p:cxnSp>
            <p:nvCxnSpPr>
              <p:cNvPr id="1126" name="Google Shape;1126;p54"/>
              <p:cNvCxnSpPr/>
              <p:nvPr/>
            </p:nvCxnSpPr>
            <p:spPr>
              <a:xfrm flipH="1" rot="10800000">
                <a:off x="648300" y="324950"/>
                <a:ext cx="127800" cy="78000"/>
              </a:xfrm>
              <a:prstGeom prst="straightConnector1">
                <a:avLst/>
              </a:prstGeom>
              <a:noFill/>
              <a:ln cap="rnd" cmpd="sng" w="28575">
                <a:solidFill>
                  <a:schemeClr val="lt1"/>
                </a:solidFill>
                <a:prstDash val="solid"/>
                <a:round/>
                <a:headEnd len="med" w="med" type="none"/>
                <a:tailEnd len="med" w="med" type="none"/>
              </a:ln>
            </p:spPr>
          </p:cxnSp>
          <p:cxnSp>
            <p:nvCxnSpPr>
              <p:cNvPr id="1127" name="Google Shape;1127;p54"/>
              <p:cNvCxnSpPr/>
              <p:nvPr/>
            </p:nvCxnSpPr>
            <p:spPr>
              <a:xfrm rot="10800000">
                <a:off x="776100" y="324950"/>
                <a:ext cx="127500" cy="78000"/>
              </a:xfrm>
              <a:prstGeom prst="straightConnector1">
                <a:avLst/>
              </a:prstGeom>
              <a:noFill/>
              <a:ln cap="rnd" cmpd="sng" w="28575">
                <a:solidFill>
                  <a:schemeClr val="lt1"/>
                </a:solidFill>
                <a:prstDash val="solid"/>
                <a:round/>
                <a:headEnd len="med" w="med" type="none"/>
                <a:tailEnd len="med" w="med" type="none"/>
              </a:ln>
            </p:spPr>
          </p:cxnSp>
        </p:grpSp>
        <p:sp>
          <p:nvSpPr>
            <p:cNvPr id="1128" name="Google Shape;1128;p54"/>
            <p:cNvSpPr/>
            <p:nvPr/>
          </p:nvSpPr>
          <p:spPr>
            <a:xfrm>
              <a:off x="404725" y="637250"/>
              <a:ext cx="166500" cy="194400"/>
            </a:xfrm>
            <a:custGeom>
              <a:rect b="b" l="l" r="r" t="t"/>
              <a:pathLst>
                <a:path extrusionOk="0" h="7776" w="6660">
                  <a:moveTo>
                    <a:pt x="0" y="2108"/>
                  </a:moveTo>
                  <a:lnTo>
                    <a:pt x="2" y="7776"/>
                  </a:lnTo>
                  <a:lnTo>
                    <a:pt x="6566" y="7776"/>
                  </a:lnTo>
                  <a:lnTo>
                    <a:pt x="6660" y="2108"/>
                  </a:lnTo>
                  <a:lnTo>
                    <a:pt x="3250" y="0"/>
                  </a:lnTo>
                  <a:close/>
                </a:path>
              </a:pathLst>
            </a:custGeom>
            <a:noFill/>
            <a:ln cap="flat" cmpd="sng" w="28575">
              <a:solidFill>
                <a:schemeClr val="lt1"/>
              </a:solidFill>
              <a:prstDash val="solid"/>
              <a:round/>
              <a:headEnd len="med" w="med" type="none"/>
              <a:tailEnd len="med" w="med" type="none"/>
            </a:ln>
          </p:spPr>
        </p:sp>
      </p:grpSp>
      <p:grpSp>
        <p:nvGrpSpPr>
          <p:cNvPr id="1129" name="Google Shape;1129;p54"/>
          <p:cNvGrpSpPr/>
          <p:nvPr/>
        </p:nvGrpSpPr>
        <p:grpSpPr>
          <a:xfrm>
            <a:off x="223704" y="2465582"/>
            <a:ext cx="176342" cy="159500"/>
            <a:chOff x="518158" y="1088300"/>
            <a:chExt cx="176342" cy="159500"/>
          </a:xfrm>
        </p:grpSpPr>
        <p:cxnSp>
          <p:nvCxnSpPr>
            <p:cNvPr id="1130" name="Google Shape;1130;p54"/>
            <p:cNvCxnSpPr/>
            <p:nvPr/>
          </p:nvCxnSpPr>
          <p:spPr>
            <a:xfrm>
              <a:off x="518158" y="1183900"/>
              <a:ext cx="0" cy="63900"/>
            </a:xfrm>
            <a:prstGeom prst="straightConnector1">
              <a:avLst/>
            </a:prstGeom>
            <a:noFill/>
            <a:ln cap="rnd" cmpd="sng" w="28575">
              <a:solidFill>
                <a:schemeClr val="lt1"/>
              </a:solidFill>
              <a:prstDash val="solid"/>
              <a:round/>
              <a:headEnd len="med" w="med" type="none"/>
              <a:tailEnd len="med" w="med" type="none"/>
            </a:ln>
          </p:spPr>
        </p:cxnSp>
        <p:cxnSp>
          <p:nvCxnSpPr>
            <p:cNvPr id="1131" name="Google Shape;1131;p54"/>
            <p:cNvCxnSpPr/>
            <p:nvPr/>
          </p:nvCxnSpPr>
          <p:spPr>
            <a:xfrm>
              <a:off x="606329" y="1137700"/>
              <a:ext cx="0" cy="110100"/>
            </a:xfrm>
            <a:prstGeom prst="straightConnector1">
              <a:avLst/>
            </a:prstGeom>
            <a:noFill/>
            <a:ln cap="rnd" cmpd="sng" w="28575">
              <a:solidFill>
                <a:schemeClr val="lt1"/>
              </a:solidFill>
              <a:prstDash val="solid"/>
              <a:round/>
              <a:headEnd len="med" w="med" type="none"/>
              <a:tailEnd len="med" w="med" type="none"/>
            </a:ln>
          </p:spPr>
        </p:cxnSp>
        <p:cxnSp>
          <p:nvCxnSpPr>
            <p:cNvPr id="1132" name="Google Shape;1132;p54"/>
            <p:cNvCxnSpPr/>
            <p:nvPr/>
          </p:nvCxnSpPr>
          <p:spPr>
            <a:xfrm>
              <a:off x="694500" y="1088300"/>
              <a:ext cx="0" cy="159300"/>
            </a:xfrm>
            <a:prstGeom prst="straightConnector1">
              <a:avLst/>
            </a:prstGeom>
            <a:noFill/>
            <a:ln cap="rnd" cmpd="sng" w="28575">
              <a:solidFill>
                <a:schemeClr val="lt1"/>
              </a:solidFill>
              <a:prstDash val="solid"/>
              <a:round/>
              <a:headEnd len="med" w="med" type="none"/>
              <a:tailEnd len="med" w="med" type="none"/>
            </a:ln>
          </p:spPr>
        </p:cxnSp>
      </p:grpSp>
      <p:grpSp>
        <p:nvGrpSpPr>
          <p:cNvPr id="1133" name="Google Shape;1133;p54"/>
          <p:cNvGrpSpPr/>
          <p:nvPr/>
        </p:nvGrpSpPr>
        <p:grpSpPr>
          <a:xfrm>
            <a:off x="223675" y="3084858"/>
            <a:ext cx="176400" cy="263091"/>
            <a:chOff x="519725" y="1778180"/>
            <a:chExt cx="176400" cy="263091"/>
          </a:xfrm>
        </p:grpSpPr>
        <p:sp>
          <p:nvSpPr>
            <p:cNvPr id="1134" name="Google Shape;1134;p54"/>
            <p:cNvSpPr/>
            <p:nvPr/>
          </p:nvSpPr>
          <p:spPr>
            <a:xfrm>
              <a:off x="564482" y="1778180"/>
              <a:ext cx="87000" cy="87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54"/>
            <p:cNvSpPr/>
            <p:nvPr/>
          </p:nvSpPr>
          <p:spPr>
            <a:xfrm rot="5400000">
              <a:off x="519725" y="1864870"/>
              <a:ext cx="176400" cy="176400"/>
            </a:xfrm>
            <a:prstGeom prst="pie">
              <a:avLst>
                <a:gd fmla="val 5432773" name="adj1"/>
                <a:gd fmla="val 1620000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6" name="Google Shape;1136;p54"/>
          <p:cNvGrpSpPr/>
          <p:nvPr/>
        </p:nvGrpSpPr>
        <p:grpSpPr>
          <a:xfrm>
            <a:off x="218275" y="3807724"/>
            <a:ext cx="187200" cy="159600"/>
            <a:chOff x="508825" y="2429151"/>
            <a:chExt cx="187200" cy="159600"/>
          </a:xfrm>
        </p:grpSpPr>
        <p:sp>
          <p:nvSpPr>
            <p:cNvPr id="1137" name="Google Shape;1137;p54"/>
            <p:cNvSpPr/>
            <p:nvPr/>
          </p:nvSpPr>
          <p:spPr>
            <a:xfrm>
              <a:off x="508825" y="2429151"/>
              <a:ext cx="187200" cy="159600"/>
            </a:xfrm>
            <a:prstGeom prst="snip1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54"/>
            <p:cNvSpPr/>
            <p:nvPr/>
          </p:nvSpPr>
          <p:spPr>
            <a:xfrm>
              <a:off x="644725" y="2430650"/>
              <a:ext cx="48825" cy="52400"/>
            </a:xfrm>
            <a:custGeom>
              <a:rect b="b" l="l" r="r" t="t"/>
              <a:pathLst>
                <a:path extrusionOk="0" h="2096" w="1953">
                  <a:moveTo>
                    <a:pt x="0" y="0"/>
                  </a:moveTo>
                  <a:lnTo>
                    <a:pt x="1024" y="167"/>
                  </a:lnTo>
                  <a:lnTo>
                    <a:pt x="1905" y="1286"/>
                  </a:lnTo>
                  <a:lnTo>
                    <a:pt x="1953" y="2096"/>
                  </a:lnTo>
                  <a:lnTo>
                    <a:pt x="24" y="2096"/>
                  </a:lnTo>
                  <a:close/>
                </a:path>
              </a:pathLst>
            </a:custGeom>
            <a:solidFill>
              <a:schemeClr val="lt1"/>
            </a:solidFill>
            <a:ln cap="flat" cmpd="sng" w="28575">
              <a:solidFill>
                <a:schemeClr val="lt1"/>
              </a:solidFill>
              <a:prstDash val="solid"/>
              <a:round/>
              <a:headEnd len="med" w="med" type="none"/>
              <a:tailEnd len="med" w="med" type="none"/>
            </a:ln>
          </p:spPr>
        </p:sp>
      </p:grpSp>
      <p:grpSp>
        <p:nvGrpSpPr>
          <p:cNvPr id="1139" name="Google Shape;1139;p54"/>
          <p:cNvGrpSpPr/>
          <p:nvPr/>
        </p:nvGrpSpPr>
        <p:grpSpPr>
          <a:xfrm>
            <a:off x="223675" y="4427100"/>
            <a:ext cx="176400" cy="176400"/>
            <a:chOff x="514225" y="2875375"/>
            <a:chExt cx="176400" cy="176400"/>
          </a:xfrm>
        </p:grpSpPr>
        <p:sp>
          <p:nvSpPr>
            <p:cNvPr id="1140" name="Google Shape;1140;p54"/>
            <p:cNvSpPr/>
            <p:nvPr/>
          </p:nvSpPr>
          <p:spPr>
            <a:xfrm>
              <a:off x="514225" y="2875375"/>
              <a:ext cx="176400" cy="1764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41" name="Google Shape;1141;p54"/>
            <p:cNvCxnSpPr/>
            <p:nvPr/>
          </p:nvCxnSpPr>
          <p:spPr>
            <a:xfrm>
              <a:off x="602425" y="2922150"/>
              <a:ext cx="0" cy="46500"/>
            </a:xfrm>
            <a:prstGeom prst="straightConnector1">
              <a:avLst/>
            </a:prstGeom>
            <a:noFill/>
            <a:ln cap="rnd" cmpd="sng" w="28575">
              <a:solidFill>
                <a:schemeClr val="lt1"/>
              </a:solidFill>
              <a:prstDash val="solid"/>
              <a:round/>
              <a:headEnd len="med" w="med" type="none"/>
              <a:tailEnd len="med" w="med" type="none"/>
            </a:ln>
          </p:spPr>
        </p:cxnSp>
        <p:cxnSp>
          <p:nvCxnSpPr>
            <p:cNvPr id="1142" name="Google Shape;1142;p54"/>
            <p:cNvCxnSpPr/>
            <p:nvPr/>
          </p:nvCxnSpPr>
          <p:spPr>
            <a:xfrm rot="10800000">
              <a:off x="602450" y="2968650"/>
              <a:ext cx="38700" cy="0"/>
            </a:xfrm>
            <a:prstGeom prst="straightConnector1">
              <a:avLst/>
            </a:prstGeom>
            <a:noFill/>
            <a:ln cap="rnd" cmpd="sng" w="28575">
              <a:solidFill>
                <a:schemeClr val="lt1"/>
              </a:solidFill>
              <a:prstDash val="solid"/>
              <a:round/>
              <a:headEnd len="med" w="med" type="none"/>
              <a:tailEnd len="med" w="med" type="none"/>
            </a:ln>
          </p:spPr>
        </p:cxnSp>
      </p:grpSp>
      <p:sp>
        <p:nvSpPr>
          <p:cNvPr id="1143" name="Google Shape;1143;p54"/>
          <p:cNvSpPr txBox="1"/>
          <p:nvPr>
            <p:ph idx="1" type="body"/>
          </p:nvPr>
        </p:nvSpPr>
        <p:spPr>
          <a:xfrm>
            <a:off x="1368000" y="1016775"/>
            <a:ext cx="7056000" cy="35865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If condition is not met then else statement will run</a:t>
            </a:r>
            <a:endParaRPr sz="2300"/>
          </a:p>
        </p:txBody>
      </p:sp>
      <p:sp>
        <p:nvSpPr>
          <p:cNvPr id="1144" name="Google Shape;1144;p54"/>
          <p:cNvSpPr txBox="1"/>
          <p:nvPr>
            <p:ph type="title"/>
          </p:nvPr>
        </p:nvSpPr>
        <p:spPr>
          <a:xfrm>
            <a:off x="648000" y="368825"/>
            <a:ext cx="84960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If-else</a:t>
            </a:r>
            <a:endParaRPr/>
          </a:p>
        </p:txBody>
      </p:sp>
      <p:sp>
        <p:nvSpPr>
          <p:cNvPr id="1145" name="Google Shape;1145;p54">
            <a:hlinkClick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6" name="Google Shape;1146;p54"/>
          <p:cNvGrpSpPr/>
          <p:nvPr/>
        </p:nvGrpSpPr>
        <p:grpSpPr>
          <a:xfrm rot="10800000">
            <a:off x="8745326" y="4425438"/>
            <a:ext cx="119400" cy="54900"/>
            <a:chOff x="8645564" y="4373138"/>
            <a:chExt cx="119400" cy="54900"/>
          </a:xfrm>
        </p:grpSpPr>
        <p:cxnSp>
          <p:nvCxnSpPr>
            <p:cNvPr id="1147" name="Google Shape;1147;p54"/>
            <p:cNvCxnSpPr/>
            <p:nvPr/>
          </p:nvCxnSpPr>
          <p:spPr>
            <a:xfrm>
              <a:off x="8707064" y="43731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1148" name="Google Shape;1148;p54"/>
            <p:cNvCxnSpPr/>
            <p:nvPr/>
          </p:nvCxnSpPr>
          <p:spPr>
            <a:xfrm flipH="1">
              <a:off x="8645564" y="43731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1149" name="Google Shape;1149;p54">
            <a:hlinkClick/>
          </p:cNvPr>
          <p:cNvSpPr/>
          <p:nvPr/>
        </p:nvSpPr>
        <p:spPr>
          <a:xfrm>
            <a:off x="114725" y="299560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54">
            <a:hlinkClick/>
          </p:cNvPr>
          <p:cNvSpPr/>
          <p:nvPr/>
        </p:nvSpPr>
        <p:spPr>
          <a:xfrm>
            <a:off x="131850" y="371135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54">
            <a:hlinkClick/>
          </p:cNvPr>
          <p:cNvSpPr/>
          <p:nvPr/>
        </p:nvSpPr>
        <p:spPr>
          <a:xfrm>
            <a:off x="131850" y="4313988"/>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54">
            <a:hlinkClick/>
          </p:cNvPr>
          <p:cNvSpPr/>
          <p:nvPr/>
        </p:nvSpPr>
        <p:spPr>
          <a:xfrm>
            <a:off x="131838" y="23665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54">
            <a:hlinkClick action="ppaction://hlinksldjump" r:id="rId3"/>
          </p:cNvPr>
          <p:cNvSpPr/>
          <p:nvPr/>
        </p:nvSpPr>
        <p:spPr>
          <a:xfrm>
            <a:off x="131838" y="17419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54">
            <a:hlinkClick action="ppaction://hlinkshowjump?jump=previousslide"/>
          </p:cNvPr>
          <p:cNvSpPr/>
          <p:nvPr/>
        </p:nvSpPr>
        <p:spPr>
          <a:xfrm>
            <a:off x="8654437" y="3856175"/>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5" name="Google Shape;1155;p54"/>
          <p:cNvGrpSpPr/>
          <p:nvPr/>
        </p:nvGrpSpPr>
        <p:grpSpPr>
          <a:xfrm>
            <a:off x="8745348" y="3979338"/>
            <a:ext cx="119400" cy="54900"/>
            <a:chOff x="8745348" y="3979338"/>
            <a:chExt cx="119400" cy="54900"/>
          </a:xfrm>
        </p:grpSpPr>
        <p:cxnSp>
          <p:nvCxnSpPr>
            <p:cNvPr id="1156" name="Google Shape;1156;p54">
              <a:hlinkClick action="ppaction://hlinkshowjump?jump=previousslide"/>
            </p:cNvPr>
            <p:cNvCxnSpPr/>
            <p:nvPr/>
          </p:nvCxnSpPr>
          <p:spPr>
            <a:xfrm>
              <a:off x="8806848" y="39793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1157" name="Google Shape;1157;p54">
              <a:hlinkClick action="ppaction://hlinkshowjump?jump=previousslide"/>
            </p:cNvPr>
            <p:cNvCxnSpPr/>
            <p:nvPr/>
          </p:nvCxnSpPr>
          <p:spPr>
            <a:xfrm flipH="1">
              <a:off x="8745348" y="3979338"/>
              <a:ext cx="61500" cy="54900"/>
            </a:xfrm>
            <a:prstGeom prst="straightConnector1">
              <a:avLst/>
            </a:prstGeom>
            <a:noFill/>
            <a:ln cap="rnd" cmpd="sng" w="28575">
              <a:solidFill>
                <a:schemeClr val="lt1"/>
              </a:solidFill>
              <a:prstDash val="solid"/>
              <a:round/>
              <a:headEnd len="med" w="med" type="none"/>
              <a:tailEnd len="med" w="med" type="none"/>
            </a:ln>
          </p:spPr>
        </p:cxnSp>
      </p:grpSp>
      <p:pic>
        <p:nvPicPr>
          <p:cNvPr id="1158" name="Google Shape;1158;p54"/>
          <p:cNvPicPr preferRelativeResize="0"/>
          <p:nvPr/>
        </p:nvPicPr>
        <p:blipFill>
          <a:blip r:embed="rId4">
            <a:alphaModFix/>
          </a:blip>
          <a:stretch>
            <a:fillRect/>
          </a:stretch>
        </p:blipFill>
        <p:spPr>
          <a:xfrm>
            <a:off x="2045050" y="2352138"/>
            <a:ext cx="5431649" cy="1675725"/>
          </a:xfrm>
          <a:prstGeom prst="rect">
            <a:avLst/>
          </a:prstGeom>
          <a:noFill/>
          <a:ln>
            <a:noFill/>
          </a:ln>
        </p:spPr>
      </p:pic>
      <p:pic>
        <p:nvPicPr>
          <p:cNvPr id="1159" name="Google Shape;1159;p54"/>
          <p:cNvPicPr preferRelativeResize="0"/>
          <p:nvPr/>
        </p:nvPicPr>
        <p:blipFill>
          <a:blip r:embed="rId5">
            <a:alphaModFix/>
          </a:blip>
          <a:stretch>
            <a:fillRect/>
          </a:stretch>
        </p:blipFill>
        <p:spPr>
          <a:xfrm>
            <a:off x="1684563" y="1928271"/>
            <a:ext cx="6096526" cy="230176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55"/>
          <p:cNvSpPr/>
          <p:nvPr/>
        </p:nvSpPr>
        <p:spPr>
          <a:xfrm rot="-5400000">
            <a:off x="181950" y="1587925"/>
            <a:ext cx="423000" cy="6537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5" name="Google Shape;1165;p55"/>
          <p:cNvGrpSpPr/>
          <p:nvPr/>
        </p:nvGrpSpPr>
        <p:grpSpPr>
          <a:xfrm>
            <a:off x="192327" y="335373"/>
            <a:ext cx="239095" cy="171413"/>
            <a:chOff x="-1593925" y="-140225"/>
            <a:chExt cx="331800" cy="237875"/>
          </a:xfrm>
        </p:grpSpPr>
        <p:cxnSp>
          <p:nvCxnSpPr>
            <p:cNvPr id="1166" name="Google Shape;1166;p55"/>
            <p:cNvCxnSpPr/>
            <p:nvPr/>
          </p:nvCxnSpPr>
          <p:spPr>
            <a:xfrm>
              <a:off x="-1593925" y="-140225"/>
              <a:ext cx="331800" cy="0"/>
            </a:xfrm>
            <a:prstGeom prst="straightConnector1">
              <a:avLst/>
            </a:prstGeom>
            <a:noFill/>
            <a:ln cap="rnd" cmpd="sng" w="28575">
              <a:solidFill>
                <a:schemeClr val="lt1"/>
              </a:solidFill>
              <a:prstDash val="solid"/>
              <a:round/>
              <a:headEnd len="med" w="med" type="none"/>
              <a:tailEnd len="med" w="med" type="none"/>
            </a:ln>
          </p:spPr>
        </p:cxnSp>
        <p:cxnSp>
          <p:nvCxnSpPr>
            <p:cNvPr id="1167" name="Google Shape;1167;p55"/>
            <p:cNvCxnSpPr/>
            <p:nvPr/>
          </p:nvCxnSpPr>
          <p:spPr>
            <a:xfrm>
              <a:off x="-1593925" y="-21287"/>
              <a:ext cx="331800" cy="0"/>
            </a:xfrm>
            <a:prstGeom prst="straightConnector1">
              <a:avLst/>
            </a:prstGeom>
            <a:noFill/>
            <a:ln cap="rnd" cmpd="sng" w="28575">
              <a:solidFill>
                <a:schemeClr val="lt1"/>
              </a:solidFill>
              <a:prstDash val="solid"/>
              <a:round/>
              <a:headEnd len="med" w="med" type="none"/>
              <a:tailEnd len="med" w="med" type="none"/>
            </a:ln>
          </p:spPr>
        </p:cxnSp>
        <p:cxnSp>
          <p:nvCxnSpPr>
            <p:cNvPr id="1168" name="Google Shape;1168;p55"/>
            <p:cNvCxnSpPr/>
            <p:nvPr/>
          </p:nvCxnSpPr>
          <p:spPr>
            <a:xfrm>
              <a:off x="-1593925" y="97650"/>
              <a:ext cx="331800" cy="0"/>
            </a:xfrm>
            <a:prstGeom prst="straightConnector1">
              <a:avLst/>
            </a:prstGeom>
            <a:noFill/>
            <a:ln cap="rnd" cmpd="sng" w="28575">
              <a:solidFill>
                <a:schemeClr val="lt1"/>
              </a:solidFill>
              <a:prstDash val="solid"/>
              <a:round/>
              <a:headEnd len="med" w="med" type="none"/>
              <a:tailEnd len="med" w="med" type="none"/>
            </a:ln>
          </p:spPr>
        </p:cxnSp>
      </p:grpSp>
      <p:grpSp>
        <p:nvGrpSpPr>
          <p:cNvPr id="1169" name="Google Shape;1169;p55"/>
          <p:cNvGrpSpPr/>
          <p:nvPr/>
        </p:nvGrpSpPr>
        <p:grpSpPr>
          <a:xfrm>
            <a:off x="192331" y="1823751"/>
            <a:ext cx="239088" cy="182056"/>
            <a:chOff x="359175" y="637250"/>
            <a:chExt cx="255300" cy="194400"/>
          </a:xfrm>
        </p:grpSpPr>
        <p:grpSp>
          <p:nvGrpSpPr>
            <p:cNvPr id="1170" name="Google Shape;1170;p55"/>
            <p:cNvGrpSpPr/>
            <p:nvPr/>
          </p:nvGrpSpPr>
          <p:grpSpPr>
            <a:xfrm>
              <a:off x="359175" y="637250"/>
              <a:ext cx="255300" cy="78000"/>
              <a:chOff x="648300" y="324950"/>
              <a:chExt cx="255300" cy="78000"/>
            </a:xfrm>
          </p:grpSpPr>
          <p:cxnSp>
            <p:nvCxnSpPr>
              <p:cNvPr id="1171" name="Google Shape;1171;p55"/>
              <p:cNvCxnSpPr/>
              <p:nvPr/>
            </p:nvCxnSpPr>
            <p:spPr>
              <a:xfrm flipH="1" rot="10800000">
                <a:off x="648300" y="324950"/>
                <a:ext cx="127800" cy="78000"/>
              </a:xfrm>
              <a:prstGeom prst="straightConnector1">
                <a:avLst/>
              </a:prstGeom>
              <a:noFill/>
              <a:ln cap="rnd" cmpd="sng" w="28575">
                <a:solidFill>
                  <a:schemeClr val="lt1"/>
                </a:solidFill>
                <a:prstDash val="solid"/>
                <a:round/>
                <a:headEnd len="med" w="med" type="none"/>
                <a:tailEnd len="med" w="med" type="none"/>
              </a:ln>
            </p:spPr>
          </p:cxnSp>
          <p:cxnSp>
            <p:nvCxnSpPr>
              <p:cNvPr id="1172" name="Google Shape;1172;p55"/>
              <p:cNvCxnSpPr/>
              <p:nvPr/>
            </p:nvCxnSpPr>
            <p:spPr>
              <a:xfrm rot="10800000">
                <a:off x="776100" y="324950"/>
                <a:ext cx="127500" cy="78000"/>
              </a:xfrm>
              <a:prstGeom prst="straightConnector1">
                <a:avLst/>
              </a:prstGeom>
              <a:noFill/>
              <a:ln cap="rnd" cmpd="sng" w="28575">
                <a:solidFill>
                  <a:schemeClr val="lt1"/>
                </a:solidFill>
                <a:prstDash val="solid"/>
                <a:round/>
                <a:headEnd len="med" w="med" type="none"/>
                <a:tailEnd len="med" w="med" type="none"/>
              </a:ln>
            </p:spPr>
          </p:cxnSp>
        </p:grpSp>
        <p:sp>
          <p:nvSpPr>
            <p:cNvPr id="1173" name="Google Shape;1173;p55"/>
            <p:cNvSpPr/>
            <p:nvPr/>
          </p:nvSpPr>
          <p:spPr>
            <a:xfrm>
              <a:off x="404725" y="637250"/>
              <a:ext cx="166500" cy="194400"/>
            </a:xfrm>
            <a:custGeom>
              <a:rect b="b" l="l" r="r" t="t"/>
              <a:pathLst>
                <a:path extrusionOk="0" h="7776" w="6660">
                  <a:moveTo>
                    <a:pt x="0" y="2108"/>
                  </a:moveTo>
                  <a:lnTo>
                    <a:pt x="2" y="7776"/>
                  </a:lnTo>
                  <a:lnTo>
                    <a:pt x="6566" y="7776"/>
                  </a:lnTo>
                  <a:lnTo>
                    <a:pt x="6660" y="2108"/>
                  </a:lnTo>
                  <a:lnTo>
                    <a:pt x="3250" y="0"/>
                  </a:lnTo>
                  <a:close/>
                </a:path>
              </a:pathLst>
            </a:custGeom>
            <a:noFill/>
            <a:ln cap="flat" cmpd="sng" w="28575">
              <a:solidFill>
                <a:schemeClr val="lt1"/>
              </a:solidFill>
              <a:prstDash val="solid"/>
              <a:round/>
              <a:headEnd len="med" w="med" type="none"/>
              <a:tailEnd len="med" w="med" type="none"/>
            </a:ln>
          </p:spPr>
        </p:sp>
      </p:grpSp>
      <p:grpSp>
        <p:nvGrpSpPr>
          <p:cNvPr id="1174" name="Google Shape;1174;p55"/>
          <p:cNvGrpSpPr/>
          <p:nvPr/>
        </p:nvGrpSpPr>
        <p:grpSpPr>
          <a:xfrm>
            <a:off x="223704" y="2465582"/>
            <a:ext cx="176342" cy="159500"/>
            <a:chOff x="518158" y="1088300"/>
            <a:chExt cx="176342" cy="159500"/>
          </a:xfrm>
        </p:grpSpPr>
        <p:cxnSp>
          <p:nvCxnSpPr>
            <p:cNvPr id="1175" name="Google Shape;1175;p55"/>
            <p:cNvCxnSpPr/>
            <p:nvPr/>
          </p:nvCxnSpPr>
          <p:spPr>
            <a:xfrm>
              <a:off x="518158" y="1183900"/>
              <a:ext cx="0" cy="63900"/>
            </a:xfrm>
            <a:prstGeom prst="straightConnector1">
              <a:avLst/>
            </a:prstGeom>
            <a:noFill/>
            <a:ln cap="rnd" cmpd="sng" w="28575">
              <a:solidFill>
                <a:schemeClr val="lt1"/>
              </a:solidFill>
              <a:prstDash val="solid"/>
              <a:round/>
              <a:headEnd len="med" w="med" type="none"/>
              <a:tailEnd len="med" w="med" type="none"/>
            </a:ln>
          </p:spPr>
        </p:cxnSp>
        <p:cxnSp>
          <p:nvCxnSpPr>
            <p:cNvPr id="1176" name="Google Shape;1176;p55"/>
            <p:cNvCxnSpPr/>
            <p:nvPr/>
          </p:nvCxnSpPr>
          <p:spPr>
            <a:xfrm>
              <a:off x="606329" y="1137700"/>
              <a:ext cx="0" cy="110100"/>
            </a:xfrm>
            <a:prstGeom prst="straightConnector1">
              <a:avLst/>
            </a:prstGeom>
            <a:noFill/>
            <a:ln cap="rnd" cmpd="sng" w="28575">
              <a:solidFill>
                <a:schemeClr val="lt1"/>
              </a:solidFill>
              <a:prstDash val="solid"/>
              <a:round/>
              <a:headEnd len="med" w="med" type="none"/>
              <a:tailEnd len="med" w="med" type="none"/>
            </a:ln>
          </p:spPr>
        </p:cxnSp>
        <p:cxnSp>
          <p:nvCxnSpPr>
            <p:cNvPr id="1177" name="Google Shape;1177;p55"/>
            <p:cNvCxnSpPr/>
            <p:nvPr/>
          </p:nvCxnSpPr>
          <p:spPr>
            <a:xfrm>
              <a:off x="694500" y="1088300"/>
              <a:ext cx="0" cy="159300"/>
            </a:xfrm>
            <a:prstGeom prst="straightConnector1">
              <a:avLst/>
            </a:prstGeom>
            <a:noFill/>
            <a:ln cap="rnd" cmpd="sng" w="28575">
              <a:solidFill>
                <a:schemeClr val="lt1"/>
              </a:solidFill>
              <a:prstDash val="solid"/>
              <a:round/>
              <a:headEnd len="med" w="med" type="none"/>
              <a:tailEnd len="med" w="med" type="none"/>
            </a:ln>
          </p:spPr>
        </p:cxnSp>
      </p:grpSp>
      <p:grpSp>
        <p:nvGrpSpPr>
          <p:cNvPr id="1178" name="Google Shape;1178;p55"/>
          <p:cNvGrpSpPr/>
          <p:nvPr/>
        </p:nvGrpSpPr>
        <p:grpSpPr>
          <a:xfrm>
            <a:off x="223675" y="3084858"/>
            <a:ext cx="176400" cy="263091"/>
            <a:chOff x="519725" y="1778180"/>
            <a:chExt cx="176400" cy="263091"/>
          </a:xfrm>
        </p:grpSpPr>
        <p:sp>
          <p:nvSpPr>
            <p:cNvPr id="1179" name="Google Shape;1179;p55"/>
            <p:cNvSpPr/>
            <p:nvPr/>
          </p:nvSpPr>
          <p:spPr>
            <a:xfrm>
              <a:off x="564482" y="1778180"/>
              <a:ext cx="87000" cy="87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5"/>
            <p:cNvSpPr/>
            <p:nvPr/>
          </p:nvSpPr>
          <p:spPr>
            <a:xfrm rot="5400000">
              <a:off x="519725" y="1864870"/>
              <a:ext cx="176400" cy="176400"/>
            </a:xfrm>
            <a:prstGeom prst="pie">
              <a:avLst>
                <a:gd fmla="val 5432773" name="adj1"/>
                <a:gd fmla="val 1620000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1" name="Google Shape;1181;p55"/>
          <p:cNvGrpSpPr/>
          <p:nvPr/>
        </p:nvGrpSpPr>
        <p:grpSpPr>
          <a:xfrm>
            <a:off x="218275" y="3807724"/>
            <a:ext cx="187200" cy="159600"/>
            <a:chOff x="508825" y="2429151"/>
            <a:chExt cx="187200" cy="159600"/>
          </a:xfrm>
        </p:grpSpPr>
        <p:sp>
          <p:nvSpPr>
            <p:cNvPr id="1182" name="Google Shape;1182;p55"/>
            <p:cNvSpPr/>
            <p:nvPr/>
          </p:nvSpPr>
          <p:spPr>
            <a:xfrm>
              <a:off x="508825" y="2429151"/>
              <a:ext cx="187200" cy="159600"/>
            </a:xfrm>
            <a:prstGeom prst="snip1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5"/>
            <p:cNvSpPr/>
            <p:nvPr/>
          </p:nvSpPr>
          <p:spPr>
            <a:xfrm>
              <a:off x="644725" y="2430650"/>
              <a:ext cx="48825" cy="52400"/>
            </a:xfrm>
            <a:custGeom>
              <a:rect b="b" l="l" r="r" t="t"/>
              <a:pathLst>
                <a:path extrusionOk="0" h="2096" w="1953">
                  <a:moveTo>
                    <a:pt x="0" y="0"/>
                  </a:moveTo>
                  <a:lnTo>
                    <a:pt x="1024" y="167"/>
                  </a:lnTo>
                  <a:lnTo>
                    <a:pt x="1905" y="1286"/>
                  </a:lnTo>
                  <a:lnTo>
                    <a:pt x="1953" y="2096"/>
                  </a:lnTo>
                  <a:lnTo>
                    <a:pt x="24" y="2096"/>
                  </a:lnTo>
                  <a:close/>
                </a:path>
              </a:pathLst>
            </a:custGeom>
            <a:solidFill>
              <a:schemeClr val="lt1"/>
            </a:solidFill>
            <a:ln cap="flat" cmpd="sng" w="28575">
              <a:solidFill>
                <a:schemeClr val="lt1"/>
              </a:solidFill>
              <a:prstDash val="solid"/>
              <a:round/>
              <a:headEnd len="med" w="med" type="none"/>
              <a:tailEnd len="med" w="med" type="none"/>
            </a:ln>
          </p:spPr>
        </p:sp>
      </p:grpSp>
      <p:grpSp>
        <p:nvGrpSpPr>
          <p:cNvPr id="1184" name="Google Shape;1184;p55"/>
          <p:cNvGrpSpPr/>
          <p:nvPr/>
        </p:nvGrpSpPr>
        <p:grpSpPr>
          <a:xfrm>
            <a:off x="223675" y="4427100"/>
            <a:ext cx="176400" cy="176400"/>
            <a:chOff x="514225" y="2875375"/>
            <a:chExt cx="176400" cy="176400"/>
          </a:xfrm>
        </p:grpSpPr>
        <p:sp>
          <p:nvSpPr>
            <p:cNvPr id="1185" name="Google Shape;1185;p55"/>
            <p:cNvSpPr/>
            <p:nvPr/>
          </p:nvSpPr>
          <p:spPr>
            <a:xfrm>
              <a:off x="514225" y="2875375"/>
              <a:ext cx="176400" cy="1764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86" name="Google Shape;1186;p55"/>
            <p:cNvCxnSpPr/>
            <p:nvPr/>
          </p:nvCxnSpPr>
          <p:spPr>
            <a:xfrm>
              <a:off x="602425" y="2922150"/>
              <a:ext cx="0" cy="46500"/>
            </a:xfrm>
            <a:prstGeom prst="straightConnector1">
              <a:avLst/>
            </a:prstGeom>
            <a:noFill/>
            <a:ln cap="rnd" cmpd="sng" w="28575">
              <a:solidFill>
                <a:schemeClr val="lt1"/>
              </a:solidFill>
              <a:prstDash val="solid"/>
              <a:round/>
              <a:headEnd len="med" w="med" type="none"/>
              <a:tailEnd len="med" w="med" type="none"/>
            </a:ln>
          </p:spPr>
        </p:cxnSp>
        <p:cxnSp>
          <p:nvCxnSpPr>
            <p:cNvPr id="1187" name="Google Shape;1187;p55"/>
            <p:cNvCxnSpPr/>
            <p:nvPr/>
          </p:nvCxnSpPr>
          <p:spPr>
            <a:xfrm rot="10800000">
              <a:off x="602450" y="2968650"/>
              <a:ext cx="38700" cy="0"/>
            </a:xfrm>
            <a:prstGeom prst="straightConnector1">
              <a:avLst/>
            </a:prstGeom>
            <a:noFill/>
            <a:ln cap="rnd" cmpd="sng" w="28575">
              <a:solidFill>
                <a:schemeClr val="lt1"/>
              </a:solidFill>
              <a:prstDash val="solid"/>
              <a:round/>
              <a:headEnd len="med" w="med" type="none"/>
              <a:tailEnd len="med" w="med" type="none"/>
            </a:ln>
          </p:spPr>
        </p:cxnSp>
      </p:grpSp>
      <p:sp>
        <p:nvSpPr>
          <p:cNvPr id="1188" name="Google Shape;1188;p55"/>
          <p:cNvSpPr txBox="1"/>
          <p:nvPr>
            <p:ph idx="1" type="body"/>
          </p:nvPr>
        </p:nvSpPr>
        <p:spPr>
          <a:xfrm>
            <a:off x="1368000" y="1016775"/>
            <a:ext cx="7056000" cy="35865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Used for testing multiple conditions</a:t>
            </a:r>
            <a:endParaRPr sz="2300"/>
          </a:p>
        </p:txBody>
      </p:sp>
      <p:sp>
        <p:nvSpPr>
          <p:cNvPr id="1189" name="Google Shape;1189;p55"/>
          <p:cNvSpPr txBox="1"/>
          <p:nvPr>
            <p:ph type="title"/>
          </p:nvPr>
        </p:nvSpPr>
        <p:spPr>
          <a:xfrm>
            <a:off x="648000" y="368825"/>
            <a:ext cx="84960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Elif statements</a:t>
            </a:r>
            <a:endParaRPr/>
          </a:p>
        </p:txBody>
      </p:sp>
      <p:sp>
        <p:nvSpPr>
          <p:cNvPr id="1190" name="Google Shape;1190;p55">
            <a:hlinkClick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1" name="Google Shape;1191;p55"/>
          <p:cNvGrpSpPr/>
          <p:nvPr/>
        </p:nvGrpSpPr>
        <p:grpSpPr>
          <a:xfrm rot="10800000">
            <a:off x="8745326" y="4425438"/>
            <a:ext cx="119400" cy="54900"/>
            <a:chOff x="8645564" y="4373138"/>
            <a:chExt cx="119400" cy="54900"/>
          </a:xfrm>
        </p:grpSpPr>
        <p:cxnSp>
          <p:nvCxnSpPr>
            <p:cNvPr id="1192" name="Google Shape;1192;p55"/>
            <p:cNvCxnSpPr/>
            <p:nvPr/>
          </p:nvCxnSpPr>
          <p:spPr>
            <a:xfrm>
              <a:off x="8707064" y="43731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1193" name="Google Shape;1193;p55"/>
            <p:cNvCxnSpPr/>
            <p:nvPr/>
          </p:nvCxnSpPr>
          <p:spPr>
            <a:xfrm flipH="1">
              <a:off x="8645564" y="43731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1194" name="Google Shape;1194;p55">
            <a:hlinkClick/>
          </p:cNvPr>
          <p:cNvSpPr/>
          <p:nvPr/>
        </p:nvSpPr>
        <p:spPr>
          <a:xfrm>
            <a:off x="114725" y="299560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55">
            <a:hlinkClick/>
          </p:cNvPr>
          <p:cNvSpPr/>
          <p:nvPr/>
        </p:nvSpPr>
        <p:spPr>
          <a:xfrm>
            <a:off x="131850" y="371135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55">
            <a:hlinkClick/>
          </p:cNvPr>
          <p:cNvSpPr/>
          <p:nvPr/>
        </p:nvSpPr>
        <p:spPr>
          <a:xfrm>
            <a:off x="131850" y="4313988"/>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55">
            <a:hlinkClick/>
          </p:cNvPr>
          <p:cNvSpPr/>
          <p:nvPr/>
        </p:nvSpPr>
        <p:spPr>
          <a:xfrm>
            <a:off x="131838" y="23665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55">
            <a:hlinkClick action="ppaction://hlinksldjump" r:id="rId3"/>
          </p:cNvPr>
          <p:cNvSpPr/>
          <p:nvPr/>
        </p:nvSpPr>
        <p:spPr>
          <a:xfrm>
            <a:off x="131838" y="17419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55">
            <a:hlinkClick action="ppaction://hlinkshowjump?jump=previousslide"/>
          </p:cNvPr>
          <p:cNvSpPr/>
          <p:nvPr/>
        </p:nvSpPr>
        <p:spPr>
          <a:xfrm>
            <a:off x="8654437" y="3856175"/>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0" name="Google Shape;1200;p55"/>
          <p:cNvGrpSpPr/>
          <p:nvPr/>
        </p:nvGrpSpPr>
        <p:grpSpPr>
          <a:xfrm>
            <a:off x="8745348" y="3979338"/>
            <a:ext cx="119400" cy="54900"/>
            <a:chOff x="8745348" y="3979338"/>
            <a:chExt cx="119400" cy="54900"/>
          </a:xfrm>
        </p:grpSpPr>
        <p:cxnSp>
          <p:nvCxnSpPr>
            <p:cNvPr id="1201" name="Google Shape;1201;p55">
              <a:hlinkClick action="ppaction://hlinkshowjump?jump=previousslide"/>
            </p:cNvPr>
            <p:cNvCxnSpPr/>
            <p:nvPr/>
          </p:nvCxnSpPr>
          <p:spPr>
            <a:xfrm>
              <a:off x="8806848" y="39793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1202" name="Google Shape;1202;p55">
              <a:hlinkClick action="ppaction://hlinkshowjump?jump=previousslide"/>
            </p:cNvPr>
            <p:cNvCxnSpPr/>
            <p:nvPr/>
          </p:nvCxnSpPr>
          <p:spPr>
            <a:xfrm flipH="1">
              <a:off x="8745348" y="3979338"/>
              <a:ext cx="61500" cy="54900"/>
            </a:xfrm>
            <a:prstGeom prst="straightConnector1">
              <a:avLst/>
            </a:prstGeom>
            <a:noFill/>
            <a:ln cap="rnd" cmpd="sng" w="28575">
              <a:solidFill>
                <a:schemeClr val="lt1"/>
              </a:solidFill>
              <a:prstDash val="solid"/>
              <a:round/>
              <a:headEnd len="med" w="med" type="none"/>
              <a:tailEnd len="med" w="med" type="none"/>
            </a:ln>
          </p:spPr>
        </p:cxnSp>
      </p:grpSp>
      <p:pic>
        <p:nvPicPr>
          <p:cNvPr id="1203" name="Google Shape;1203;p55"/>
          <p:cNvPicPr preferRelativeResize="0"/>
          <p:nvPr/>
        </p:nvPicPr>
        <p:blipFill>
          <a:blip r:embed="rId4">
            <a:alphaModFix/>
          </a:blip>
          <a:stretch>
            <a:fillRect/>
          </a:stretch>
        </p:blipFill>
        <p:spPr>
          <a:xfrm>
            <a:off x="2567963" y="1703275"/>
            <a:ext cx="4130040" cy="3155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7" name="Shape 1207"/>
        <p:cNvGrpSpPr/>
        <p:nvPr/>
      </p:nvGrpSpPr>
      <p:grpSpPr>
        <a:xfrm>
          <a:off x="0" y="0"/>
          <a:ext cx="0" cy="0"/>
          <a:chOff x="0" y="0"/>
          <a:chExt cx="0" cy="0"/>
        </a:xfrm>
      </p:grpSpPr>
      <p:sp>
        <p:nvSpPr>
          <p:cNvPr id="1208" name="Google Shape;1208;p56"/>
          <p:cNvSpPr/>
          <p:nvPr/>
        </p:nvSpPr>
        <p:spPr>
          <a:xfrm>
            <a:off x="2418750" y="2072713"/>
            <a:ext cx="4954500" cy="1848300"/>
          </a:xfrm>
          <a:prstGeom prst="roundRect">
            <a:avLst>
              <a:gd fmla="val 886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9" name="Google Shape;1209;p56"/>
          <p:cNvGrpSpPr/>
          <p:nvPr/>
        </p:nvGrpSpPr>
        <p:grpSpPr>
          <a:xfrm>
            <a:off x="192327" y="335373"/>
            <a:ext cx="239095" cy="171413"/>
            <a:chOff x="-1593925" y="-140225"/>
            <a:chExt cx="331800" cy="237875"/>
          </a:xfrm>
        </p:grpSpPr>
        <p:cxnSp>
          <p:nvCxnSpPr>
            <p:cNvPr id="1210" name="Google Shape;1210;p56"/>
            <p:cNvCxnSpPr/>
            <p:nvPr/>
          </p:nvCxnSpPr>
          <p:spPr>
            <a:xfrm>
              <a:off x="-1593925" y="-140225"/>
              <a:ext cx="331800" cy="0"/>
            </a:xfrm>
            <a:prstGeom prst="straightConnector1">
              <a:avLst/>
            </a:prstGeom>
            <a:noFill/>
            <a:ln cap="rnd" cmpd="sng" w="28575">
              <a:solidFill>
                <a:schemeClr val="lt1"/>
              </a:solidFill>
              <a:prstDash val="solid"/>
              <a:round/>
              <a:headEnd len="med" w="med" type="none"/>
              <a:tailEnd len="med" w="med" type="none"/>
            </a:ln>
          </p:spPr>
        </p:cxnSp>
        <p:cxnSp>
          <p:nvCxnSpPr>
            <p:cNvPr id="1211" name="Google Shape;1211;p56"/>
            <p:cNvCxnSpPr/>
            <p:nvPr/>
          </p:nvCxnSpPr>
          <p:spPr>
            <a:xfrm>
              <a:off x="-1593925" y="-21287"/>
              <a:ext cx="331800" cy="0"/>
            </a:xfrm>
            <a:prstGeom prst="straightConnector1">
              <a:avLst/>
            </a:prstGeom>
            <a:noFill/>
            <a:ln cap="rnd" cmpd="sng" w="28575">
              <a:solidFill>
                <a:schemeClr val="lt1"/>
              </a:solidFill>
              <a:prstDash val="solid"/>
              <a:round/>
              <a:headEnd len="med" w="med" type="none"/>
              <a:tailEnd len="med" w="med" type="none"/>
            </a:ln>
          </p:spPr>
        </p:cxnSp>
        <p:cxnSp>
          <p:nvCxnSpPr>
            <p:cNvPr id="1212" name="Google Shape;1212;p56"/>
            <p:cNvCxnSpPr/>
            <p:nvPr/>
          </p:nvCxnSpPr>
          <p:spPr>
            <a:xfrm>
              <a:off x="-1593925" y="97650"/>
              <a:ext cx="331800" cy="0"/>
            </a:xfrm>
            <a:prstGeom prst="straightConnector1">
              <a:avLst/>
            </a:prstGeom>
            <a:noFill/>
            <a:ln cap="rnd" cmpd="sng" w="28575">
              <a:solidFill>
                <a:schemeClr val="lt1"/>
              </a:solidFill>
              <a:prstDash val="solid"/>
              <a:round/>
              <a:headEnd len="med" w="med" type="none"/>
              <a:tailEnd len="med" w="med" type="none"/>
            </a:ln>
          </p:spPr>
        </p:cxnSp>
      </p:grpSp>
      <p:sp>
        <p:nvSpPr>
          <p:cNvPr id="1213" name="Google Shape;1213;p56"/>
          <p:cNvSpPr/>
          <p:nvPr/>
        </p:nvSpPr>
        <p:spPr>
          <a:xfrm rot="-5400000">
            <a:off x="181950" y="2218475"/>
            <a:ext cx="423000" cy="6537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4" name="Google Shape;1214;p56"/>
          <p:cNvGrpSpPr/>
          <p:nvPr/>
        </p:nvGrpSpPr>
        <p:grpSpPr>
          <a:xfrm>
            <a:off x="192331" y="1823751"/>
            <a:ext cx="239088" cy="182056"/>
            <a:chOff x="359175" y="637250"/>
            <a:chExt cx="255300" cy="194400"/>
          </a:xfrm>
        </p:grpSpPr>
        <p:grpSp>
          <p:nvGrpSpPr>
            <p:cNvPr id="1215" name="Google Shape;1215;p56"/>
            <p:cNvGrpSpPr/>
            <p:nvPr/>
          </p:nvGrpSpPr>
          <p:grpSpPr>
            <a:xfrm>
              <a:off x="359175" y="637250"/>
              <a:ext cx="255300" cy="78000"/>
              <a:chOff x="648300" y="324950"/>
              <a:chExt cx="255300" cy="78000"/>
            </a:xfrm>
          </p:grpSpPr>
          <p:cxnSp>
            <p:nvCxnSpPr>
              <p:cNvPr id="1216" name="Google Shape;1216;p56"/>
              <p:cNvCxnSpPr/>
              <p:nvPr/>
            </p:nvCxnSpPr>
            <p:spPr>
              <a:xfrm flipH="1" rot="10800000">
                <a:off x="648300" y="324950"/>
                <a:ext cx="127800" cy="78000"/>
              </a:xfrm>
              <a:prstGeom prst="straightConnector1">
                <a:avLst/>
              </a:prstGeom>
              <a:noFill/>
              <a:ln cap="rnd" cmpd="sng" w="28575">
                <a:solidFill>
                  <a:schemeClr val="lt1"/>
                </a:solidFill>
                <a:prstDash val="solid"/>
                <a:round/>
                <a:headEnd len="med" w="med" type="none"/>
                <a:tailEnd len="med" w="med" type="none"/>
              </a:ln>
            </p:spPr>
          </p:cxnSp>
          <p:cxnSp>
            <p:nvCxnSpPr>
              <p:cNvPr id="1217" name="Google Shape;1217;p56"/>
              <p:cNvCxnSpPr/>
              <p:nvPr/>
            </p:nvCxnSpPr>
            <p:spPr>
              <a:xfrm rot="10800000">
                <a:off x="776100" y="324950"/>
                <a:ext cx="127500" cy="78000"/>
              </a:xfrm>
              <a:prstGeom prst="straightConnector1">
                <a:avLst/>
              </a:prstGeom>
              <a:noFill/>
              <a:ln cap="rnd" cmpd="sng" w="28575">
                <a:solidFill>
                  <a:schemeClr val="lt1"/>
                </a:solidFill>
                <a:prstDash val="solid"/>
                <a:round/>
                <a:headEnd len="med" w="med" type="none"/>
                <a:tailEnd len="med" w="med" type="none"/>
              </a:ln>
            </p:spPr>
          </p:cxnSp>
        </p:grpSp>
        <p:sp>
          <p:nvSpPr>
            <p:cNvPr id="1218" name="Google Shape;1218;p56"/>
            <p:cNvSpPr/>
            <p:nvPr/>
          </p:nvSpPr>
          <p:spPr>
            <a:xfrm>
              <a:off x="404725" y="637250"/>
              <a:ext cx="166500" cy="194400"/>
            </a:xfrm>
            <a:custGeom>
              <a:rect b="b" l="l" r="r" t="t"/>
              <a:pathLst>
                <a:path extrusionOk="0" h="7776" w="6660">
                  <a:moveTo>
                    <a:pt x="0" y="2108"/>
                  </a:moveTo>
                  <a:lnTo>
                    <a:pt x="2" y="7776"/>
                  </a:lnTo>
                  <a:lnTo>
                    <a:pt x="6566" y="7776"/>
                  </a:lnTo>
                  <a:lnTo>
                    <a:pt x="6660" y="2108"/>
                  </a:lnTo>
                  <a:lnTo>
                    <a:pt x="3250" y="0"/>
                  </a:lnTo>
                  <a:close/>
                </a:path>
              </a:pathLst>
            </a:custGeom>
            <a:noFill/>
            <a:ln cap="flat" cmpd="sng" w="28575">
              <a:solidFill>
                <a:schemeClr val="lt1"/>
              </a:solidFill>
              <a:prstDash val="solid"/>
              <a:round/>
              <a:headEnd len="med" w="med" type="none"/>
              <a:tailEnd len="med" w="med" type="none"/>
            </a:ln>
          </p:spPr>
        </p:sp>
      </p:grpSp>
      <p:grpSp>
        <p:nvGrpSpPr>
          <p:cNvPr id="1219" name="Google Shape;1219;p56"/>
          <p:cNvGrpSpPr/>
          <p:nvPr/>
        </p:nvGrpSpPr>
        <p:grpSpPr>
          <a:xfrm>
            <a:off x="223704" y="2465582"/>
            <a:ext cx="176342" cy="159500"/>
            <a:chOff x="518158" y="1088300"/>
            <a:chExt cx="176342" cy="159500"/>
          </a:xfrm>
        </p:grpSpPr>
        <p:cxnSp>
          <p:nvCxnSpPr>
            <p:cNvPr id="1220" name="Google Shape;1220;p56"/>
            <p:cNvCxnSpPr/>
            <p:nvPr/>
          </p:nvCxnSpPr>
          <p:spPr>
            <a:xfrm>
              <a:off x="518158" y="1183900"/>
              <a:ext cx="0" cy="63900"/>
            </a:xfrm>
            <a:prstGeom prst="straightConnector1">
              <a:avLst/>
            </a:prstGeom>
            <a:noFill/>
            <a:ln cap="rnd" cmpd="sng" w="28575">
              <a:solidFill>
                <a:schemeClr val="lt1"/>
              </a:solidFill>
              <a:prstDash val="solid"/>
              <a:round/>
              <a:headEnd len="med" w="med" type="none"/>
              <a:tailEnd len="med" w="med" type="none"/>
            </a:ln>
          </p:spPr>
        </p:cxnSp>
        <p:cxnSp>
          <p:nvCxnSpPr>
            <p:cNvPr id="1221" name="Google Shape;1221;p56"/>
            <p:cNvCxnSpPr/>
            <p:nvPr/>
          </p:nvCxnSpPr>
          <p:spPr>
            <a:xfrm>
              <a:off x="606329" y="1137700"/>
              <a:ext cx="0" cy="110100"/>
            </a:xfrm>
            <a:prstGeom prst="straightConnector1">
              <a:avLst/>
            </a:prstGeom>
            <a:noFill/>
            <a:ln cap="rnd" cmpd="sng" w="28575">
              <a:solidFill>
                <a:schemeClr val="lt1"/>
              </a:solidFill>
              <a:prstDash val="solid"/>
              <a:round/>
              <a:headEnd len="med" w="med" type="none"/>
              <a:tailEnd len="med" w="med" type="none"/>
            </a:ln>
          </p:spPr>
        </p:cxnSp>
        <p:cxnSp>
          <p:nvCxnSpPr>
            <p:cNvPr id="1222" name="Google Shape;1222;p56"/>
            <p:cNvCxnSpPr/>
            <p:nvPr/>
          </p:nvCxnSpPr>
          <p:spPr>
            <a:xfrm>
              <a:off x="694500" y="1088300"/>
              <a:ext cx="0" cy="159300"/>
            </a:xfrm>
            <a:prstGeom prst="straightConnector1">
              <a:avLst/>
            </a:prstGeom>
            <a:noFill/>
            <a:ln cap="rnd" cmpd="sng" w="28575">
              <a:solidFill>
                <a:schemeClr val="lt1"/>
              </a:solidFill>
              <a:prstDash val="solid"/>
              <a:round/>
              <a:headEnd len="med" w="med" type="none"/>
              <a:tailEnd len="med" w="med" type="none"/>
            </a:ln>
          </p:spPr>
        </p:cxnSp>
      </p:grpSp>
      <p:grpSp>
        <p:nvGrpSpPr>
          <p:cNvPr id="1223" name="Google Shape;1223;p56"/>
          <p:cNvGrpSpPr/>
          <p:nvPr/>
        </p:nvGrpSpPr>
        <p:grpSpPr>
          <a:xfrm>
            <a:off x="223675" y="3084858"/>
            <a:ext cx="176400" cy="263091"/>
            <a:chOff x="519725" y="1778180"/>
            <a:chExt cx="176400" cy="263091"/>
          </a:xfrm>
        </p:grpSpPr>
        <p:sp>
          <p:nvSpPr>
            <p:cNvPr id="1224" name="Google Shape;1224;p56"/>
            <p:cNvSpPr/>
            <p:nvPr/>
          </p:nvSpPr>
          <p:spPr>
            <a:xfrm>
              <a:off x="564482" y="1778180"/>
              <a:ext cx="87000" cy="87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56"/>
            <p:cNvSpPr/>
            <p:nvPr/>
          </p:nvSpPr>
          <p:spPr>
            <a:xfrm rot="5400000">
              <a:off x="519725" y="1864870"/>
              <a:ext cx="176400" cy="176400"/>
            </a:xfrm>
            <a:prstGeom prst="pie">
              <a:avLst>
                <a:gd fmla="val 5432773" name="adj1"/>
                <a:gd fmla="val 1620000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6" name="Google Shape;1226;p56"/>
          <p:cNvGrpSpPr/>
          <p:nvPr/>
        </p:nvGrpSpPr>
        <p:grpSpPr>
          <a:xfrm>
            <a:off x="218275" y="3807724"/>
            <a:ext cx="187200" cy="159600"/>
            <a:chOff x="508825" y="2429151"/>
            <a:chExt cx="187200" cy="159600"/>
          </a:xfrm>
        </p:grpSpPr>
        <p:sp>
          <p:nvSpPr>
            <p:cNvPr id="1227" name="Google Shape;1227;p56"/>
            <p:cNvSpPr/>
            <p:nvPr/>
          </p:nvSpPr>
          <p:spPr>
            <a:xfrm>
              <a:off x="508825" y="2429151"/>
              <a:ext cx="187200" cy="159600"/>
            </a:xfrm>
            <a:prstGeom prst="snip1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56"/>
            <p:cNvSpPr/>
            <p:nvPr/>
          </p:nvSpPr>
          <p:spPr>
            <a:xfrm>
              <a:off x="644725" y="2430650"/>
              <a:ext cx="48825" cy="52400"/>
            </a:xfrm>
            <a:custGeom>
              <a:rect b="b" l="l" r="r" t="t"/>
              <a:pathLst>
                <a:path extrusionOk="0" h="2096" w="1953">
                  <a:moveTo>
                    <a:pt x="0" y="0"/>
                  </a:moveTo>
                  <a:lnTo>
                    <a:pt x="1024" y="167"/>
                  </a:lnTo>
                  <a:lnTo>
                    <a:pt x="1905" y="1286"/>
                  </a:lnTo>
                  <a:lnTo>
                    <a:pt x="1953" y="2096"/>
                  </a:lnTo>
                  <a:lnTo>
                    <a:pt x="24" y="2096"/>
                  </a:lnTo>
                  <a:close/>
                </a:path>
              </a:pathLst>
            </a:custGeom>
            <a:solidFill>
              <a:schemeClr val="lt1"/>
            </a:solidFill>
            <a:ln cap="flat" cmpd="sng" w="28575">
              <a:solidFill>
                <a:schemeClr val="lt1"/>
              </a:solidFill>
              <a:prstDash val="solid"/>
              <a:round/>
              <a:headEnd len="med" w="med" type="none"/>
              <a:tailEnd len="med" w="med" type="none"/>
            </a:ln>
          </p:spPr>
        </p:sp>
      </p:grpSp>
      <p:grpSp>
        <p:nvGrpSpPr>
          <p:cNvPr id="1229" name="Google Shape;1229;p56"/>
          <p:cNvGrpSpPr/>
          <p:nvPr/>
        </p:nvGrpSpPr>
        <p:grpSpPr>
          <a:xfrm>
            <a:off x="223675" y="4427100"/>
            <a:ext cx="176400" cy="176400"/>
            <a:chOff x="514225" y="2875375"/>
            <a:chExt cx="176400" cy="176400"/>
          </a:xfrm>
        </p:grpSpPr>
        <p:sp>
          <p:nvSpPr>
            <p:cNvPr id="1230" name="Google Shape;1230;p56"/>
            <p:cNvSpPr/>
            <p:nvPr/>
          </p:nvSpPr>
          <p:spPr>
            <a:xfrm>
              <a:off x="514225" y="2875375"/>
              <a:ext cx="176400" cy="1764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31" name="Google Shape;1231;p56"/>
            <p:cNvCxnSpPr/>
            <p:nvPr/>
          </p:nvCxnSpPr>
          <p:spPr>
            <a:xfrm>
              <a:off x="602425" y="2922150"/>
              <a:ext cx="0" cy="46500"/>
            </a:xfrm>
            <a:prstGeom prst="straightConnector1">
              <a:avLst/>
            </a:prstGeom>
            <a:noFill/>
            <a:ln cap="rnd" cmpd="sng" w="28575">
              <a:solidFill>
                <a:schemeClr val="lt1"/>
              </a:solidFill>
              <a:prstDash val="solid"/>
              <a:round/>
              <a:headEnd len="med" w="med" type="none"/>
              <a:tailEnd len="med" w="med" type="none"/>
            </a:ln>
          </p:spPr>
        </p:cxnSp>
        <p:cxnSp>
          <p:nvCxnSpPr>
            <p:cNvPr id="1232" name="Google Shape;1232;p56"/>
            <p:cNvCxnSpPr/>
            <p:nvPr/>
          </p:nvCxnSpPr>
          <p:spPr>
            <a:xfrm rot="10800000">
              <a:off x="602450" y="2968650"/>
              <a:ext cx="38700" cy="0"/>
            </a:xfrm>
            <a:prstGeom prst="straightConnector1">
              <a:avLst/>
            </a:prstGeom>
            <a:noFill/>
            <a:ln cap="rnd" cmpd="sng" w="28575">
              <a:solidFill>
                <a:schemeClr val="lt1"/>
              </a:solidFill>
              <a:prstDash val="solid"/>
              <a:round/>
              <a:headEnd len="med" w="med" type="none"/>
              <a:tailEnd len="med" w="med" type="none"/>
            </a:ln>
          </p:spPr>
        </p:cxnSp>
      </p:grpSp>
      <p:sp>
        <p:nvSpPr>
          <p:cNvPr id="1233" name="Google Shape;1233;p56"/>
          <p:cNvSpPr txBox="1"/>
          <p:nvPr>
            <p:ph idx="1" type="subTitle"/>
          </p:nvPr>
        </p:nvSpPr>
        <p:spPr>
          <a:xfrm>
            <a:off x="2596175" y="2226025"/>
            <a:ext cx="4599600" cy="154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Set price to 50. Make an Elif statement that first checks if the price is greater than 100. If it is, print out “Too expensive!”. If it is not greater than 100, check if it is equal to 100. If it is, print out “I can bargain!”. Lastly, if none of the conditions are met, print “This is a good price!”</a:t>
            </a:r>
            <a:endParaRPr>
              <a:solidFill>
                <a:schemeClr val="dk1"/>
              </a:solidFill>
            </a:endParaRPr>
          </a:p>
        </p:txBody>
      </p:sp>
      <p:sp>
        <p:nvSpPr>
          <p:cNvPr id="1234" name="Google Shape;1234;p56">
            <a:hlinkClick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5" name="Google Shape;1235;p56"/>
          <p:cNvGrpSpPr/>
          <p:nvPr/>
        </p:nvGrpSpPr>
        <p:grpSpPr>
          <a:xfrm rot="10800000">
            <a:off x="8745326" y="4425438"/>
            <a:ext cx="119400" cy="54900"/>
            <a:chOff x="8645564" y="4373138"/>
            <a:chExt cx="119400" cy="54900"/>
          </a:xfrm>
        </p:grpSpPr>
        <p:cxnSp>
          <p:nvCxnSpPr>
            <p:cNvPr id="1236" name="Google Shape;1236;p56"/>
            <p:cNvCxnSpPr/>
            <p:nvPr/>
          </p:nvCxnSpPr>
          <p:spPr>
            <a:xfrm>
              <a:off x="8707064" y="43731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1237" name="Google Shape;1237;p56"/>
            <p:cNvCxnSpPr/>
            <p:nvPr/>
          </p:nvCxnSpPr>
          <p:spPr>
            <a:xfrm flipH="1">
              <a:off x="8645564" y="43731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1238" name="Google Shape;1238;p56">
            <a:hlinkClick/>
          </p:cNvPr>
          <p:cNvSpPr/>
          <p:nvPr/>
        </p:nvSpPr>
        <p:spPr>
          <a:xfrm>
            <a:off x="114725" y="299560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56">
            <a:hlinkClick/>
          </p:cNvPr>
          <p:cNvSpPr/>
          <p:nvPr/>
        </p:nvSpPr>
        <p:spPr>
          <a:xfrm>
            <a:off x="131850" y="371135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56">
            <a:hlinkClick/>
          </p:cNvPr>
          <p:cNvSpPr/>
          <p:nvPr/>
        </p:nvSpPr>
        <p:spPr>
          <a:xfrm>
            <a:off x="131850" y="4313988"/>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56">
            <a:hlinkClick/>
          </p:cNvPr>
          <p:cNvSpPr/>
          <p:nvPr/>
        </p:nvSpPr>
        <p:spPr>
          <a:xfrm>
            <a:off x="131838" y="23665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56">
            <a:hlinkClick action="ppaction://hlinksldjump" r:id="rId3"/>
          </p:cNvPr>
          <p:cNvSpPr/>
          <p:nvPr/>
        </p:nvSpPr>
        <p:spPr>
          <a:xfrm>
            <a:off x="131838" y="17419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56">
            <a:hlinkClick action="ppaction://hlinkshowjump?jump=previousslide"/>
          </p:cNvPr>
          <p:cNvSpPr/>
          <p:nvPr/>
        </p:nvSpPr>
        <p:spPr>
          <a:xfrm>
            <a:off x="8654437" y="3856175"/>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4" name="Google Shape;1244;p56"/>
          <p:cNvGrpSpPr/>
          <p:nvPr/>
        </p:nvGrpSpPr>
        <p:grpSpPr>
          <a:xfrm>
            <a:off x="8745348" y="3979338"/>
            <a:ext cx="119400" cy="54900"/>
            <a:chOff x="8745348" y="3979338"/>
            <a:chExt cx="119400" cy="54900"/>
          </a:xfrm>
        </p:grpSpPr>
        <p:cxnSp>
          <p:nvCxnSpPr>
            <p:cNvPr id="1245" name="Google Shape;1245;p56">
              <a:hlinkClick action="ppaction://hlinkshowjump?jump=previousslide"/>
            </p:cNvPr>
            <p:cNvCxnSpPr/>
            <p:nvPr/>
          </p:nvCxnSpPr>
          <p:spPr>
            <a:xfrm>
              <a:off x="8806848" y="39793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1246" name="Google Shape;1246;p56">
              <a:hlinkClick action="ppaction://hlinkshowjump?jump=previousslide"/>
            </p:cNvPr>
            <p:cNvCxnSpPr/>
            <p:nvPr/>
          </p:nvCxnSpPr>
          <p:spPr>
            <a:xfrm flipH="1">
              <a:off x="8745348" y="39793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1247" name="Google Shape;1247;p56"/>
          <p:cNvSpPr txBox="1"/>
          <p:nvPr>
            <p:ph type="title"/>
          </p:nvPr>
        </p:nvSpPr>
        <p:spPr>
          <a:xfrm>
            <a:off x="2606025" y="815000"/>
            <a:ext cx="4599600" cy="126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a:t>Example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1" name="Shape 1251"/>
        <p:cNvGrpSpPr/>
        <p:nvPr/>
      </p:nvGrpSpPr>
      <p:grpSpPr>
        <a:xfrm>
          <a:off x="0" y="0"/>
          <a:ext cx="0" cy="0"/>
          <a:chOff x="0" y="0"/>
          <a:chExt cx="0" cy="0"/>
        </a:xfrm>
      </p:grpSpPr>
      <p:grpSp>
        <p:nvGrpSpPr>
          <p:cNvPr id="1252" name="Google Shape;1252;p57"/>
          <p:cNvGrpSpPr/>
          <p:nvPr/>
        </p:nvGrpSpPr>
        <p:grpSpPr>
          <a:xfrm>
            <a:off x="192327" y="335373"/>
            <a:ext cx="239095" cy="171413"/>
            <a:chOff x="-1593925" y="-140225"/>
            <a:chExt cx="331800" cy="237875"/>
          </a:xfrm>
        </p:grpSpPr>
        <p:cxnSp>
          <p:nvCxnSpPr>
            <p:cNvPr id="1253" name="Google Shape;1253;p57"/>
            <p:cNvCxnSpPr/>
            <p:nvPr/>
          </p:nvCxnSpPr>
          <p:spPr>
            <a:xfrm>
              <a:off x="-1593925" y="-140225"/>
              <a:ext cx="331800" cy="0"/>
            </a:xfrm>
            <a:prstGeom prst="straightConnector1">
              <a:avLst/>
            </a:prstGeom>
            <a:noFill/>
            <a:ln cap="rnd" cmpd="sng" w="28575">
              <a:solidFill>
                <a:schemeClr val="lt1"/>
              </a:solidFill>
              <a:prstDash val="solid"/>
              <a:round/>
              <a:headEnd len="med" w="med" type="none"/>
              <a:tailEnd len="med" w="med" type="none"/>
            </a:ln>
          </p:spPr>
        </p:cxnSp>
        <p:cxnSp>
          <p:nvCxnSpPr>
            <p:cNvPr id="1254" name="Google Shape;1254;p57"/>
            <p:cNvCxnSpPr/>
            <p:nvPr/>
          </p:nvCxnSpPr>
          <p:spPr>
            <a:xfrm>
              <a:off x="-1593925" y="-21287"/>
              <a:ext cx="331800" cy="0"/>
            </a:xfrm>
            <a:prstGeom prst="straightConnector1">
              <a:avLst/>
            </a:prstGeom>
            <a:noFill/>
            <a:ln cap="rnd" cmpd="sng" w="28575">
              <a:solidFill>
                <a:schemeClr val="lt1"/>
              </a:solidFill>
              <a:prstDash val="solid"/>
              <a:round/>
              <a:headEnd len="med" w="med" type="none"/>
              <a:tailEnd len="med" w="med" type="none"/>
            </a:ln>
          </p:spPr>
        </p:cxnSp>
        <p:cxnSp>
          <p:nvCxnSpPr>
            <p:cNvPr id="1255" name="Google Shape;1255;p57"/>
            <p:cNvCxnSpPr/>
            <p:nvPr/>
          </p:nvCxnSpPr>
          <p:spPr>
            <a:xfrm>
              <a:off x="-1593925" y="97650"/>
              <a:ext cx="331800" cy="0"/>
            </a:xfrm>
            <a:prstGeom prst="straightConnector1">
              <a:avLst/>
            </a:prstGeom>
            <a:noFill/>
            <a:ln cap="rnd" cmpd="sng" w="28575">
              <a:solidFill>
                <a:schemeClr val="lt1"/>
              </a:solidFill>
              <a:prstDash val="solid"/>
              <a:round/>
              <a:headEnd len="med" w="med" type="none"/>
              <a:tailEnd len="med" w="med" type="none"/>
            </a:ln>
          </p:spPr>
        </p:cxnSp>
      </p:grpSp>
      <p:sp>
        <p:nvSpPr>
          <p:cNvPr id="1256" name="Google Shape;1256;p57"/>
          <p:cNvSpPr/>
          <p:nvPr/>
        </p:nvSpPr>
        <p:spPr>
          <a:xfrm rot="-5400000">
            <a:off x="181950" y="2218475"/>
            <a:ext cx="423000" cy="6537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7" name="Google Shape;1257;p57"/>
          <p:cNvGrpSpPr/>
          <p:nvPr/>
        </p:nvGrpSpPr>
        <p:grpSpPr>
          <a:xfrm>
            <a:off x="192331" y="1823751"/>
            <a:ext cx="239088" cy="182056"/>
            <a:chOff x="359175" y="637250"/>
            <a:chExt cx="255300" cy="194400"/>
          </a:xfrm>
        </p:grpSpPr>
        <p:grpSp>
          <p:nvGrpSpPr>
            <p:cNvPr id="1258" name="Google Shape;1258;p57"/>
            <p:cNvGrpSpPr/>
            <p:nvPr/>
          </p:nvGrpSpPr>
          <p:grpSpPr>
            <a:xfrm>
              <a:off x="359175" y="637250"/>
              <a:ext cx="255300" cy="78000"/>
              <a:chOff x="648300" y="324950"/>
              <a:chExt cx="255300" cy="78000"/>
            </a:xfrm>
          </p:grpSpPr>
          <p:cxnSp>
            <p:nvCxnSpPr>
              <p:cNvPr id="1259" name="Google Shape;1259;p57"/>
              <p:cNvCxnSpPr/>
              <p:nvPr/>
            </p:nvCxnSpPr>
            <p:spPr>
              <a:xfrm flipH="1" rot="10800000">
                <a:off x="648300" y="324950"/>
                <a:ext cx="127800" cy="78000"/>
              </a:xfrm>
              <a:prstGeom prst="straightConnector1">
                <a:avLst/>
              </a:prstGeom>
              <a:noFill/>
              <a:ln cap="rnd" cmpd="sng" w="28575">
                <a:solidFill>
                  <a:schemeClr val="lt1"/>
                </a:solidFill>
                <a:prstDash val="solid"/>
                <a:round/>
                <a:headEnd len="med" w="med" type="none"/>
                <a:tailEnd len="med" w="med" type="none"/>
              </a:ln>
            </p:spPr>
          </p:cxnSp>
          <p:cxnSp>
            <p:nvCxnSpPr>
              <p:cNvPr id="1260" name="Google Shape;1260;p57"/>
              <p:cNvCxnSpPr/>
              <p:nvPr/>
            </p:nvCxnSpPr>
            <p:spPr>
              <a:xfrm rot="10800000">
                <a:off x="776100" y="324950"/>
                <a:ext cx="127500" cy="78000"/>
              </a:xfrm>
              <a:prstGeom prst="straightConnector1">
                <a:avLst/>
              </a:prstGeom>
              <a:noFill/>
              <a:ln cap="rnd" cmpd="sng" w="28575">
                <a:solidFill>
                  <a:schemeClr val="lt1"/>
                </a:solidFill>
                <a:prstDash val="solid"/>
                <a:round/>
                <a:headEnd len="med" w="med" type="none"/>
                <a:tailEnd len="med" w="med" type="none"/>
              </a:ln>
            </p:spPr>
          </p:cxnSp>
        </p:grpSp>
        <p:sp>
          <p:nvSpPr>
            <p:cNvPr id="1261" name="Google Shape;1261;p57"/>
            <p:cNvSpPr/>
            <p:nvPr/>
          </p:nvSpPr>
          <p:spPr>
            <a:xfrm>
              <a:off x="404725" y="637250"/>
              <a:ext cx="166500" cy="194400"/>
            </a:xfrm>
            <a:custGeom>
              <a:rect b="b" l="l" r="r" t="t"/>
              <a:pathLst>
                <a:path extrusionOk="0" h="7776" w="6660">
                  <a:moveTo>
                    <a:pt x="0" y="2108"/>
                  </a:moveTo>
                  <a:lnTo>
                    <a:pt x="2" y="7776"/>
                  </a:lnTo>
                  <a:lnTo>
                    <a:pt x="6566" y="7776"/>
                  </a:lnTo>
                  <a:lnTo>
                    <a:pt x="6660" y="2108"/>
                  </a:lnTo>
                  <a:lnTo>
                    <a:pt x="3250" y="0"/>
                  </a:lnTo>
                  <a:close/>
                </a:path>
              </a:pathLst>
            </a:custGeom>
            <a:noFill/>
            <a:ln cap="flat" cmpd="sng" w="28575">
              <a:solidFill>
                <a:schemeClr val="lt1"/>
              </a:solidFill>
              <a:prstDash val="solid"/>
              <a:round/>
              <a:headEnd len="med" w="med" type="none"/>
              <a:tailEnd len="med" w="med" type="none"/>
            </a:ln>
          </p:spPr>
        </p:sp>
      </p:grpSp>
      <p:grpSp>
        <p:nvGrpSpPr>
          <p:cNvPr id="1262" name="Google Shape;1262;p57"/>
          <p:cNvGrpSpPr/>
          <p:nvPr/>
        </p:nvGrpSpPr>
        <p:grpSpPr>
          <a:xfrm>
            <a:off x="223704" y="2465582"/>
            <a:ext cx="176342" cy="159500"/>
            <a:chOff x="518158" y="1088300"/>
            <a:chExt cx="176342" cy="159500"/>
          </a:xfrm>
        </p:grpSpPr>
        <p:cxnSp>
          <p:nvCxnSpPr>
            <p:cNvPr id="1263" name="Google Shape;1263;p57"/>
            <p:cNvCxnSpPr/>
            <p:nvPr/>
          </p:nvCxnSpPr>
          <p:spPr>
            <a:xfrm>
              <a:off x="518158" y="1183900"/>
              <a:ext cx="0" cy="63900"/>
            </a:xfrm>
            <a:prstGeom prst="straightConnector1">
              <a:avLst/>
            </a:prstGeom>
            <a:noFill/>
            <a:ln cap="rnd" cmpd="sng" w="28575">
              <a:solidFill>
                <a:schemeClr val="lt1"/>
              </a:solidFill>
              <a:prstDash val="solid"/>
              <a:round/>
              <a:headEnd len="med" w="med" type="none"/>
              <a:tailEnd len="med" w="med" type="none"/>
            </a:ln>
          </p:spPr>
        </p:cxnSp>
        <p:cxnSp>
          <p:nvCxnSpPr>
            <p:cNvPr id="1264" name="Google Shape;1264;p57"/>
            <p:cNvCxnSpPr/>
            <p:nvPr/>
          </p:nvCxnSpPr>
          <p:spPr>
            <a:xfrm>
              <a:off x="606329" y="1137700"/>
              <a:ext cx="0" cy="110100"/>
            </a:xfrm>
            <a:prstGeom prst="straightConnector1">
              <a:avLst/>
            </a:prstGeom>
            <a:noFill/>
            <a:ln cap="rnd" cmpd="sng" w="28575">
              <a:solidFill>
                <a:schemeClr val="lt1"/>
              </a:solidFill>
              <a:prstDash val="solid"/>
              <a:round/>
              <a:headEnd len="med" w="med" type="none"/>
              <a:tailEnd len="med" w="med" type="none"/>
            </a:ln>
          </p:spPr>
        </p:cxnSp>
        <p:cxnSp>
          <p:nvCxnSpPr>
            <p:cNvPr id="1265" name="Google Shape;1265;p57"/>
            <p:cNvCxnSpPr/>
            <p:nvPr/>
          </p:nvCxnSpPr>
          <p:spPr>
            <a:xfrm>
              <a:off x="694500" y="1088300"/>
              <a:ext cx="0" cy="159300"/>
            </a:xfrm>
            <a:prstGeom prst="straightConnector1">
              <a:avLst/>
            </a:prstGeom>
            <a:noFill/>
            <a:ln cap="rnd" cmpd="sng" w="28575">
              <a:solidFill>
                <a:schemeClr val="lt1"/>
              </a:solidFill>
              <a:prstDash val="solid"/>
              <a:round/>
              <a:headEnd len="med" w="med" type="none"/>
              <a:tailEnd len="med" w="med" type="none"/>
            </a:ln>
          </p:spPr>
        </p:cxnSp>
      </p:grpSp>
      <p:grpSp>
        <p:nvGrpSpPr>
          <p:cNvPr id="1266" name="Google Shape;1266;p57"/>
          <p:cNvGrpSpPr/>
          <p:nvPr/>
        </p:nvGrpSpPr>
        <p:grpSpPr>
          <a:xfrm>
            <a:off x="223675" y="3084858"/>
            <a:ext cx="176400" cy="263091"/>
            <a:chOff x="519725" y="1778180"/>
            <a:chExt cx="176400" cy="263091"/>
          </a:xfrm>
        </p:grpSpPr>
        <p:sp>
          <p:nvSpPr>
            <p:cNvPr id="1267" name="Google Shape;1267;p57"/>
            <p:cNvSpPr/>
            <p:nvPr/>
          </p:nvSpPr>
          <p:spPr>
            <a:xfrm>
              <a:off x="564482" y="1778180"/>
              <a:ext cx="87000" cy="87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57"/>
            <p:cNvSpPr/>
            <p:nvPr/>
          </p:nvSpPr>
          <p:spPr>
            <a:xfrm rot="5400000">
              <a:off x="519725" y="1864870"/>
              <a:ext cx="176400" cy="176400"/>
            </a:xfrm>
            <a:prstGeom prst="pie">
              <a:avLst>
                <a:gd fmla="val 5432773" name="adj1"/>
                <a:gd fmla="val 1620000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9" name="Google Shape;1269;p57"/>
          <p:cNvGrpSpPr/>
          <p:nvPr/>
        </p:nvGrpSpPr>
        <p:grpSpPr>
          <a:xfrm>
            <a:off x="218275" y="3807724"/>
            <a:ext cx="187200" cy="159600"/>
            <a:chOff x="508825" y="2429151"/>
            <a:chExt cx="187200" cy="159600"/>
          </a:xfrm>
        </p:grpSpPr>
        <p:sp>
          <p:nvSpPr>
            <p:cNvPr id="1270" name="Google Shape;1270;p57"/>
            <p:cNvSpPr/>
            <p:nvPr/>
          </p:nvSpPr>
          <p:spPr>
            <a:xfrm>
              <a:off x="508825" y="2429151"/>
              <a:ext cx="187200" cy="159600"/>
            </a:xfrm>
            <a:prstGeom prst="snip1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57"/>
            <p:cNvSpPr/>
            <p:nvPr/>
          </p:nvSpPr>
          <p:spPr>
            <a:xfrm>
              <a:off x="644725" y="2430650"/>
              <a:ext cx="48825" cy="52400"/>
            </a:xfrm>
            <a:custGeom>
              <a:rect b="b" l="l" r="r" t="t"/>
              <a:pathLst>
                <a:path extrusionOk="0" h="2096" w="1953">
                  <a:moveTo>
                    <a:pt x="0" y="0"/>
                  </a:moveTo>
                  <a:lnTo>
                    <a:pt x="1024" y="167"/>
                  </a:lnTo>
                  <a:lnTo>
                    <a:pt x="1905" y="1286"/>
                  </a:lnTo>
                  <a:lnTo>
                    <a:pt x="1953" y="2096"/>
                  </a:lnTo>
                  <a:lnTo>
                    <a:pt x="24" y="2096"/>
                  </a:lnTo>
                  <a:close/>
                </a:path>
              </a:pathLst>
            </a:custGeom>
            <a:solidFill>
              <a:schemeClr val="lt1"/>
            </a:solidFill>
            <a:ln cap="flat" cmpd="sng" w="28575">
              <a:solidFill>
                <a:schemeClr val="lt1"/>
              </a:solidFill>
              <a:prstDash val="solid"/>
              <a:round/>
              <a:headEnd len="med" w="med" type="none"/>
              <a:tailEnd len="med" w="med" type="none"/>
            </a:ln>
          </p:spPr>
        </p:sp>
      </p:grpSp>
      <p:grpSp>
        <p:nvGrpSpPr>
          <p:cNvPr id="1272" name="Google Shape;1272;p57"/>
          <p:cNvGrpSpPr/>
          <p:nvPr/>
        </p:nvGrpSpPr>
        <p:grpSpPr>
          <a:xfrm>
            <a:off x="223675" y="4427100"/>
            <a:ext cx="176400" cy="176400"/>
            <a:chOff x="514225" y="2875375"/>
            <a:chExt cx="176400" cy="176400"/>
          </a:xfrm>
        </p:grpSpPr>
        <p:sp>
          <p:nvSpPr>
            <p:cNvPr id="1273" name="Google Shape;1273;p57"/>
            <p:cNvSpPr/>
            <p:nvPr/>
          </p:nvSpPr>
          <p:spPr>
            <a:xfrm>
              <a:off x="514225" y="2875375"/>
              <a:ext cx="176400" cy="1764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74" name="Google Shape;1274;p57"/>
            <p:cNvCxnSpPr/>
            <p:nvPr/>
          </p:nvCxnSpPr>
          <p:spPr>
            <a:xfrm>
              <a:off x="602425" y="2922150"/>
              <a:ext cx="0" cy="46500"/>
            </a:xfrm>
            <a:prstGeom prst="straightConnector1">
              <a:avLst/>
            </a:prstGeom>
            <a:noFill/>
            <a:ln cap="rnd" cmpd="sng" w="28575">
              <a:solidFill>
                <a:schemeClr val="lt1"/>
              </a:solidFill>
              <a:prstDash val="solid"/>
              <a:round/>
              <a:headEnd len="med" w="med" type="none"/>
              <a:tailEnd len="med" w="med" type="none"/>
            </a:ln>
          </p:spPr>
        </p:cxnSp>
        <p:cxnSp>
          <p:nvCxnSpPr>
            <p:cNvPr id="1275" name="Google Shape;1275;p57"/>
            <p:cNvCxnSpPr/>
            <p:nvPr/>
          </p:nvCxnSpPr>
          <p:spPr>
            <a:xfrm rot="10800000">
              <a:off x="602450" y="2968650"/>
              <a:ext cx="38700" cy="0"/>
            </a:xfrm>
            <a:prstGeom prst="straightConnector1">
              <a:avLst/>
            </a:prstGeom>
            <a:noFill/>
            <a:ln cap="rnd" cmpd="sng" w="28575">
              <a:solidFill>
                <a:schemeClr val="lt1"/>
              </a:solidFill>
              <a:prstDash val="solid"/>
              <a:round/>
              <a:headEnd len="med" w="med" type="none"/>
              <a:tailEnd len="med" w="med" type="none"/>
            </a:ln>
          </p:spPr>
        </p:cxnSp>
      </p:grpSp>
      <p:sp>
        <p:nvSpPr>
          <p:cNvPr id="1276" name="Google Shape;1276;p57">
            <a:hlinkClick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7" name="Google Shape;1277;p57"/>
          <p:cNvGrpSpPr/>
          <p:nvPr/>
        </p:nvGrpSpPr>
        <p:grpSpPr>
          <a:xfrm rot="10800000">
            <a:off x="8745326" y="4425438"/>
            <a:ext cx="119400" cy="54900"/>
            <a:chOff x="8645564" y="4373138"/>
            <a:chExt cx="119400" cy="54900"/>
          </a:xfrm>
        </p:grpSpPr>
        <p:cxnSp>
          <p:nvCxnSpPr>
            <p:cNvPr id="1278" name="Google Shape;1278;p57"/>
            <p:cNvCxnSpPr/>
            <p:nvPr/>
          </p:nvCxnSpPr>
          <p:spPr>
            <a:xfrm>
              <a:off x="8707064" y="43731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1279" name="Google Shape;1279;p57"/>
            <p:cNvCxnSpPr/>
            <p:nvPr/>
          </p:nvCxnSpPr>
          <p:spPr>
            <a:xfrm flipH="1">
              <a:off x="8645564" y="43731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1280" name="Google Shape;1280;p57">
            <a:hlinkClick/>
          </p:cNvPr>
          <p:cNvSpPr/>
          <p:nvPr/>
        </p:nvSpPr>
        <p:spPr>
          <a:xfrm>
            <a:off x="114725" y="299560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57">
            <a:hlinkClick/>
          </p:cNvPr>
          <p:cNvSpPr/>
          <p:nvPr/>
        </p:nvSpPr>
        <p:spPr>
          <a:xfrm>
            <a:off x="131850" y="371135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7">
            <a:hlinkClick/>
          </p:cNvPr>
          <p:cNvSpPr/>
          <p:nvPr/>
        </p:nvSpPr>
        <p:spPr>
          <a:xfrm>
            <a:off x="131850" y="4313988"/>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57">
            <a:hlinkClick/>
          </p:cNvPr>
          <p:cNvSpPr/>
          <p:nvPr/>
        </p:nvSpPr>
        <p:spPr>
          <a:xfrm>
            <a:off x="131838" y="23665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7">
            <a:hlinkClick action="ppaction://hlinksldjump" r:id="rId3"/>
          </p:cNvPr>
          <p:cNvSpPr/>
          <p:nvPr/>
        </p:nvSpPr>
        <p:spPr>
          <a:xfrm>
            <a:off x="131838" y="17419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57">
            <a:hlinkClick action="ppaction://hlinkshowjump?jump=previousslide"/>
          </p:cNvPr>
          <p:cNvSpPr/>
          <p:nvPr/>
        </p:nvSpPr>
        <p:spPr>
          <a:xfrm>
            <a:off x="8654437" y="3856175"/>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6" name="Google Shape;1286;p57"/>
          <p:cNvGrpSpPr/>
          <p:nvPr/>
        </p:nvGrpSpPr>
        <p:grpSpPr>
          <a:xfrm>
            <a:off x="8745348" y="3979338"/>
            <a:ext cx="119400" cy="54900"/>
            <a:chOff x="8745348" y="3979338"/>
            <a:chExt cx="119400" cy="54900"/>
          </a:xfrm>
        </p:grpSpPr>
        <p:cxnSp>
          <p:nvCxnSpPr>
            <p:cNvPr id="1287" name="Google Shape;1287;p57">
              <a:hlinkClick action="ppaction://hlinkshowjump?jump=previousslide"/>
            </p:cNvPr>
            <p:cNvCxnSpPr/>
            <p:nvPr/>
          </p:nvCxnSpPr>
          <p:spPr>
            <a:xfrm>
              <a:off x="8806848" y="39793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1288" name="Google Shape;1288;p57">
              <a:hlinkClick action="ppaction://hlinkshowjump?jump=previousslide"/>
            </p:cNvPr>
            <p:cNvCxnSpPr/>
            <p:nvPr/>
          </p:nvCxnSpPr>
          <p:spPr>
            <a:xfrm flipH="1">
              <a:off x="8745348" y="39793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1289" name="Google Shape;1289;p57"/>
          <p:cNvSpPr txBox="1"/>
          <p:nvPr>
            <p:ph type="title"/>
          </p:nvPr>
        </p:nvSpPr>
        <p:spPr>
          <a:xfrm>
            <a:off x="2606025" y="815000"/>
            <a:ext cx="4599600" cy="126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a:t>Solution</a:t>
            </a:r>
            <a:endParaRPr/>
          </a:p>
        </p:txBody>
      </p:sp>
      <p:pic>
        <p:nvPicPr>
          <p:cNvPr id="1290" name="Google Shape;1290;p57"/>
          <p:cNvPicPr preferRelativeResize="0"/>
          <p:nvPr/>
        </p:nvPicPr>
        <p:blipFill>
          <a:blip r:embed="rId4">
            <a:alphaModFix/>
          </a:blip>
          <a:stretch>
            <a:fillRect/>
          </a:stretch>
        </p:blipFill>
        <p:spPr>
          <a:xfrm>
            <a:off x="2246225" y="1748600"/>
            <a:ext cx="5319207" cy="2935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94" name="Shape 1294"/>
        <p:cNvGrpSpPr/>
        <p:nvPr/>
      </p:nvGrpSpPr>
      <p:grpSpPr>
        <a:xfrm>
          <a:off x="0" y="0"/>
          <a:ext cx="0" cy="0"/>
          <a:chOff x="0" y="0"/>
          <a:chExt cx="0" cy="0"/>
        </a:xfrm>
      </p:grpSpPr>
      <p:sp>
        <p:nvSpPr>
          <p:cNvPr id="1295" name="Google Shape;1295;p58"/>
          <p:cNvSpPr/>
          <p:nvPr/>
        </p:nvSpPr>
        <p:spPr>
          <a:xfrm>
            <a:off x="2186325" y="3012000"/>
            <a:ext cx="5424300" cy="617100"/>
          </a:xfrm>
          <a:prstGeom prst="roundRect">
            <a:avLst>
              <a:gd fmla="val 2531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58"/>
          <p:cNvSpPr/>
          <p:nvPr/>
        </p:nvSpPr>
        <p:spPr>
          <a:xfrm rot="-5400000">
            <a:off x="183000" y="1586875"/>
            <a:ext cx="423000" cy="6558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58"/>
          <p:cNvSpPr txBox="1"/>
          <p:nvPr>
            <p:ph type="ctrTitle"/>
          </p:nvPr>
        </p:nvSpPr>
        <p:spPr>
          <a:xfrm>
            <a:off x="1805025" y="2057501"/>
            <a:ext cx="6186600" cy="85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Session 3</a:t>
            </a:r>
            <a:endParaRPr/>
          </a:p>
        </p:txBody>
      </p:sp>
      <p:sp>
        <p:nvSpPr>
          <p:cNvPr id="1298" name="Google Shape;1298;p58"/>
          <p:cNvSpPr txBox="1"/>
          <p:nvPr>
            <p:ph idx="1" type="subTitle"/>
          </p:nvPr>
        </p:nvSpPr>
        <p:spPr>
          <a:xfrm>
            <a:off x="2290950" y="3065800"/>
            <a:ext cx="5214900" cy="501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dk1"/>
                </a:solidFill>
              </a:rPr>
              <a:t>The Basics of Programming</a:t>
            </a:r>
            <a:endParaRPr>
              <a:solidFill>
                <a:schemeClr val="dk1"/>
              </a:solidFill>
            </a:endParaRPr>
          </a:p>
        </p:txBody>
      </p:sp>
      <p:grpSp>
        <p:nvGrpSpPr>
          <p:cNvPr id="1299" name="Google Shape;1299;p58"/>
          <p:cNvGrpSpPr/>
          <p:nvPr/>
        </p:nvGrpSpPr>
        <p:grpSpPr>
          <a:xfrm>
            <a:off x="192327" y="335373"/>
            <a:ext cx="239095" cy="171413"/>
            <a:chOff x="-1593925" y="-140225"/>
            <a:chExt cx="331800" cy="237875"/>
          </a:xfrm>
        </p:grpSpPr>
        <p:cxnSp>
          <p:nvCxnSpPr>
            <p:cNvPr id="1300" name="Google Shape;1300;p58"/>
            <p:cNvCxnSpPr/>
            <p:nvPr/>
          </p:nvCxnSpPr>
          <p:spPr>
            <a:xfrm>
              <a:off x="-1593925" y="-140225"/>
              <a:ext cx="331800" cy="0"/>
            </a:xfrm>
            <a:prstGeom prst="straightConnector1">
              <a:avLst/>
            </a:prstGeom>
            <a:noFill/>
            <a:ln cap="rnd" cmpd="sng" w="28575">
              <a:solidFill>
                <a:schemeClr val="lt1"/>
              </a:solidFill>
              <a:prstDash val="solid"/>
              <a:round/>
              <a:headEnd len="med" w="med" type="none"/>
              <a:tailEnd len="med" w="med" type="none"/>
            </a:ln>
          </p:spPr>
        </p:cxnSp>
        <p:cxnSp>
          <p:nvCxnSpPr>
            <p:cNvPr id="1301" name="Google Shape;1301;p58"/>
            <p:cNvCxnSpPr/>
            <p:nvPr/>
          </p:nvCxnSpPr>
          <p:spPr>
            <a:xfrm>
              <a:off x="-1593925" y="-21287"/>
              <a:ext cx="331800" cy="0"/>
            </a:xfrm>
            <a:prstGeom prst="straightConnector1">
              <a:avLst/>
            </a:prstGeom>
            <a:noFill/>
            <a:ln cap="rnd" cmpd="sng" w="28575">
              <a:solidFill>
                <a:schemeClr val="lt1"/>
              </a:solidFill>
              <a:prstDash val="solid"/>
              <a:round/>
              <a:headEnd len="med" w="med" type="none"/>
              <a:tailEnd len="med" w="med" type="none"/>
            </a:ln>
          </p:spPr>
        </p:cxnSp>
        <p:cxnSp>
          <p:nvCxnSpPr>
            <p:cNvPr id="1302" name="Google Shape;1302;p58"/>
            <p:cNvCxnSpPr/>
            <p:nvPr/>
          </p:nvCxnSpPr>
          <p:spPr>
            <a:xfrm>
              <a:off x="-1593925" y="97650"/>
              <a:ext cx="331800" cy="0"/>
            </a:xfrm>
            <a:prstGeom prst="straightConnector1">
              <a:avLst/>
            </a:prstGeom>
            <a:noFill/>
            <a:ln cap="rnd" cmpd="sng" w="28575">
              <a:solidFill>
                <a:schemeClr val="lt1"/>
              </a:solidFill>
              <a:prstDash val="solid"/>
              <a:round/>
              <a:headEnd len="med" w="med" type="none"/>
              <a:tailEnd len="med" w="med" type="none"/>
            </a:ln>
          </p:spPr>
        </p:cxnSp>
      </p:grpSp>
      <p:sp>
        <p:nvSpPr>
          <p:cNvPr id="1303" name="Google Shape;1303;p58"/>
          <p:cNvSpPr/>
          <p:nvPr/>
        </p:nvSpPr>
        <p:spPr>
          <a:xfrm>
            <a:off x="1300000" y="302117"/>
            <a:ext cx="4665600" cy="237900"/>
          </a:xfrm>
          <a:prstGeom prst="roundRect">
            <a:avLst>
              <a:gd fmla="val 50000" name="adj"/>
            </a:avLst>
          </a:prstGeom>
          <a:gradFill>
            <a:gsLst>
              <a:gs pos="0">
                <a:schemeClr val="accent3"/>
              </a:gs>
              <a:gs pos="100000">
                <a:srgbClr val="BBDB70"/>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Open Sans"/>
                <a:ea typeface="Open Sans"/>
                <a:cs typeface="Open Sans"/>
                <a:sym typeface="Open Sans"/>
              </a:rPr>
              <a:t>Buscar en la web...</a:t>
            </a:r>
            <a:endParaRPr sz="1000">
              <a:solidFill>
                <a:schemeClr val="lt1"/>
              </a:solidFill>
              <a:latin typeface="Open Sans"/>
              <a:ea typeface="Open Sans"/>
              <a:cs typeface="Open Sans"/>
              <a:sym typeface="Open Sans"/>
            </a:endParaRPr>
          </a:p>
        </p:txBody>
      </p:sp>
      <p:grpSp>
        <p:nvGrpSpPr>
          <p:cNvPr id="1304" name="Google Shape;1304;p58"/>
          <p:cNvGrpSpPr/>
          <p:nvPr/>
        </p:nvGrpSpPr>
        <p:grpSpPr>
          <a:xfrm>
            <a:off x="192331" y="1823751"/>
            <a:ext cx="239088" cy="182056"/>
            <a:chOff x="192331" y="1823751"/>
            <a:chExt cx="239088" cy="182056"/>
          </a:xfrm>
        </p:grpSpPr>
        <p:grpSp>
          <p:nvGrpSpPr>
            <p:cNvPr id="1305" name="Google Shape;1305;p58"/>
            <p:cNvGrpSpPr/>
            <p:nvPr/>
          </p:nvGrpSpPr>
          <p:grpSpPr>
            <a:xfrm>
              <a:off x="192331" y="1823751"/>
              <a:ext cx="239088" cy="73047"/>
              <a:chOff x="648300" y="324950"/>
              <a:chExt cx="255300" cy="78000"/>
            </a:xfrm>
          </p:grpSpPr>
          <p:cxnSp>
            <p:nvCxnSpPr>
              <p:cNvPr id="1306" name="Google Shape;1306;p58"/>
              <p:cNvCxnSpPr/>
              <p:nvPr/>
            </p:nvCxnSpPr>
            <p:spPr>
              <a:xfrm flipH="1" rot="10800000">
                <a:off x="648300" y="324950"/>
                <a:ext cx="127800" cy="78000"/>
              </a:xfrm>
              <a:prstGeom prst="straightConnector1">
                <a:avLst/>
              </a:prstGeom>
              <a:noFill/>
              <a:ln cap="rnd" cmpd="sng" w="28575">
                <a:solidFill>
                  <a:schemeClr val="lt1"/>
                </a:solidFill>
                <a:prstDash val="solid"/>
                <a:round/>
                <a:headEnd len="med" w="med" type="none"/>
                <a:tailEnd len="med" w="med" type="none"/>
              </a:ln>
            </p:spPr>
          </p:cxnSp>
          <p:cxnSp>
            <p:nvCxnSpPr>
              <p:cNvPr id="1307" name="Google Shape;1307;p58"/>
              <p:cNvCxnSpPr/>
              <p:nvPr/>
            </p:nvCxnSpPr>
            <p:spPr>
              <a:xfrm rot="10800000">
                <a:off x="776100" y="324950"/>
                <a:ext cx="127500" cy="78000"/>
              </a:xfrm>
              <a:prstGeom prst="straightConnector1">
                <a:avLst/>
              </a:prstGeom>
              <a:noFill/>
              <a:ln cap="rnd" cmpd="sng" w="28575">
                <a:solidFill>
                  <a:schemeClr val="lt1"/>
                </a:solidFill>
                <a:prstDash val="solid"/>
                <a:round/>
                <a:headEnd len="med" w="med" type="none"/>
                <a:tailEnd len="med" w="med" type="none"/>
              </a:ln>
            </p:spPr>
          </p:cxnSp>
        </p:grpSp>
        <p:sp>
          <p:nvSpPr>
            <p:cNvPr id="1308" name="Google Shape;1308;p58"/>
            <p:cNvSpPr/>
            <p:nvPr/>
          </p:nvSpPr>
          <p:spPr>
            <a:xfrm>
              <a:off x="234988" y="1823751"/>
              <a:ext cx="155927" cy="182056"/>
            </a:xfrm>
            <a:custGeom>
              <a:rect b="b" l="l" r="r" t="t"/>
              <a:pathLst>
                <a:path extrusionOk="0" h="7776" w="6660">
                  <a:moveTo>
                    <a:pt x="0" y="2108"/>
                  </a:moveTo>
                  <a:lnTo>
                    <a:pt x="2" y="7776"/>
                  </a:lnTo>
                  <a:lnTo>
                    <a:pt x="6566" y="7776"/>
                  </a:lnTo>
                  <a:lnTo>
                    <a:pt x="6660" y="2108"/>
                  </a:lnTo>
                  <a:lnTo>
                    <a:pt x="3250" y="0"/>
                  </a:lnTo>
                  <a:close/>
                </a:path>
              </a:pathLst>
            </a:custGeom>
            <a:noFill/>
            <a:ln cap="flat" cmpd="sng" w="28575">
              <a:solidFill>
                <a:schemeClr val="lt1"/>
              </a:solidFill>
              <a:prstDash val="solid"/>
              <a:round/>
              <a:headEnd len="med" w="med" type="none"/>
              <a:tailEnd len="med" w="med" type="none"/>
            </a:ln>
          </p:spPr>
        </p:sp>
      </p:grpSp>
      <p:grpSp>
        <p:nvGrpSpPr>
          <p:cNvPr id="1309" name="Google Shape;1309;p58"/>
          <p:cNvGrpSpPr/>
          <p:nvPr/>
        </p:nvGrpSpPr>
        <p:grpSpPr>
          <a:xfrm>
            <a:off x="223704" y="2465582"/>
            <a:ext cx="176342" cy="159500"/>
            <a:chOff x="223704" y="2465582"/>
            <a:chExt cx="176342" cy="159500"/>
          </a:xfrm>
        </p:grpSpPr>
        <p:cxnSp>
          <p:nvCxnSpPr>
            <p:cNvPr id="1310" name="Google Shape;1310;p58">
              <a:hlinkClick/>
            </p:cNvPr>
            <p:cNvCxnSpPr/>
            <p:nvPr/>
          </p:nvCxnSpPr>
          <p:spPr>
            <a:xfrm>
              <a:off x="223704" y="2561182"/>
              <a:ext cx="0" cy="63900"/>
            </a:xfrm>
            <a:prstGeom prst="straightConnector1">
              <a:avLst/>
            </a:prstGeom>
            <a:noFill/>
            <a:ln cap="rnd" cmpd="sng" w="28575">
              <a:solidFill>
                <a:schemeClr val="lt1"/>
              </a:solidFill>
              <a:prstDash val="solid"/>
              <a:round/>
              <a:headEnd len="med" w="med" type="none"/>
              <a:tailEnd len="med" w="med" type="none"/>
            </a:ln>
          </p:spPr>
        </p:cxnSp>
        <p:cxnSp>
          <p:nvCxnSpPr>
            <p:cNvPr id="1311" name="Google Shape;1311;p58">
              <a:hlinkClick/>
            </p:cNvPr>
            <p:cNvCxnSpPr/>
            <p:nvPr/>
          </p:nvCxnSpPr>
          <p:spPr>
            <a:xfrm>
              <a:off x="311875" y="2514982"/>
              <a:ext cx="0" cy="110100"/>
            </a:xfrm>
            <a:prstGeom prst="straightConnector1">
              <a:avLst/>
            </a:prstGeom>
            <a:noFill/>
            <a:ln cap="rnd" cmpd="sng" w="28575">
              <a:solidFill>
                <a:schemeClr val="lt1"/>
              </a:solidFill>
              <a:prstDash val="solid"/>
              <a:round/>
              <a:headEnd len="med" w="med" type="none"/>
              <a:tailEnd len="med" w="med" type="none"/>
            </a:ln>
          </p:spPr>
        </p:cxnSp>
        <p:cxnSp>
          <p:nvCxnSpPr>
            <p:cNvPr id="1312" name="Google Shape;1312;p58">
              <a:hlinkClick/>
            </p:cNvPr>
            <p:cNvCxnSpPr/>
            <p:nvPr/>
          </p:nvCxnSpPr>
          <p:spPr>
            <a:xfrm>
              <a:off x="400046" y="2465582"/>
              <a:ext cx="0" cy="159300"/>
            </a:xfrm>
            <a:prstGeom prst="straightConnector1">
              <a:avLst/>
            </a:prstGeom>
            <a:noFill/>
            <a:ln cap="rnd" cmpd="sng" w="28575">
              <a:solidFill>
                <a:schemeClr val="lt1"/>
              </a:solidFill>
              <a:prstDash val="solid"/>
              <a:round/>
              <a:headEnd len="med" w="med" type="none"/>
              <a:tailEnd len="med" w="med" type="none"/>
            </a:ln>
          </p:spPr>
        </p:cxnSp>
      </p:grpSp>
      <p:grpSp>
        <p:nvGrpSpPr>
          <p:cNvPr id="1313" name="Google Shape;1313;p58"/>
          <p:cNvGrpSpPr/>
          <p:nvPr/>
        </p:nvGrpSpPr>
        <p:grpSpPr>
          <a:xfrm>
            <a:off x="223675" y="3084858"/>
            <a:ext cx="176400" cy="263091"/>
            <a:chOff x="519725" y="1778180"/>
            <a:chExt cx="176400" cy="263091"/>
          </a:xfrm>
        </p:grpSpPr>
        <p:sp>
          <p:nvSpPr>
            <p:cNvPr id="1314" name="Google Shape;1314;p58"/>
            <p:cNvSpPr/>
            <p:nvPr/>
          </p:nvSpPr>
          <p:spPr>
            <a:xfrm>
              <a:off x="564482" y="1778180"/>
              <a:ext cx="87000" cy="87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58"/>
            <p:cNvSpPr/>
            <p:nvPr/>
          </p:nvSpPr>
          <p:spPr>
            <a:xfrm rot="5400000">
              <a:off x="519725" y="1864870"/>
              <a:ext cx="176400" cy="176400"/>
            </a:xfrm>
            <a:prstGeom prst="pie">
              <a:avLst>
                <a:gd fmla="val 5432773" name="adj1"/>
                <a:gd fmla="val 1620000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6" name="Google Shape;1316;p58"/>
          <p:cNvGrpSpPr/>
          <p:nvPr/>
        </p:nvGrpSpPr>
        <p:grpSpPr>
          <a:xfrm>
            <a:off x="218275" y="3807724"/>
            <a:ext cx="187200" cy="159600"/>
            <a:chOff x="508825" y="2429151"/>
            <a:chExt cx="187200" cy="159600"/>
          </a:xfrm>
        </p:grpSpPr>
        <p:sp>
          <p:nvSpPr>
            <p:cNvPr id="1317" name="Google Shape;1317;p58"/>
            <p:cNvSpPr/>
            <p:nvPr/>
          </p:nvSpPr>
          <p:spPr>
            <a:xfrm>
              <a:off x="508825" y="2429151"/>
              <a:ext cx="187200" cy="159600"/>
            </a:xfrm>
            <a:prstGeom prst="snip1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58"/>
            <p:cNvSpPr/>
            <p:nvPr/>
          </p:nvSpPr>
          <p:spPr>
            <a:xfrm>
              <a:off x="644725" y="2430650"/>
              <a:ext cx="48825" cy="52400"/>
            </a:xfrm>
            <a:custGeom>
              <a:rect b="b" l="l" r="r" t="t"/>
              <a:pathLst>
                <a:path extrusionOk="0" h="2096" w="1953">
                  <a:moveTo>
                    <a:pt x="0" y="0"/>
                  </a:moveTo>
                  <a:lnTo>
                    <a:pt x="1024" y="167"/>
                  </a:lnTo>
                  <a:lnTo>
                    <a:pt x="1905" y="1286"/>
                  </a:lnTo>
                  <a:lnTo>
                    <a:pt x="1953" y="2096"/>
                  </a:lnTo>
                  <a:lnTo>
                    <a:pt x="24" y="2096"/>
                  </a:lnTo>
                  <a:close/>
                </a:path>
              </a:pathLst>
            </a:custGeom>
            <a:solidFill>
              <a:schemeClr val="lt1"/>
            </a:solidFill>
            <a:ln cap="flat" cmpd="sng" w="28575">
              <a:solidFill>
                <a:schemeClr val="lt1"/>
              </a:solidFill>
              <a:prstDash val="solid"/>
              <a:round/>
              <a:headEnd len="med" w="med" type="none"/>
              <a:tailEnd len="med" w="med" type="none"/>
            </a:ln>
          </p:spPr>
        </p:sp>
      </p:grpSp>
      <p:grpSp>
        <p:nvGrpSpPr>
          <p:cNvPr id="1319" name="Google Shape;1319;p58"/>
          <p:cNvGrpSpPr/>
          <p:nvPr/>
        </p:nvGrpSpPr>
        <p:grpSpPr>
          <a:xfrm>
            <a:off x="223675" y="4427100"/>
            <a:ext cx="176400" cy="176400"/>
            <a:chOff x="514225" y="2875375"/>
            <a:chExt cx="176400" cy="176400"/>
          </a:xfrm>
        </p:grpSpPr>
        <p:sp>
          <p:nvSpPr>
            <p:cNvPr id="1320" name="Google Shape;1320;p58"/>
            <p:cNvSpPr/>
            <p:nvPr/>
          </p:nvSpPr>
          <p:spPr>
            <a:xfrm>
              <a:off x="514225" y="2875375"/>
              <a:ext cx="176400" cy="1764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21" name="Google Shape;1321;p58"/>
            <p:cNvCxnSpPr/>
            <p:nvPr/>
          </p:nvCxnSpPr>
          <p:spPr>
            <a:xfrm>
              <a:off x="602425" y="2922150"/>
              <a:ext cx="0" cy="46500"/>
            </a:xfrm>
            <a:prstGeom prst="straightConnector1">
              <a:avLst/>
            </a:prstGeom>
            <a:noFill/>
            <a:ln cap="rnd" cmpd="sng" w="28575">
              <a:solidFill>
                <a:schemeClr val="lt1"/>
              </a:solidFill>
              <a:prstDash val="solid"/>
              <a:round/>
              <a:headEnd len="med" w="med" type="none"/>
              <a:tailEnd len="med" w="med" type="none"/>
            </a:ln>
          </p:spPr>
        </p:cxnSp>
        <p:cxnSp>
          <p:nvCxnSpPr>
            <p:cNvPr id="1322" name="Google Shape;1322;p58"/>
            <p:cNvCxnSpPr/>
            <p:nvPr/>
          </p:nvCxnSpPr>
          <p:spPr>
            <a:xfrm rot="10800000">
              <a:off x="602450" y="2968650"/>
              <a:ext cx="38700" cy="0"/>
            </a:xfrm>
            <a:prstGeom prst="straightConnector1">
              <a:avLst/>
            </a:prstGeom>
            <a:noFill/>
            <a:ln cap="rnd" cmpd="sng" w="28575">
              <a:solidFill>
                <a:schemeClr val="lt1"/>
              </a:solidFill>
              <a:prstDash val="solid"/>
              <a:round/>
              <a:headEnd len="med" w="med" type="none"/>
              <a:tailEnd len="med" w="med" type="none"/>
            </a:ln>
          </p:spPr>
        </p:cxnSp>
      </p:grpSp>
      <p:sp>
        <p:nvSpPr>
          <p:cNvPr id="1323" name="Google Shape;1323;p58">
            <a:hlinkClick action="ppaction://hlinksldjump" r:id="rId3"/>
          </p:cNvPr>
          <p:cNvSpPr/>
          <p:nvPr/>
        </p:nvSpPr>
        <p:spPr>
          <a:xfrm>
            <a:off x="4024275" y="3960125"/>
            <a:ext cx="1748100" cy="338700"/>
          </a:xfrm>
          <a:prstGeom prst="roundRect">
            <a:avLst>
              <a:gd fmla="val 50000" name="adj"/>
            </a:avLst>
          </a:prstGeom>
          <a:gradFill>
            <a:gsLst>
              <a:gs pos="0">
                <a:schemeClr val="lt2"/>
              </a:gs>
              <a:gs pos="100000">
                <a:schemeClr val="accent2"/>
              </a:gs>
            </a:gsLst>
            <a:lin ang="189007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Open Sans SemiBold"/>
                <a:ea typeface="Open Sans SemiBold"/>
                <a:cs typeface="Open Sans SemiBold"/>
                <a:sym typeface="Open Sans SemiBold"/>
              </a:rPr>
              <a:t>More info</a:t>
            </a:r>
            <a:endParaRPr>
              <a:solidFill>
                <a:schemeClr val="lt1"/>
              </a:solidFill>
              <a:latin typeface="Open Sans SemiBold"/>
              <a:ea typeface="Open Sans SemiBold"/>
              <a:cs typeface="Open Sans SemiBold"/>
              <a:sym typeface="Open Sans SemiBold"/>
            </a:endParaRPr>
          </a:p>
        </p:txBody>
      </p:sp>
      <p:sp>
        <p:nvSpPr>
          <p:cNvPr id="1324" name="Google Shape;1324;p58">
            <a:hlinkClick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5" name="Google Shape;1325;p58"/>
          <p:cNvGrpSpPr/>
          <p:nvPr/>
        </p:nvGrpSpPr>
        <p:grpSpPr>
          <a:xfrm rot="10800000">
            <a:off x="8745326" y="4425438"/>
            <a:ext cx="119400" cy="54900"/>
            <a:chOff x="8645564" y="4373138"/>
            <a:chExt cx="119400" cy="54900"/>
          </a:xfrm>
        </p:grpSpPr>
        <p:cxnSp>
          <p:nvCxnSpPr>
            <p:cNvPr id="1326" name="Google Shape;1326;p58"/>
            <p:cNvCxnSpPr/>
            <p:nvPr/>
          </p:nvCxnSpPr>
          <p:spPr>
            <a:xfrm>
              <a:off x="8707064" y="43731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1327" name="Google Shape;1327;p58"/>
            <p:cNvCxnSpPr/>
            <p:nvPr/>
          </p:nvCxnSpPr>
          <p:spPr>
            <a:xfrm flipH="1">
              <a:off x="8645564" y="43731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1328" name="Google Shape;1328;p58">
            <a:hlinkClick/>
          </p:cNvPr>
          <p:cNvSpPr/>
          <p:nvPr/>
        </p:nvSpPr>
        <p:spPr>
          <a:xfrm>
            <a:off x="114725" y="299560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58">
            <a:hlinkClick/>
          </p:cNvPr>
          <p:cNvSpPr/>
          <p:nvPr/>
        </p:nvSpPr>
        <p:spPr>
          <a:xfrm>
            <a:off x="131850" y="371135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58">
            <a:hlinkClick/>
          </p:cNvPr>
          <p:cNvSpPr/>
          <p:nvPr/>
        </p:nvSpPr>
        <p:spPr>
          <a:xfrm>
            <a:off x="131850" y="4313988"/>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58">
            <a:hlinkClick/>
          </p:cNvPr>
          <p:cNvSpPr/>
          <p:nvPr/>
        </p:nvSpPr>
        <p:spPr>
          <a:xfrm>
            <a:off x="131838" y="23665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58">
            <a:hlinkClick action="ppaction://hlinksldjump" r:id="rId4"/>
          </p:cNvPr>
          <p:cNvSpPr/>
          <p:nvPr/>
        </p:nvSpPr>
        <p:spPr>
          <a:xfrm>
            <a:off x="131838" y="17419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58"/>
          <p:cNvSpPr/>
          <p:nvPr/>
        </p:nvSpPr>
        <p:spPr>
          <a:xfrm>
            <a:off x="2632987" y="1556188"/>
            <a:ext cx="2666060" cy="651040"/>
          </a:xfrm>
          <a:prstGeom prst="rect">
            <a:avLst/>
          </a:prstGeom>
        </p:spPr>
        <p:txBody>
          <a:bodyPr>
            <a:prstTxWarp prst="textPlain"/>
          </a:bodyPr>
          <a:lstStyle/>
          <a:p>
            <a:pPr lvl="0" algn="ctr"/>
            <a:r>
              <a:rPr b="1" i="0">
                <a:ln>
                  <a:noFill/>
                </a:ln>
                <a:gradFill>
                  <a:gsLst>
                    <a:gs pos="0">
                      <a:schemeClr val="lt2"/>
                    </a:gs>
                    <a:gs pos="100000">
                      <a:schemeClr val="accent1"/>
                    </a:gs>
                  </a:gsLst>
                  <a:lin ang="0" scaled="0"/>
                </a:gradFill>
                <a:latin typeface="Open Sans"/>
              </a:rPr>
              <a:t>Training</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7" name="Shape 1337"/>
        <p:cNvGrpSpPr/>
        <p:nvPr/>
      </p:nvGrpSpPr>
      <p:grpSpPr>
        <a:xfrm>
          <a:off x="0" y="0"/>
          <a:ext cx="0" cy="0"/>
          <a:chOff x="0" y="0"/>
          <a:chExt cx="0" cy="0"/>
        </a:xfrm>
      </p:grpSpPr>
      <p:sp>
        <p:nvSpPr>
          <p:cNvPr id="1338" name="Google Shape;1338;p59"/>
          <p:cNvSpPr/>
          <p:nvPr/>
        </p:nvSpPr>
        <p:spPr>
          <a:xfrm>
            <a:off x="1985038" y="2912600"/>
            <a:ext cx="5448600" cy="9432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59"/>
          <p:cNvSpPr txBox="1"/>
          <p:nvPr>
            <p:ph type="title"/>
          </p:nvPr>
        </p:nvSpPr>
        <p:spPr>
          <a:xfrm>
            <a:off x="1663100" y="1532675"/>
            <a:ext cx="6625200" cy="155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300"/>
              <a:t>List</a:t>
            </a:r>
            <a:r>
              <a:rPr lang="en" sz="7300"/>
              <a:t>s</a:t>
            </a:r>
            <a:endParaRPr sz="7300"/>
          </a:p>
        </p:txBody>
      </p:sp>
      <p:grpSp>
        <p:nvGrpSpPr>
          <p:cNvPr id="1340" name="Google Shape;1340;p59"/>
          <p:cNvGrpSpPr/>
          <p:nvPr/>
        </p:nvGrpSpPr>
        <p:grpSpPr>
          <a:xfrm>
            <a:off x="192327" y="335373"/>
            <a:ext cx="239095" cy="171413"/>
            <a:chOff x="-1593925" y="-140225"/>
            <a:chExt cx="331800" cy="237875"/>
          </a:xfrm>
        </p:grpSpPr>
        <p:cxnSp>
          <p:nvCxnSpPr>
            <p:cNvPr id="1341" name="Google Shape;1341;p59"/>
            <p:cNvCxnSpPr/>
            <p:nvPr/>
          </p:nvCxnSpPr>
          <p:spPr>
            <a:xfrm>
              <a:off x="-1593925" y="-140225"/>
              <a:ext cx="331800" cy="0"/>
            </a:xfrm>
            <a:prstGeom prst="straightConnector1">
              <a:avLst/>
            </a:prstGeom>
            <a:noFill/>
            <a:ln cap="rnd" cmpd="sng" w="28575">
              <a:solidFill>
                <a:schemeClr val="lt1"/>
              </a:solidFill>
              <a:prstDash val="solid"/>
              <a:round/>
              <a:headEnd len="med" w="med" type="none"/>
              <a:tailEnd len="med" w="med" type="none"/>
            </a:ln>
          </p:spPr>
        </p:cxnSp>
        <p:cxnSp>
          <p:nvCxnSpPr>
            <p:cNvPr id="1342" name="Google Shape;1342;p59"/>
            <p:cNvCxnSpPr/>
            <p:nvPr/>
          </p:nvCxnSpPr>
          <p:spPr>
            <a:xfrm>
              <a:off x="-1593925" y="-21287"/>
              <a:ext cx="331800" cy="0"/>
            </a:xfrm>
            <a:prstGeom prst="straightConnector1">
              <a:avLst/>
            </a:prstGeom>
            <a:noFill/>
            <a:ln cap="rnd" cmpd="sng" w="28575">
              <a:solidFill>
                <a:schemeClr val="lt1"/>
              </a:solidFill>
              <a:prstDash val="solid"/>
              <a:round/>
              <a:headEnd len="med" w="med" type="none"/>
              <a:tailEnd len="med" w="med" type="none"/>
            </a:ln>
          </p:spPr>
        </p:cxnSp>
        <p:cxnSp>
          <p:nvCxnSpPr>
            <p:cNvPr id="1343" name="Google Shape;1343;p59"/>
            <p:cNvCxnSpPr/>
            <p:nvPr/>
          </p:nvCxnSpPr>
          <p:spPr>
            <a:xfrm>
              <a:off x="-1593925" y="97650"/>
              <a:ext cx="331800" cy="0"/>
            </a:xfrm>
            <a:prstGeom prst="straightConnector1">
              <a:avLst/>
            </a:prstGeom>
            <a:noFill/>
            <a:ln cap="rnd" cmpd="sng" w="28575">
              <a:solidFill>
                <a:schemeClr val="lt1"/>
              </a:solidFill>
              <a:prstDash val="solid"/>
              <a:round/>
              <a:headEnd len="med" w="med" type="none"/>
              <a:tailEnd len="med" w="med" type="none"/>
            </a:ln>
          </p:spPr>
        </p:cxnSp>
      </p:grpSp>
      <p:grpSp>
        <p:nvGrpSpPr>
          <p:cNvPr id="1344" name="Google Shape;1344;p59"/>
          <p:cNvGrpSpPr/>
          <p:nvPr/>
        </p:nvGrpSpPr>
        <p:grpSpPr>
          <a:xfrm>
            <a:off x="192331" y="1823751"/>
            <a:ext cx="239088" cy="182056"/>
            <a:chOff x="359175" y="637250"/>
            <a:chExt cx="255300" cy="194400"/>
          </a:xfrm>
        </p:grpSpPr>
        <p:grpSp>
          <p:nvGrpSpPr>
            <p:cNvPr id="1345" name="Google Shape;1345;p59"/>
            <p:cNvGrpSpPr/>
            <p:nvPr/>
          </p:nvGrpSpPr>
          <p:grpSpPr>
            <a:xfrm>
              <a:off x="359175" y="637250"/>
              <a:ext cx="255300" cy="78000"/>
              <a:chOff x="648300" y="324950"/>
              <a:chExt cx="255300" cy="78000"/>
            </a:xfrm>
          </p:grpSpPr>
          <p:cxnSp>
            <p:nvCxnSpPr>
              <p:cNvPr id="1346" name="Google Shape;1346;p59"/>
              <p:cNvCxnSpPr/>
              <p:nvPr/>
            </p:nvCxnSpPr>
            <p:spPr>
              <a:xfrm flipH="1" rot="10800000">
                <a:off x="648300" y="324950"/>
                <a:ext cx="127800" cy="78000"/>
              </a:xfrm>
              <a:prstGeom prst="straightConnector1">
                <a:avLst/>
              </a:prstGeom>
              <a:noFill/>
              <a:ln cap="rnd" cmpd="sng" w="28575">
                <a:solidFill>
                  <a:schemeClr val="lt1"/>
                </a:solidFill>
                <a:prstDash val="solid"/>
                <a:round/>
                <a:headEnd len="med" w="med" type="none"/>
                <a:tailEnd len="med" w="med" type="none"/>
              </a:ln>
            </p:spPr>
          </p:cxnSp>
          <p:cxnSp>
            <p:nvCxnSpPr>
              <p:cNvPr id="1347" name="Google Shape;1347;p59"/>
              <p:cNvCxnSpPr/>
              <p:nvPr/>
            </p:nvCxnSpPr>
            <p:spPr>
              <a:xfrm rot="10800000">
                <a:off x="776100" y="324950"/>
                <a:ext cx="127500" cy="78000"/>
              </a:xfrm>
              <a:prstGeom prst="straightConnector1">
                <a:avLst/>
              </a:prstGeom>
              <a:noFill/>
              <a:ln cap="rnd" cmpd="sng" w="28575">
                <a:solidFill>
                  <a:schemeClr val="lt1"/>
                </a:solidFill>
                <a:prstDash val="solid"/>
                <a:round/>
                <a:headEnd len="med" w="med" type="none"/>
                <a:tailEnd len="med" w="med" type="none"/>
              </a:ln>
            </p:spPr>
          </p:cxnSp>
        </p:grpSp>
        <p:sp>
          <p:nvSpPr>
            <p:cNvPr id="1348" name="Google Shape;1348;p59"/>
            <p:cNvSpPr/>
            <p:nvPr/>
          </p:nvSpPr>
          <p:spPr>
            <a:xfrm>
              <a:off x="404725" y="637250"/>
              <a:ext cx="166500" cy="194400"/>
            </a:xfrm>
            <a:custGeom>
              <a:rect b="b" l="l" r="r" t="t"/>
              <a:pathLst>
                <a:path extrusionOk="0" h="7776" w="6660">
                  <a:moveTo>
                    <a:pt x="0" y="2108"/>
                  </a:moveTo>
                  <a:lnTo>
                    <a:pt x="2" y="7776"/>
                  </a:lnTo>
                  <a:lnTo>
                    <a:pt x="6566" y="7776"/>
                  </a:lnTo>
                  <a:lnTo>
                    <a:pt x="6660" y="2108"/>
                  </a:lnTo>
                  <a:lnTo>
                    <a:pt x="3250" y="0"/>
                  </a:lnTo>
                  <a:close/>
                </a:path>
              </a:pathLst>
            </a:custGeom>
            <a:noFill/>
            <a:ln cap="flat" cmpd="sng" w="28575">
              <a:solidFill>
                <a:schemeClr val="lt1"/>
              </a:solidFill>
              <a:prstDash val="solid"/>
              <a:round/>
              <a:headEnd len="med" w="med" type="none"/>
              <a:tailEnd len="med" w="med" type="none"/>
            </a:ln>
          </p:spPr>
        </p:sp>
      </p:grpSp>
      <p:grpSp>
        <p:nvGrpSpPr>
          <p:cNvPr id="1349" name="Google Shape;1349;p59"/>
          <p:cNvGrpSpPr/>
          <p:nvPr/>
        </p:nvGrpSpPr>
        <p:grpSpPr>
          <a:xfrm>
            <a:off x="223675" y="3084858"/>
            <a:ext cx="176400" cy="263091"/>
            <a:chOff x="519725" y="1778180"/>
            <a:chExt cx="176400" cy="263091"/>
          </a:xfrm>
        </p:grpSpPr>
        <p:sp>
          <p:nvSpPr>
            <p:cNvPr id="1350" name="Google Shape;1350;p59"/>
            <p:cNvSpPr/>
            <p:nvPr/>
          </p:nvSpPr>
          <p:spPr>
            <a:xfrm>
              <a:off x="564482" y="1778180"/>
              <a:ext cx="87000" cy="87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59"/>
            <p:cNvSpPr/>
            <p:nvPr/>
          </p:nvSpPr>
          <p:spPr>
            <a:xfrm rot="5400000">
              <a:off x="519725" y="1864870"/>
              <a:ext cx="176400" cy="176400"/>
            </a:xfrm>
            <a:prstGeom prst="pie">
              <a:avLst>
                <a:gd fmla="val 5432773" name="adj1"/>
                <a:gd fmla="val 1620000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2" name="Google Shape;1352;p59"/>
          <p:cNvGrpSpPr/>
          <p:nvPr/>
        </p:nvGrpSpPr>
        <p:grpSpPr>
          <a:xfrm>
            <a:off x="223675" y="4427100"/>
            <a:ext cx="176400" cy="176400"/>
            <a:chOff x="514225" y="2875375"/>
            <a:chExt cx="176400" cy="176400"/>
          </a:xfrm>
        </p:grpSpPr>
        <p:sp>
          <p:nvSpPr>
            <p:cNvPr id="1353" name="Google Shape;1353;p59"/>
            <p:cNvSpPr/>
            <p:nvPr/>
          </p:nvSpPr>
          <p:spPr>
            <a:xfrm>
              <a:off x="514225" y="2875375"/>
              <a:ext cx="176400" cy="1764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54" name="Google Shape;1354;p59"/>
            <p:cNvCxnSpPr/>
            <p:nvPr/>
          </p:nvCxnSpPr>
          <p:spPr>
            <a:xfrm>
              <a:off x="602425" y="2922150"/>
              <a:ext cx="0" cy="46500"/>
            </a:xfrm>
            <a:prstGeom prst="straightConnector1">
              <a:avLst/>
            </a:prstGeom>
            <a:noFill/>
            <a:ln cap="rnd" cmpd="sng" w="28575">
              <a:solidFill>
                <a:schemeClr val="lt1"/>
              </a:solidFill>
              <a:prstDash val="solid"/>
              <a:round/>
              <a:headEnd len="med" w="med" type="none"/>
              <a:tailEnd len="med" w="med" type="none"/>
            </a:ln>
          </p:spPr>
        </p:cxnSp>
        <p:cxnSp>
          <p:nvCxnSpPr>
            <p:cNvPr id="1355" name="Google Shape;1355;p59"/>
            <p:cNvCxnSpPr/>
            <p:nvPr/>
          </p:nvCxnSpPr>
          <p:spPr>
            <a:xfrm rot="10800000">
              <a:off x="602450" y="2968650"/>
              <a:ext cx="38700" cy="0"/>
            </a:xfrm>
            <a:prstGeom prst="straightConnector1">
              <a:avLst/>
            </a:prstGeom>
            <a:noFill/>
            <a:ln cap="rnd" cmpd="sng" w="28575">
              <a:solidFill>
                <a:schemeClr val="lt1"/>
              </a:solidFill>
              <a:prstDash val="solid"/>
              <a:round/>
              <a:headEnd len="med" w="med" type="none"/>
              <a:tailEnd len="med" w="med" type="none"/>
            </a:ln>
          </p:spPr>
        </p:cxnSp>
      </p:grpSp>
      <p:sp>
        <p:nvSpPr>
          <p:cNvPr id="1356" name="Google Shape;1356;p59"/>
          <p:cNvSpPr/>
          <p:nvPr/>
        </p:nvSpPr>
        <p:spPr>
          <a:xfrm>
            <a:off x="1300000" y="302117"/>
            <a:ext cx="4665600" cy="237900"/>
          </a:xfrm>
          <a:prstGeom prst="roundRect">
            <a:avLst>
              <a:gd fmla="val 50000" name="adj"/>
            </a:avLst>
          </a:prstGeom>
          <a:gradFill>
            <a:gsLst>
              <a:gs pos="0">
                <a:schemeClr val="lt2"/>
              </a:gs>
              <a:gs pos="100000">
                <a:schemeClr val="accent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Open Sans"/>
                <a:ea typeface="Open Sans"/>
                <a:cs typeface="Open Sans"/>
                <a:sym typeface="Open Sans"/>
              </a:rPr>
              <a:t>Buscar en la web...</a:t>
            </a:r>
            <a:endParaRPr sz="1000">
              <a:solidFill>
                <a:schemeClr val="lt1"/>
              </a:solidFill>
              <a:latin typeface="Open Sans"/>
              <a:ea typeface="Open Sans"/>
              <a:cs typeface="Open Sans"/>
              <a:sym typeface="Open Sans"/>
            </a:endParaRPr>
          </a:p>
        </p:txBody>
      </p:sp>
      <p:sp>
        <p:nvSpPr>
          <p:cNvPr id="1357" name="Google Shape;1357;p59">
            <a:hlinkClick action="ppaction://hlinkshowjump?jump=nextslide"/>
          </p:cNvPr>
          <p:cNvSpPr/>
          <p:nvPr/>
        </p:nvSpPr>
        <p:spPr>
          <a:xfrm rot="10800000">
            <a:off x="8654437" y="4302300"/>
            <a:ext cx="301200" cy="301200"/>
          </a:xfrm>
          <a:prstGeom prst="ellipse">
            <a:avLst/>
          </a:prstGeom>
          <a:gradFill>
            <a:gsLst>
              <a:gs pos="0">
                <a:schemeClr val="lt2"/>
              </a:gs>
              <a:gs pos="100000">
                <a:schemeClr val="accent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8" name="Google Shape;1358;p59"/>
          <p:cNvGrpSpPr/>
          <p:nvPr/>
        </p:nvGrpSpPr>
        <p:grpSpPr>
          <a:xfrm rot="10800000">
            <a:off x="8745326" y="4425438"/>
            <a:ext cx="119400" cy="54900"/>
            <a:chOff x="8645564" y="4373138"/>
            <a:chExt cx="119400" cy="54900"/>
          </a:xfrm>
        </p:grpSpPr>
        <p:cxnSp>
          <p:nvCxnSpPr>
            <p:cNvPr id="1359" name="Google Shape;1359;p59"/>
            <p:cNvCxnSpPr/>
            <p:nvPr/>
          </p:nvCxnSpPr>
          <p:spPr>
            <a:xfrm>
              <a:off x="8707064" y="43731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1360" name="Google Shape;1360;p59"/>
            <p:cNvCxnSpPr/>
            <p:nvPr/>
          </p:nvCxnSpPr>
          <p:spPr>
            <a:xfrm flipH="1">
              <a:off x="8645564" y="43731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1361" name="Google Shape;1361;p59">
            <a:hlinkClick/>
          </p:cNvPr>
          <p:cNvSpPr/>
          <p:nvPr/>
        </p:nvSpPr>
        <p:spPr>
          <a:xfrm>
            <a:off x="114725" y="299560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59">
            <a:hlinkClick/>
          </p:cNvPr>
          <p:cNvSpPr/>
          <p:nvPr/>
        </p:nvSpPr>
        <p:spPr>
          <a:xfrm>
            <a:off x="131850" y="4313988"/>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59">
            <a:hlinkClick action="ppaction://hlinksldjump" r:id="rId3"/>
          </p:cNvPr>
          <p:cNvSpPr/>
          <p:nvPr/>
        </p:nvSpPr>
        <p:spPr>
          <a:xfrm>
            <a:off x="131838" y="17419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59">
            <a:hlinkClick action="ppaction://hlinkshowjump?jump=previousslide"/>
          </p:cNvPr>
          <p:cNvSpPr/>
          <p:nvPr/>
        </p:nvSpPr>
        <p:spPr>
          <a:xfrm>
            <a:off x="8654437" y="3856175"/>
            <a:ext cx="301200" cy="301200"/>
          </a:xfrm>
          <a:prstGeom prst="ellipse">
            <a:avLst/>
          </a:prstGeom>
          <a:gradFill>
            <a:gsLst>
              <a:gs pos="0">
                <a:schemeClr val="lt2"/>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5" name="Google Shape;1365;p59"/>
          <p:cNvGrpSpPr/>
          <p:nvPr/>
        </p:nvGrpSpPr>
        <p:grpSpPr>
          <a:xfrm>
            <a:off x="8745348" y="3979338"/>
            <a:ext cx="119400" cy="54900"/>
            <a:chOff x="8745348" y="3979338"/>
            <a:chExt cx="119400" cy="54900"/>
          </a:xfrm>
        </p:grpSpPr>
        <p:cxnSp>
          <p:nvCxnSpPr>
            <p:cNvPr id="1366" name="Google Shape;1366;p59">
              <a:hlinkClick action="ppaction://hlinkshowjump?jump=previousslide"/>
            </p:cNvPr>
            <p:cNvCxnSpPr/>
            <p:nvPr/>
          </p:nvCxnSpPr>
          <p:spPr>
            <a:xfrm>
              <a:off x="8806848" y="39793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1367" name="Google Shape;1367;p59">
              <a:hlinkClick action="ppaction://hlinkshowjump?jump=previousslide"/>
            </p:cNvPr>
            <p:cNvCxnSpPr/>
            <p:nvPr/>
          </p:nvCxnSpPr>
          <p:spPr>
            <a:xfrm flipH="1">
              <a:off x="8745348" y="39793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1368" name="Google Shape;1368;p59"/>
          <p:cNvSpPr txBox="1"/>
          <p:nvPr>
            <p:ph idx="1" type="subTitle"/>
          </p:nvPr>
        </p:nvSpPr>
        <p:spPr>
          <a:xfrm>
            <a:off x="2273088" y="2912600"/>
            <a:ext cx="4872600" cy="9432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solidFill>
                  <a:schemeClr val="dk1"/>
                </a:solidFill>
              </a:rPr>
              <a:t>Lists and some methods</a:t>
            </a:r>
            <a:endParaRPr>
              <a:solidFill>
                <a:schemeClr val="dk1"/>
              </a:solidFill>
            </a:endParaRPr>
          </a:p>
        </p:txBody>
      </p:sp>
      <p:sp>
        <p:nvSpPr>
          <p:cNvPr id="1369" name="Google Shape;1369;p59"/>
          <p:cNvSpPr/>
          <p:nvPr/>
        </p:nvSpPr>
        <p:spPr>
          <a:xfrm rot="-5400000">
            <a:off x="181950" y="2218475"/>
            <a:ext cx="423000" cy="6537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0" name="Google Shape;1370;p59"/>
          <p:cNvGrpSpPr/>
          <p:nvPr/>
        </p:nvGrpSpPr>
        <p:grpSpPr>
          <a:xfrm>
            <a:off x="223704" y="2465582"/>
            <a:ext cx="176342" cy="159500"/>
            <a:chOff x="518158" y="1088300"/>
            <a:chExt cx="176342" cy="159500"/>
          </a:xfrm>
        </p:grpSpPr>
        <p:cxnSp>
          <p:nvCxnSpPr>
            <p:cNvPr id="1371" name="Google Shape;1371;p59"/>
            <p:cNvCxnSpPr/>
            <p:nvPr/>
          </p:nvCxnSpPr>
          <p:spPr>
            <a:xfrm>
              <a:off x="518158" y="1183900"/>
              <a:ext cx="0" cy="63900"/>
            </a:xfrm>
            <a:prstGeom prst="straightConnector1">
              <a:avLst/>
            </a:prstGeom>
            <a:noFill/>
            <a:ln cap="rnd" cmpd="sng" w="28575">
              <a:solidFill>
                <a:schemeClr val="lt1"/>
              </a:solidFill>
              <a:prstDash val="solid"/>
              <a:round/>
              <a:headEnd len="med" w="med" type="none"/>
              <a:tailEnd len="med" w="med" type="none"/>
            </a:ln>
          </p:spPr>
        </p:cxnSp>
        <p:cxnSp>
          <p:nvCxnSpPr>
            <p:cNvPr id="1372" name="Google Shape;1372;p59"/>
            <p:cNvCxnSpPr/>
            <p:nvPr/>
          </p:nvCxnSpPr>
          <p:spPr>
            <a:xfrm>
              <a:off x="606329" y="1137700"/>
              <a:ext cx="0" cy="110100"/>
            </a:xfrm>
            <a:prstGeom prst="straightConnector1">
              <a:avLst/>
            </a:prstGeom>
            <a:noFill/>
            <a:ln cap="rnd" cmpd="sng" w="28575">
              <a:solidFill>
                <a:schemeClr val="lt1"/>
              </a:solidFill>
              <a:prstDash val="solid"/>
              <a:round/>
              <a:headEnd len="med" w="med" type="none"/>
              <a:tailEnd len="med" w="med" type="none"/>
            </a:ln>
          </p:spPr>
        </p:cxnSp>
        <p:cxnSp>
          <p:nvCxnSpPr>
            <p:cNvPr id="1373" name="Google Shape;1373;p59"/>
            <p:cNvCxnSpPr/>
            <p:nvPr/>
          </p:nvCxnSpPr>
          <p:spPr>
            <a:xfrm>
              <a:off x="694500" y="1088300"/>
              <a:ext cx="0" cy="159300"/>
            </a:xfrm>
            <a:prstGeom prst="straightConnector1">
              <a:avLst/>
            </a:prstGeom>
            <a:noFill/>
            <a:ln cap="rnd" cmpd="sng" w="28575">
              <a:solidFill>
                <a:schemeClr val="lt1"/>
              </a:solidFill>
              <a:prstDash val="solid"/>
              <a:round/>
              <a:headEnd len="med" w="med" type="none"/>
              <a:tailEnd len="med" w="med" type="none"/>
            </a:ln>
          </p:spPr>
        </p:cxnSp>
      </p:grpSp>
      <p:sp>
        <p:nvSpPr>
          <p:cNvPr id="1374" name="Google Shape;1374;p59">
            <a:hlinkClick/>
          </p:cNvPr>
          <p:cNvSpPr/>
          <p:nvPr/>
        </p:nvSpPr>
        <p:spPr>
          <a:xfrm>
            <a:off x="131838" y="23665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5" name="Google Shape;1375;p59"/>
          <p:cNvGrpSpPr/>
          <p:nvPr/>
        </p:nvGrpSpPr>
        <p:grpSpPr>
          <a:xfrm>
            <a:off x="218275" y="3807724"/>
            <a:ext cx="187200" cy="159600"/>
            <a:chOff x="508825" y="2429151"/>
            <a:chExt cx="187200" cy="159600"/>
          </a:xfrm>
        </p:grpSpPr>
        <p:sp>
          <p:nvSpPr>
            <p:cNvPr id="1376" name="Google Shape;1376;p59"/>
            <p:cNvSpPr/>
            <p:nvPr/>
          </p:nvSpPr>
          <p:spPr>
            <a:xfrm>
              <a:off x="508825" y="2429151"/>
              <a:ext cx="187200" cy="159600"/>
            </a:xfrm>
            <a:prstGeom prst="snip1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59"/>
            <p:cNvSpPr/>
            <p:nvPr/>
          </p:nvSpPr>
          <p:spPr>
            <a:xfrm>
              <a:off x="644725" y="2430650"/>
              <a:ext cx="48825" cy="52400"/>
            </a:xfrm>
            <a:custGeom>
              <a:rect b="b" l="l" r="r" t="t"/>
              <a:pathLst>
                <a:path extrusionOk="0" h="2096" w="1953">
                  <a:moveTo>
                    <a:pt x="0" y="0"/>
                  </a:moveTo>
                  <a:lnTo>
                    <a:pt x="1024" y="167"/>
                  </a:lnTo>
                  <a:lnTo>
                    <a:pt x="1905" y="1286"/>
                  </a:lnTo>
                  <a:lnTo>
                    <a:pt x="1953" y="2096"/>
                  </a:lnTo>
                  <a:lnTo>
                    <a:pt x="24" y="2096"/>
                  </a:lnTo>
                  <a:close/>
                </a:path>
              </a:pathLst>
            </a:custGeom>
            <a:solidFill>
              <a:schemeClr val="lt1"/>
            </a:solidFill>
            <a:ln cap="flat" cmpd="sng" w="28575">
              <a:solidFill>
                <a:schemeClr val="lt1"/>
              </a:solidFill>
              <a:prstDash val="solid"/>
              <a:round/>
              <a:headEnd len="med" w="med" type="none"/>
              <a:tailEnd len="med" w="med" type="none"/>
            </a:ln>
          </p:spPr>
        </p:sp>
      </p:grpSp>
      <p:sp>
        <p:nvSpPr>
          <p:cNvPr id="1378" name="Google Shape;1378;p59">
            <a:hlinkClick/>
          </p:cNvPr>
          <p:cNvSpPr/>
          <p:nvPr/>
        </p:nvSpPr>
        <p:spPr>
          <a:xfrm>
            <a:off x="131850" y="371135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2" name="Shape 1382"/>
        <p:cNvGrpSpPr/>
        <p:nvPr/>
      </p:nvGrpSpPr>
      <p:grpSpPr>
        <a:xfrm>
          <a:off x="0" y="0"/>
          <a:ext cx="0" cy="0"/>
          <a:chOff x="0" y="0"/>
          <a:chExt cx="0" cy="0"/>
        </a:xfrm>
      </p:grpSpPr>
      <p:sp>
        <p:nvSpPr>
          <p:cNvPr id="1383" name="Google Shape;1383;p60"/>
          <p:cNvSpPr/>
          <p:nvPr/>
        </p:nvSpPr>
        <p:spPr>
          <a:xfrm>
            <a:off x="1985038" y="2912600"/>
            <a:ext cx="5448600" cy="9432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60"/>
          <p:cNvSpPr txBox="1"/>
          <p:nvPr>
            <p:ph type="title"/>
          </p:nvPr>
        </p:nvSpPr>
        <p:spPr>
          <a:xfrm>
            <a:off x="1663100" y="1532675"/>
            <a:ext cx="6625200" cy="155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300"/>
              <a:t>Loops</a:t>
            </a:r>
            <a:endParaRPr sz="7300"/>
          </a:p>
        </p:txBody>
      </p:sp>
      <p:grpSp>
        <p:nvGrpSpPr>
          <p:cNvPr id="1385" name="Google Shape;1385;p60"/>
          <p:cNvGrpSpPr/>
          <p:nvPr/>
        </p:nvGrpSpPr>
        <p:grpSpPr>
          <a:xfrm>
            <a:off x="192327" y="335373"/>
            <a:ext cx="239095" cy="171413"/>
            <a:chOff x="-1593925" y="-140225"/>
            <a:chExt cx="331800" cy="237875"/>
          </a:xfrm>
        </p:grpSpPr>
        <p:cxnSp>
          <p:nvCxnSpPr>
            <p:cNvPr id="1386" name="Google Shape;1386;p60"/>
            <p:cNvCxnSpPr/>
            <p:nvPr/>
          </p:nvCxnSpPr>
          <p:spPr>
            <a:xfrm>
              <a:off x="-1593925" y="-140225"/>
              <a:ext cx="331800" cy="0"/>
            </a:xfrm>
            <a:prstGeom prst="straightConnector1">
              <a:avLst/>
            </a:prstGeom>
            <a:noFill/>
            <a:ln cap="rnd" cmpd="sng" w="28575">
              <a:solidFill>
                <a:schemeClr val="lt1"/>
              </a:solidFill>
              <a:prstDash val="solid"/>
              <a:round/>
              <a:headEnd len="med" w="med" type="none"/>
              <a:tailEnd len="med" w="med" type="none"/>
            </a:ln>
          </p:spPr>
        </p:cxnSp>
        <p:cxnSp>
          <p:nvCxnSpPr>
            <p:cNvPr id="1387" name="Google Shape;1387;p60"/>
            <p:cNvCxnSpPr/>
            <p:nvPr/>
          </p:nvCxnSpPr>
          <p:spPr>
            <a:xfrm>
              <a:off x="-1593925" y="-21287"/>
              <a:ext cx="331800" cy="0"/>
            </a:xfrm>
            <a:prstGeom prst="straightConnector1">
              <a:avLst/>
            </a:prstGeom>
            <a:noFill/>
            <a:ln cap="rnd" cmpd="sng" w="28575">
              <a:solidFill>
                <a:schemeClr val="lt1"/>
              </a:solidFill>
              <a:prstDash val="solid"/>
              <a:round/>
              <a:headEnd len="med" w="med" type="none"/>
              <a:tailEnd len="med" w="med" type="none"/>
            </a:ln>
          </p:spPr>
        </p:cxnSp>
        <p:cxnSp>
          <p:nvCxnSpPr>
            <p:cNvPr id="1388" name="Google Shape;1388;p60"/>
            <p:cNvCxnSpPr/>
            <p:nvPr/>
          </p:nvCxnSpPr>
          <p:spPr>
            <a:xfrm>
              <a:off x="-1593925" y="97650"/>
              <a:ext cx="331800" cy="0"/>
            </a:xfrm>
            <a:prstGeom prst="straightConnector1">
              <a:avLst/>
            </a:prstGeom>
            <a:noFill/>
            <a:ln cap="rnd" cmpd="sng" w="28575">
              <a:solidFill>
                <a:schemeClr val="lt1"/>
              </a:solidFill>
              <a:prstDash val="solid"/>
              <a:round/>
              <a:headEnd len="med" w="med" type="none"/>
              <a:tailEnd len="med" w="med" type="none"/>
            </a:ln>
          </p:spPr>
        </p:cxnSp>
      </p:grpSp>
      <p:grpSp>
        <p:nvGrpSpPr>
          <p:cNvPr id="1389" name="Google Shape;1389;p60"/>
          <p:cNvGrpSpPr/>
          <p:nvPr/>
        </p:nvGrpSpPr>
        <p:grpSpPr>
          <a:xfrm>
            <a:off x="192331" y="1823751"/>
            <a:ext cx="239088" cy="182056"/>
            <a:chOff x="359175" y="637250"/>
            <a:chExt cx="255300" cy="194400"/>
          </a:xfrm>
        </p:grpSpPr>
        <p:grpSp>
          <p:nvGrpSpPr>
            <p:cNvPr id="1390" name="Google Shape;1390;p60"/>
            <p:cNvGrpSpPr/>
            <p:nvPr/>
          </p:nvGrpSpPr>
          <p:grpSpPr>
            <a:xfrm>
              <a:off x="359175" y="637250"/>
              <a:ext cx="255300" cy="78000"/>
              <a:chOff x="648300" y="324950"/>
              <a:chExt cx="255300" cy="78000"/>
            </a:xfrm>
          </p:grpSpPr>
          <p:cxnSp>
            <p:nvCxnSpPr>
              <p:cNvPr id="1391" name="Google Shape;1391;p60"/>
              <p:cNvCxnSpPr/>
              <p:nvPr/>
            </p:nvCxnSpPr>
            <p:spPr>
              <a:xfrm flipH="1" rot="10800000">
                <a:off x="648300" y="324950"/>
                <a:ext cx="127800" cy="78000"/>
              </a:xfrm>
              <a:prstGeom prst="straightConnector1">
                <a:avLst/>
              </a:prstGeom>
              <a:noFill/>
              <a:ln cap="rnd" cmpd="sng" w="28575">
                <a:solidFill>
                  <a:schemeClr val="lt1"/>
                </a:solidFill>
                <a:prstDash val="solid"/>
                <a:round/>
                <a:headEnd len="med" w="med" type="none"/>
                <a:tailEnd len="med" w="med" type="none"/>
              </a:ln>
            </p:spPr>
          </p:cxnSp>
          <p:cxnSp>
            <p:nvCxnSpPr>
              <p:cNvPr id="1392" name="Google Shape;1392;p60"/>
              <p:cNvCxnSpPr/>
              <p:nvPr/>
            </p:nvCxnSpPr>
            <p:spPr>
              <a:xfrm rot="10800000">
                <a:off x="776100" y="324950"/>
                <a:ext cx="127500" cy="78000"/>
              </a:xfrm>
              <a:prstGeom prst="straightConnector1">
                <a:avLst/>
              </a:prstGeom>
              <a:noFill/>
              <a:ln cap="rnd" cmpd="sng" w="28575">
                <a:solidFill>
                  <a:schemeClr val="lt1"/>
                </a:solidFill>
                <a:prstDash val="solid"/>
                <a:round/>
                <a:headEnd len="med" w="med" type="none"/>
                <a:tailEnd len="med" w="med" type="none"/>
              </a:ln>
            </p:spPr>
          </p:cxnSp>
        </p:grpSp>
        <p:sp>
          <p:nvSpPr>
            <p:cNvPr id="1393" name="Google Shape;1393;p60"/>
            <p:cNvSpPr/>
            <p:nvPr/>
          </p:nvSpPr>
          <p:spPr>
            <a:xfrm>
              <a:off x="404725" y="637250"/>
              <a:ext cx="166500" cy="194400"/>
            </a:xfrm>
            <a:custGeom>
              <a:rect b="b" l="l" r="r" t="t"/>
              <a:pathLst>
                <a:path extrusionOk="0" h="7776" w="6660">
                  <a:moveTo>
                    <a:pt x="0" y="2108"/>
                  </a:moveTo>
                  <a:lnTo>
                    <a:pt x="2" y="7776"/>
                  </a:lnTo>
                  <a:lnTo>
                    <a:pt x="6566" y="7776"/>
                  </a:lnTo>
                  <a:lnTo>
                    <a:pt x="6660" y="2108"/>
                  </a:lnTo>
                  <a:lnTo>
                    <a:pt x="3250" y="0"/>
                  </a:lnTo>
                  <a:close/>
                </a:path>
              </a:pathLst>
            </a:custGeom>
            <a:noFill/>
            <a:ln cap="flat" cmpd="sng" w="28575">
              <a:solidFill>
                <a:schemeClr val="lt1"/>
              </a:solidFill>
              <a:prstDash val="solid"/>
              <a:round/>
              <a:headEnd len="med" w="med" type="none"/>
              <a:tailEnd len="med" w="med" type="none"/>
            </a:ln>
          </p:spPr>
        </p:sp>
      </p:grpSp>
      <p:grpSp>
        <p:nvGrpSpPr>
          <p:cNvPr id="1394" name="Google Shape;1394;p60"/>
          <p:cNvGrpSpPr/>
          <p:nvPr/>
        </p:nvGrpSpPr>
        <p:grpSpPr>
          <a:xfrm>
            <a:off x="223675" y="3084858"/>
            <a:ext cx="176400" cy="263091"/>
            <a:chOff x="519725" y="1778180"/>
            <a:chExt cx="176400" cy="263091"/>
          </a:xfrm>
        </p:grpSpPr>
        <p:sp>
          <p:nvSpPr>
            <p:cNvPr id="1395" name="Google Shape;1395;p60"/>
            <p:cNvSpPr/>
            <p:nvPr/>
          </p:nvSpPr>
          <p:spPr>
            <a:xfrm>
              <a:off x="564482" y="1778180"/>
              <a:ext cx="87000" cy="87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60"/>
            <p:cNvSpPr/>
            <p:nvPr/>
          </p:nvSpPr>
          <p:spPr>
            <a:xfrm rot="5400000">
              <a:off x="519725" y="1864870"/>
              <a:ext cx="176400" cy="176400"/>
            </a:xfrm>
            <a:prstGeom prst="pie">
              <a:avLst>
                <a:gd fmla="val 5432773" name="adj1"/>
                <a:gd fmla="val 1620000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7" name="Google Shape;1397;p60"/>
          <p:cNvGrpSpPr/>
          <p:nvPr/>
        </p:nvGrpSpPr>
        <p:grpSpPr>
          <a:xfrm>
            <a:off x="223675" y="4427100"/>
            <a:ext cx="176400" cy="176400"/>
            <a:chOff x="514225" y="2875375"/>
            <a:chExt cx="176400" cy="176400"/>
          </a:xfrm>
        </p:grpSpPr>
        <p:sp>
          <p:nvSpPr>
            <p:cNvPr id="1398" name="Google Shape;1398;p60"/>
            <p:cNvSpPr/>
            <p:nvPr/>
          </p:nvSpPr>
          <p:spPr>
            <a:xfrm>
              <a:off x="514225" y="2875375"/>
              <a:ext cx="176400" cy="1764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9" name="Google Shape;1399;p60"/>
            <p:cNvCxnSpPr/>
            <p:nvPr/>
          </p:nvCxnSpPr>
          <p:spPr>
            <a:xfrm>
              <a:off x="602425" y="2922150"/>
              <a:ext cx="0" cy="46500"/>
            </a:xfrm>
            <a:prstGeom prst="straightConnector1">
              <a:avLst/>
            </a:prstGeom>
            <a:noFill/>
            <a:ln cap="rnd" cmpd="sng" w="28575">
              <a:solidFill>
                <a:schemeClr val="lt1"/>
              </a:solidFill>
              <a:prstDash val="solid"/>
              <a:round/>
              <a:headEnd len="med" w="med" type="none"/>
              <a:tailEnd len="med" w="med" type="none"/>
            </a:ln>
          </p:spPr>
        </p:cxnSp>
        <p:cxnSp>
          <p:nvCxnSpPr>
            <p:cNvPr id="1400" name="Google Shape;1400;p60"/>
            <p:cNvCxnSpPr/>
            <p:nvPr/>
          </p:nvCxnSpPr>
          <p:spPr>
            <a:xfrm rot="10800000">
              <a:off x="602450" y="2968650"/>
              <a:ext cx="38700" cy="0"/>
            </a:xfrm>
            <a:prstGeom prst="straightConnector1">
              <a:avLst/>
            </a:prstGeom>
            <a:noFill/>
            <a:ln cap="rnd" cmpd="sng" w="28575">
              <a:solidFill>
                <a:schemeClr val="lt1"/>
              </a:solidFill>
              <a:prstDash val="solid"/>
              <a:round/>
              <a:headEnd len="med" w="med" type="none"/>
              <a:tailEnd len="med" w="med" type="none"/>
            </a:ln>
          </p:spPr>
        </p:cxnSp>
      </p:grpSp>
      <p:sp>
        <p:nvSpPr>
          <p:cNvPr id="1401" name="Google Shape;1401;p60"/>
          <p:cNvSpPr/>
          <p:nvPr/>
        </p:nvSpPr>
        <p:spPr>
          <a:xfrm>
            <a:off x="1300000" y="302117"/>
            <a:ext cx="4665600" cy="237900"/>
          </a:xfrm>
          <a:prstGeom prst="roundRect">
            <a:avLst>
              <a:gd fmla="val 50000" name="adj"/>
            </a:avLst>
          </a:prstGeom>
          <a:gradFill>
            <a:gsLst>
              <a:gs pos="0">
                <a:schemeClr val="lt2"/>
              </a:gs>
              <a:gs pos="100000">
                <a:schemeClr val="accent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Open Sans"/>
                <a:ea typeface="Open Sans"/>
                <a:cs typeface="Open Sans"/>
                <a:sym typeface="Open Sans"/>
              </a:rPr>
              <a:t>Buscar en la web...</a:t>
            </a:r>
            <a:endParaRPr sz="1000">
              <a:solidFill>
                <a:schemeClr val="lt1"/>
              </a:solidFill>
              <a:latin typeface="Open Sans"/>
              <a:ea typeface="Open Sans"/>
              <a:cs typeface="Open Sans"/>
              <a:sym typeface="Open Sans"/>
            </a:endParaRPr>
          </a:p>
        </p:txBody>
      </p:sp>
      <p:sp>
        <p:nvSpPr>
          <p:cNvPr id="1402" name="Google Shape;1402;p60">
            <a:hlinkClick action="ppaction://hlinkshowjump?jump=nextslide"/>
          </p:cNvPr>
          <p:cNvSpPr/>
          <p:nvPr/>
        </p:nvSpPr>
        <p:spPr>
          <a:xfrm rot="10800000">
            <a:off x="8654437" y="4302300"/>
            <a:ext cx="301200" cy="301200"/>
          </a:xfrm>
          <a:prstGeom prst="ellipse">
            <a:avLst/>
          </a:prstGeom>
          <a:gradFill>
            <a:gsLst>
              <a:gs pos="0">
                <a:schemeClr val="lt2"/>
              </a:gs>
              <a:gs pos="100000">
                <a:schemeClr val="accent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3" name="Google Shape;1403;p60"/>
          <p:cNvGrpSpPr/>
          <p:nvPr/>
        </p:nvGrpSpPr>
        <p:grpSpPr>
          <a:xfrm rot="10800000">
            <a:off x="8745326" y="4425438"/>
            <a:ext cx="119400" cy="54900"/>
            <a:chOff x="8645564" y="4373138"/>
            <a:chExt cx="119400" cy="54900"/>
          </a:xfrm>
        </p:grpSpPr>
        <p:cxnSp>
          <p:nvCxnSpPr>
            <p:cNvPr id="1404" name="Google Shape;1404;p60"/>
            <p:cNvCxnSpPr/>
            <p:nvPr/>
          </p:nvCxnSpPr>
          <p:spPr>
            <a:xfrm>
              <a:off x="8707064" y="43731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1405" name="Google Shape;1405;p60"/>
            <p:cNvCxnSpPr/>
            <p:nvPr/>
          </p:nvCxnSpPr>
          <p:spPr>
            <a:xfrm flipH="1">
              <a:off x="8645564" y="43731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1406" name="Google Shape;1406;p60">
            <a:hlinkClick/>
          </p:cNvPr>
          <p:cNvSpPr/>
          <p:nvPr/>
        </p:nvSpPr>
        <p:spPr>
          <a:xfrm>
            <a:off x="114725" y="299560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60">
            <a:hlinkClick/>
          </p:cNvPr>
          <p:cNvSpPr/>
          <p:nvPr/>
        </p:nvSpPr>
        <p:spPr>
          <a:xfrm>
            <a:off x="131850" y="4313988"/>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60">
            <a:hlinkClick action="ppaction://hlinksldjump" r:id="rId3"/>
          </p:cNvPr>
          <p:cNvSpPr/>
          <p:nvPr/>
        </p:nvSpPr>
        <p:spPr>
          <a:xfrm>
            <a:off x="131838" y="17419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60">
            <a:hlinkClick action="ppaction://hlinkshowjump?jump=previousslide"/>
          </p:cNvPr>
          <p:cNvSpPr/>
          <p:nvPr/>
        </p:nvSpPr>
        <p:spPr>
          <a:xfrm>
            <a:off x="8654437" y="3856175"/>
            <a:ext cx="301200" cy="301200"/>
          </a:xfrm>
          <a:prstGeom prst="ellipse">
            <a:avLst/>
          </a:prstGeom>
          <a:gradFill>
            <a:gsLst>
              <a:gs pos="0">
                <a:schemeClr val="lt2"/>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0" name="Google Shape;1410;p60"/>
          <p:cNvGrpSpPr/>
          <p:nvPr/>
        </p:nvGrpSpPr>
        <p:grpSpPr>
          <a:xfrm>
            <a:off x="8745348" y="3979338"/>
            <a:ext cx="119400" cy="54900"/>
            <a:chOff x="8745348" y="3979338"/>
            <a:chExt cx="119400" cy="54900"/>
          </a:xfrm>
        </p:grpSpPr>
        <p:cxnSp>
          <p:nvCxnSpPr>
            <p:cNvPr id="1411" name="Google Shape;1411;p60">
              <a:hlinkClick action="ppaction://hlinkshowjump?jump=previousslide"/>
            </p:cNvPr>
            <p:cNvCxnSpPr/>
            <p:nvPr/>
          </p:nvCxnSpPr>
          <p:spPr>
            <a:xfrm>
              <a:off x="8806848" y="39793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1412" name="Google Shape;1412;p60">
              <a:hlinkClick action="ppaction://hlinkshowjump?jump=previousslide"/>
            </p:cNvPr>
            <p:cNvCxnSpPr/>
            <p:nvPr/>
          </p:nvCxnSpPr>
          <p:spPr>
            <a:xfrm flipH="1">
              <a:off x="8745348" y="39793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1413" name="Google Shape;1413;p60"/>
          <p:cNvSpPr txBox="1"/>
          <p:nvPr>
            <p:ph idx="1" type="subTitle"/>
          </p:nvPr>
        </p:nvSpPr>
        <p:spPr>
          <a:xfrm>
            <a:off x="2273088" y="2912600"/>
            <a:ext cx="4872600" cy="9432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solidFill>
                  <a:schemeClr val="dk1"/>
                </a:solidFill>
              </a:rPr>
              <a:t>While and for loops</a:t>
            </a:r>
            <a:endParaRPr>
              <a:solidFill>
                <a:schemeClr val="dk1"/>
              </a:solidFill>
            </a:endParaRPr>
          </a:p>
        </p:txBody>
      </p:sp>
      <p:sp>
        <p:nvSpPr>
          <p:cNvPr id="1414" name="Google Shape;1414;p60"/>
          <p:cNvSpPr/>
          <p:nvPr/>
        </p:nvSpPr>
        <p:spPr>
          <a:xfrm rot="-5400000">
            <a:off x="181950" y="2218475"/>
            <a:ext cx="423000" cy="6537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5" name="Google Shape;1415;p60"/>
          <p:cNvGrpSpPr/>
          <p:nvPr/>
        </p:nvGrpSpPr>
        <p:grpSpPr>
          <a:xfrm>
            <a:off x="223704" y="2465582"/>
            <a:ext cx="176342" cy="159500"/>
            <a:chOff x="518158" y="1088300"/>
            <a:chExt cx="176342" cy="159500"/>
          </a:xfrm>
        </p:grpSpPr>
        <p:cxnSp>
          <p:nvCxnSpPr>
            <p:cNvPr id="1416" name="Google Shape;1416;p60"/>
            <p:cNvCxnSpPr/>
            <p:nvPr/>
          </p:nvCxnSpPr>
          <p:spPr>
            <a:xfrm>
              <a:off x="518158" y="1183900"/>
              <a:ext cx="0" cy="63900"/>
            </a:xfrm>
            <a:prstGeom prst="straightConnector1">
              <a:avLst/>
            </a:prstGeom>
            <a:noFill/>
            <a:ln cap="rnd" cmpd="sng" w="28575">
              <a:solidFill>
                <a:schemeClr val="lt1"/>
              </a:solidFill>
              <a:prstDash val="solid"/>
              <a:round/>
              <a:headEnd len="med" w="med" type="none"/>
              <a:tailEnd len="med" w="med" type="none"/>
            </a:ln>
          </p:spPr>
        </p:cxnSp>
        <p:cxnSp>
          <p:nvCxnSpPr>
            <p:cNvPr id="1417" name="Google Shape;1417;p60"/>
            <p:cNvCxnSpPr/>
            <p:nvPr/>
          </p:nvCxnSpPr>
          <p:spPr>
            <a:xfrm>
              <a:off x="606329" y="1137700"/>
              <a:ext cx="0" cy="110100"/>
            </a:xfrm>
            <a:prstGeom prst="straightConnector1">
              <a:avLst/>
            </a:prstGeom>
            <a:noFill/>
            <a:ln cap="rnd" cmpd="sng" w="28575">
              <a:solidFill>
                <a:schemeClr val="lt1"/>
              </a:solidFill>
              <a:prstDash val="solid"/>
              <a:round/>
              <a:headEnd len="med" w="med" type="none"/>
              <a:tailEnd len="med" w="med" type="none"/>
            </a:ln>
          </p:spPr>
        </p:cxnSp>
        <p:cxnSp>
          <p:nvCxnSpPr>
            <p:cNvPr id="1418" name="Google Shape;1418;p60"/>
            <p:cNvCxnSpPr/>
            <p:nvPr/>
          </p:nvCxnSpPr>
          <p:spPr>
            <a:xfrm>
              <a:off x="694500" y="1088300"/>
              <a:ext cx="0" cy="159300"/>
            </a:xfrm>
            <a:prstGeom prst="straightConnector1">
              <a:avLst/>
            </a:prstGeom>
            <a:noFill/>
            <a:ln cap="rnd" cmpd="sng" w="28575">
              <a:solidFill>
                <a:schemeClr val="lt1"/>
              </a:solidFill>
              <a:prstDash val="solid"/>
              <a:round/>
              <a:headEnd len="med" w="med" type="none"/>
              <a:tailEnd len="med" w="med" type="none"/>
            </a:ln>
          </p:spPr>
        </p:cxnSp>
      </p:grpSp>
      <p:sp>
        <p:nvSpPr>
          <p:cNvPr id="1419" name="Google Shape;1419;p60">
            <a:hlinkClick/>
          </p:cNvPr>
          <p:cNvSpPr/>
          <p:nvPr/>
        </p:nvSpPr>
        <p:spPr>
          <a:xfrm>
            <a:off x="131838" y="23665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0" name="Google Shape;1420;p60"/>
          <p:cNvGrpSpPr/>
          <p:nvPr/>
        </p:nvGrpSpPr>
        <p:grpSpPr>
          <a:xfrm>
            <a:off x="218275" y="3807724"/>
            <a:ext cx="187200" cy="159600"/>
            <a:chOff x="508825" y="2429151"/>
            <a:chExt cx="187200" cy="159600"/>
          </a:xfrm>
        </p:grpSpPr>
        <p:sp>
          <p:nvSpPr>
            <p:cNvPr id="1421" name="Google Shape;1421;p60"/>
            <p:cNvSpPr/>
            <p:nvPr/>
          </p:nvSpPr>
          <p:spPr>
            <a:xfrm>
              <a:off x="508825" y="2429151"/>
              <a:ext cx="187200" cy="159600"/>
            </a:xfrm>
            <a:prstGeom prst="snip1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60"/>
            <p:cNvSpPr/>
            <p:nvPr/>
          </p:nvSpPr>
          <p:spPr>
            <a:xfrm>
              <a:off x="644725" y="2430650"/>
              <a:ext cx="48825" cy="52400"/>
            </a:xfrm>
            <a:custGeom>
              <a:rect b="b" l="l" r="r" t="t"/>
              <a:pathLst>
                <a:path extrusionOk="0" h="2096" w="1953">
                  <a:moveTo>
                    <a:pt x="0" y="0"/>
                  </a:moveTo>
                  <a:lnTo>
                    <a:pt x="1024" y="167"/>
                  </a:lnTo>
                  <a:lnTo>
                    <a:pt x="1905" y="1286"/>
                  </a:lnTo>
                  <a:lnTo>
                    <a:pt x="1953" y="2096"/>
                  </a:lnTo>
                  <a:lnTo>
                    <a:pt x="24" y="2096"/>
                  </a:lnTo>
                  <a:close/>
                </a:path>
              </a:pathLst>
            </a:custGeom>
            <a:solidFill>
              <a:schemeClr val="lt1"/>
            </a:solidFill>
            <a:ln cap="flat" cmpd="sng" w="28575">
              <a:solidFill>
                <a:schemeClr val="lt1"/>
              </a:solidFill>
              <a:prstDash val="solid"/>
              <a:round/>
              <a:headEnd len="med" w="med" type="none"/>
              <a:tailEnd len="med" w="med" type="none"/>
            </a:ln>
          </p:spPr>
        </p:sp>
      </p:grpSp>
      <p:sp>
        <p:nvSpPr>
          <p:cNvPr id="1423" name="Google Shape;1423;p60">
            <a:hlinkClick/>
          </p:cNvPr>
          <p:cNvSpPr/>
          <p:nvPr/>
        </p:nvSpPr>
        <p:spPr>
          <a:xfrm>
            <a:off x="131850" y="371135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7" name="Shape 1427"/>
        <p:cNvGrpSpPr/>
        <p:nvPr/>
      </p:nvGrpSpPr>
      <p:grpSpPr>
        <a:xfrm>
          <a:off x="0" y="0"/>
          <a:ext cx="0" cy="0"/>
          <a:chOff x="0" y="0"/>
          <a:chExt cx="0" cy="0"/>
        </a:xfrm>
      </p:grpSpPr>
      <p:sp>
        <p:nvSpPr>
          <p:cNvPr id="1428" name="Google Shape;1428;p61"/>
          <p:cNvSpPr/>
          <p:nvPr/>
        </p:nvSpPr>
        <p:spPr>
          <a:xfrm rot="-5400000">
            <a:off x="181950" y="1587925"/>
            <a:ext cx="423000" cy="6537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9" name="Google Shape;1429;p61"/>
          <p:cNvGrpSpPr/>
          <p:nvPr/>
        </p:nvGrpSpPr>
        <p:grpSpPr>
          <a:xfrm>
            <a:off x="192327" y="335373"/>
            <a:ext cx="239095" cy="171413"/>
            <a:chOff x="-1593925" y="-140225"/>
            <a:chExt cx="331800" cy="237875"/>
          </a:xfrm>
        </p:grpSpPr>
        <p:cxnSp>
          <p:nvCxnSpPr>
            <p:cNvPr id="1430" name="Google Shape;1430;p61"/>
            <p:cNvCxnSpPr/>
            <p:nvPr/>
          </p:nvCxnSpPr>
          <p:spPr>
            <a:xfrm>
              <a:off x="-1593925" y="-140225"/>
              <a:ext cx="331800" cy="0"/>
            </a:xfrm>
            <a:prstGeom prst="straightConnector1">
              <a:avLst/>
            </a:prstGeom>
            <a:noFill/>
            <a:ln cap="rnd" cmpd="sng" w="28575">
              <a:solidFill>
                <a:schemeClr val="lt1"/>
              </a:solidFill>
              <a:prstDash val="solid"/>
              <a:round/>
              <a:headEnd len="med" w="med" type="none"/>
              <a:tailEnd len="med" w="med" type="none"/>
            </a:ln>
          </p:spPr>
        </p:cxnSp>
        <p:cxnSp>
          <p:nvCxnSpPr>
            <p:cNvPr id="1431" name="Google Shape;1431;p61"/>
            <p:cNvCxnSpPr/>
            <p:nvPr/>
          </p:nvCxnSpPr>
          <p:spPr>
            <a:xfrm>
              <a:off x="-1593925" y="-21287"/>
              <a:ext cx="331800" cy="0"/>
            </a:xfrm>
            <a:prstGeom prst="straightConnector1">
              <a:avLst/>
            </a:prstGeom>
            <a:noFill/>
            <a:ln cap="rnd" cmpd="sng" w="28575">
              <a:solidFill>
                <a:schemeClr val="lt1"/>
              </a:solidFill>
              <a:prstDash val="solid"/>
              <a:round/>
              <a:headEnd len="med" w="med" type="none"/>
              <a:tailEnd len="med" w="med" type="none"/>
            </a:ln>
          </p:spPr>
        </p:cxnSp>
        <p:cxnSp>
          <p:nvCxnSpPr>
            <p:cNvPr id="1432" name="Google Shape;1432;p61"/>
            <p:cNvCxnSpPr/>
            <p:nvPr/>
          </p:nvCxnSpPr>
          <p:spPr>
            <a:xfrm>
              <a:off x="-1593925" y="97650"/>
              <a:ext cx="331800" cy="0"/>
            </a:xfrm>
            <a:prstGeom prst="straightConnector1">
              <a:avLst/>
            </a:prstGeom>
            <a:noFill/>
            <a:ln cap="rnd" cmpd="sng" w="28575">
              <a:solidFill>
                <a:schemeClr val="lt1"/>
              </a:solidFill>
              <a:prstDash val="solid"/>
              <a:round/>
              <a:headEnd len="med" w="med" type="none"/>
              <a:tailEnd len="med" w="med" type="none"/>
            </a:ln>
          </p:spPr>
        </p:cxnSp>
      </p:grpSp>
      <p:grpSp>
        <p:nvGrpSpPr>
          <p:cNvPr id="1433" name="Google Shape;1433;p61"/>
          <p:cNvGrpSpPr/>
          <p:nvPr/>
        </p:nvGrpSpPr>
        <p:grpSpPr>
          <a:xfrm>
            <a:off x="192331" y="1823751"/>
            <a:ext cx="239088" cy="182056"/>
            <a:chOff x="359175" y="637250"/>
            <a:chExt cx="255300" cy="194400"/>
          </a:xfrm>
        </p:grpSpPr>
        <p:grpSp>
          <p:nvGrpSpPr>
            <p:cNvPr id="1434" name="Google Shape;1434;p61"/>
            <p:cNvGrpSpPr/>
            <p:nvPr/>
          </p:nvGrpSpPr>
          <p:grpSpPr>
            <a:xfrm>
              <a:off x="359175" y="637250"/>
              <a:ext cx="255300" cy="78000"/>
              <a:chOff x="648300" y="324950"/>
              <a:chExt cx="255300" cy="78000"/>
            </a:xfrm>
          </p:grpSpPr>
          <p:cxnSp>
            <p:nvCxnSpPr>
              <p:cNvPr id="1435" name="Google Shape;1435;p61"/>
              <p:cNvCxnSpPr/>
              <p:nvPr/>
            </p:nvCxnSpPr>
            <p:spPr>
              <a:xfrm flipH="1" rot="10800000">
                <a:off x="648300" y="324950"/>
                <a:ext cx="127800" cy="78000"/>
              </a:xfrm>
              <a:prstGeom prst="straightConnector1">
                <a:avLst/>
              </a:prstGeom>
              <a:noFill/>
              <a:ln cap="rnd" cmpd="sng" w="28575">
                <a:solidFill>
                  <a:schemeClr val="lt1"/>
                </a:solidFill>
                <a:prstDash val="solid"/>
                <a:round/>
                <a:headEnd len="med" w="med" type="none"/>
                <a:tailEnd len="med" w="med" type="none"/>
              </a:ln>
            </p:spPr>
          </p:cxnSp>
          <p:cxnSp>
            <p:nvCxnSpPr>
              <p:cNvPr id="1436" name="Google Shape;1436;p61"/>
              <p:cNvCxnSpPr/>
              <p:nvPr/>
            </p:nvCxnSpPr>
            <p:spPr>
              <a:xfrm rot="10800000">
                <a:off x="776100" y="324950"/>
                <a:ext cx="127500" cy="78000"/>
              </a:xfrm>
              <a:prstGeom prst="straightConnector1">
                <a:avLst/>
              </a:prstGeom>
              <a:noFill/>
              <a:ln cap="rnd" cmpd="sng" w="28575">
                <a:solidFill>
                  <a:schemeClr val="lt1"/>
                </a:solidFill>
                <a:prstDash val="solid"/>
                <a:round/>
                <a:headEnd len="med" w="med" type="none"/>
                <a:tailEnd len="med" w="med" type="none"/>
              </a:ln>
            </p:spPr>
          </p:cxnSp>
        </p:grpSp>
        <p:sp>
          <p:nvSpPr>
            <p:cNvPr id="1437" name="Google Shape;1437;p61"/>
            <p:cNvSpPr/>
            <p:nvPr/>
          </p:nvSpPr>
          <p:spPr>
            <a:xfrm>
              <a:off x="404725" y="637250"/>
              <a:ext cx="166500" cy="194400"/>
            </a:xfrm>
            <a:custGeom>
              <a:rect b="b" l="l" r="r" t="t"/>
              <a:pathLst>
                <a:path extrusionOk="0" h="7776" w="6660">
                  <a:moveTo>
                    <a:pt x="0" y="2108"/>
                  </a:moveTo>
                  <a:lnTo>
                    <a:pt x="2" y="7776"/>
                  </a:lnTo>
                  <a:lnTo>
                    <a:pt x="6566" y="7776"/>
                  </a:lnTo>
                  <a:lnTo>
                    <a:pt x="6660" y="2108"/>
                  </a:lnTo>
                  <a:lnTo>
                    <a:pt x="3250" y="0"/>
                  </a:lnTo>
                  <a:close/>
                </a:path>
              </a:pathLst>
            </a:custGeom>
            <a:noFill/>
            <a:ln cap="flat" cmpd="sng" w="28575">
              <a:solidFill>
                <a:schemeClr val="lt1"/>
              </a:solidFill>
              <a:prstDash val="solid"/>
              <a:round/>
              <a:headEnd len="med" w="med" type="none"/>
              <a:tailEnd len="med" w="med" type="none"/>
            </a:ln>
          </p:spPr>
        </p:sp>
      </p:grpSp>
      <p:grpSp>
        <p:nvGrpSpPr>
          <p:cNvPr id="1438" name="Google Shape;1438;p61"/>
          <p:cNvGrpSpPr/>
          <p:nvPr/>
        </p:nvGrpSpPr>
        <p:grpSpPr>
          <a:xfrm>
            <a:off x="223704" y="2465582"/>
            <a:ext cx="176342" cy="159500"/>
            <a:chOff x="518158" y="1088300"/>
            <a:chExt cx="176342" cy="159500"/>
          </a:xfrm>
        </p:grpSpPr>
        <p:cxnSp>
          <p:nvCxnSpPr>
            <p:cNvPr id="1439" name="Google Shape;1439;p61"/>
            <p:cNvCxnSpPr/>
            <p:nvPr/>
          </p:nvCxnSpPr>
          <p:spPr>
            <a:xfrm>
              <a:off x="518158" y="1183900"/>
              <a:ext cx="0" cy="63900"/>
            </a:xfrm>
            <a:prstGeom prst="straightConnector1">
              <a:avLst/>
            </a:prstGeom>
            <a:noFill/>
            <a:ln cap="rnd" cmpd="sng" w="28575">
              <a:solidFill>
                <a:schemeClr val="lt1"/>
              </a:solidFill>
              <a:prstDash val="solid"/>
              <a:round/>
              <a:headEnd len="med" w="med" type="none"/>
              <a:tailEnd len="med" w="med" type="none"/>
            </a:ln>
          </p:spPr>
        </p:cxnSp>
        <p:cxnSp>
          <p:nvCxnSpPr>
            <p:cNvPr id="1440" name="Google Shape;1440;p61"/>
            <p:cNvCxnSpPr/>
            <p:nvPr/>
          </p:nvCxnSpPr>
          <p:spPr>
            <a:xfrm>
              <a:off x="606329" y="1137700"/>
              <a:ext cx="0" cy="110100"/>
            </a:xfrm>
            <a:prstGeom prst="straightConnector1">
              <a:avLst/>
            </a:prstGeom>
            <a:noFill/>
            <a:ln cap="rnd" cmpd="sng" w="28575">
              <a:solidFill>
                <a:schemeClr val="lt1"/>
              </a:solidFill>
              <a:prstDash val="solid"/>
              <a:round/>
              <a:headEnd len="med" w="med" type="none"/>
              <a:tailEnd len="med" w="med" type="none"/>
            </a:ln>
          </p:spPr>
        </p:cxnSp>
        <p:cxnSp>
          <p:nvCxnSpPr>
            <p:cNvPr id="1441" name="Google Shape;1441;p61"/>
            <p:cNvCxnSpPr/>
            <p:nvPr/>
          </p:nvCxnSpPr>
          <p:spPr>
            <a:xfrm>
              <a:off x="694500" y="1088300"/>
              <a:ext cx="0" cy="159300"/>
            </a:xfrm>
            <a:prstGeom prst="straightConnector1">
              <a:avLst/>
            </a:prstGeom>
            <a:noFill/>
            <a:ln cap="rnd" cmpd="sng" w="28575">
              <a:solidFill>
                <a:schemeClr val="lt1"/>
              </a:solidFill>
              <a:prstDash val="solid"/>
              <a:round/>
              <a:headEnd len="med" w="med" type="none"/>
              <a:tailEnd len="med" w="med" type="none"/>
            </a:ln>
          </p:spPr>
        </p:cxnSp>
      </p:grpSp>
      <p:grpSp>
        <p:nvGrpSpPr>
          <p:cNvPr id="1442" name="Google Shape;1442;p61"/>
          <p:cNvGrpSpPr/>
          <p:nvPr/>
        </p:nvGrpSpPr>
        <p:grpSpPr>
          <a:xfrm>
            <a:off x="223675" y="3084858"/>
            <a:ext cx="176400" cy="263091"/>
            <a:chOff x="519725" y="1778180"/>
            <a:chExt cx="176400" cy="263091"/>
          </a:xfrm>
        </p:grpSpPr>
        <p:sp>
          <p:nvSpPr>
            <p:cNvPr id="1443" name="Google Shape;1443;p61"/>
            <p:cNvSpPr/>
            <p:nvPr/>
          </p:nvSpPr>
          <p:spPr>
            <a:xfrm>
              <a:off x="564482" y="1778180"/>
              <a:ext cx="87000" cy="87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61"/>
            <p:cNvSpPr/>
            <p:nvPr/>
          </p:nvSpPr>
          <p:spPr>
            <a:xfrm rot="5400000">
              <a:off x="519725" y="1864870"/>
              <a:ext cx="176400" cy="176400"/>
            </a:xfrm>
            <a:prstGeom prst="pie">
              <a:avLst>
                <a:gd fmla="val 5432773" name="adj1"/>
                <a:gd fmla="val 1620000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5" name="Google Shape;1445;p61"/>
          <p:cNvGrpSpPr/>
          <p:nvPr/>
        </p:nvGrpSpPr>
        <p:grpSpPr>
          <a:xfrm>
            <a:off x="218275" y="3807724"/>
            <a:ext cx="187200" cy="159600"/>
            <a:chOff x="508825" y="2429151"/>
            <a:chExt cx="187200" cy="159600"/>
          </a:xfrm>
        </p:grpSpPr>
        <p:sp>
          <p:nvSpPr>
            <p:cNvPr id="1446" name="Google Shape;1446;p61"/>
            <p:cNvSpPr/>
            <p:nvPr/>
          </p:nvSpPr>
          <p:spPr>
            <a:xfrm>
              <a:off x="508825" y="2429151"/>
              <a:ext cx="187200" cy="159600"/>
            </a:xfrm>
            <a:prstGeom prst="snip1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61"/>
            <p:cNvSpPr/>
            <p:nvPr/>
          </p:nvSpPr>
          <p:spPr>
            <a:xfrm>
              <a:off x="644725" y="2430650"/>
              <a:ext cx="48825" cy="52400"/>
            </a:xfrm>
            <a:custGeom>
              <a:rect b="b" l="l" r="r" t="t"/>
              <a:pathLst>
                <a:path extrusionOk="0" h="2096" w="1953">
                  <a:moveTo>
                    <a:pt x="0" y="0"/>
                  </a:moveTo>
                  <a:lnTo>
                    <a:pt x="1024" y="167"/>
                  </a:lnTo>
                  <a:lnTo>
                    <a:pt x="1905" y="1286"/>
                  </a:lnTo>
                  <a:lnTo>
                    <a:pt x="1953" y="2096"/>
                  </a:lnTo>
                  <a:lnTo>
                    <a:pt x="24" y="2096"/>
                  </a:lnTo>
                  <a:close/>
                </a:path>
              </a:pathLst>
            </a:custGeom>
            <a:solidFill>
              <a:schemeClr val="lt1"/>
            </a:solidFill>
            <a:ln cap="flat" cmpd="sng" w="28575">
              <a:solidFill>
                <a:schemeClr val="lt1"/>
              </a:solidFill>
              <a:prstDash val="solid"/>
              <a:round/>
              <a:headEnd len="med" w="med" type="none"/>
              <a:tailEnd len="med" w="med" type="none"/>
            </a:ln>
          </p:spPr>
        </p:sp>
      </p:grpSp>
      <p:grpSp>
        <p:nvGrpSpPr>
          <p:cNvPr id="1448" name="Google Shape;1448;p61"/>
          <p:cNvGrpSpPr/>
          <p:nvPr/>
        </p:nvGrpSpPr>
        <p:grpSpPr>
          <a:xfrm>
            <a:off x="223675" y="4427100"/>
            <a:ext cx="176400" cy="176400"/>
            <a:chOff x="514225" y="2875375"/>
            <a:chExt cx="176400" cy="176400"/>
          </a:xfrm>
        </p:grpSpPr>
        <p:sp>
          <p:nvSpPr>
            <p:cNvPr id="1449" name="Google Shape;1449;p61"/>
            <p:cNvSpPr/>
            <p:nvPr/>
          </p:nvSpPr>
          <p:spPr>
            <a:xfrm>
              <a:off x="514225" y="2875375"/>
              <a:ext cx="176400" cy="1764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50" name="Google Shape;1450;p61"/>
            <p:cNvCxnSpPr/>
            <p:nvPr/>
          </p:nvCxnSpPr>
          <p:spPr>
            <a:xfrm>
              <a:off x="602425" y="2922150"/>
              <a:ext cx="0" cy="46500"/>
            </a:xfrm>
            <a:prstGeom prst="straightConnector1">
              <a:avLst/>
            </a:prstGeom>
            <a:noFill/>
            <a:ln cap="rnd" cmpd="sng" w="28575">
              <a:solidFill>
                <a:schemeClr val="lt1"/>
              </a:solidFill>
              <a:prstDash val="solid"/>
              <a:round/>
              <a:headEnd len="med" w="med" type="none"/>
              <a:tailEnd len="med" w="med" type="none"/>
            </a:ln>
          </p:spPr>
        </p:cxnSp>
        <p:cxnSp>
          <p:nvCxnSpPr>
            <p:cNvPr id="1451" name="Google Shape;1451;p61"/>
            <p:cNvCxnSpPr/>
            <p:nvPr/>
          </p:nvCxnSpPr>
          <p:spPr>
            <a:xfrm rot="10800000">
              <a:off x="602450" y="2968650"/>
              <a:ext cx="38700" cy="0"/>
            </a:xfrm>
            <a:prstGeom prst="straightConnector1">
              <a:avLst/>
            </a:prstGeom>
            <a:noFill/>
            <a:ln cap="rnd" cmpd="sng" w="28575">
              <a:solidFill>
                <a:schemeClr val="lt1"/>
              </a:solidFill>
              <a:prstDash val="solid"/>
              <a:round/>
              <a:headEnd len="med" w="med" type="none"/>
              <a:tailEnd len="med" w="med" type="none"/>
            </a:ln>
          </p:spPr>
        </p:cxnSp>
      </p:grpSp>
      <p:sp>
        <p:nvSpPr>
          <p:cNvPr id="1452" name="Google Shape;1452;p61"/>
          <p:cNvSpPr txBox="1"/>
          <p:nvPr>
            <p:ph idx="1" type="body"/>
          </p:nvPr>
        </p:nvSpPr>
        <p:spPr>
          <a:xfrm>
            <a:off x="1368000" y="1016775"/>
            <a:ext cx="7056000" cy="35865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Executes as long as the condition remains true</a:t>
            </a:r>
            <a:endParaRPr sz="2300"/>
          </a:p>
          <a:p>
            <a:pPr indent="0" lvl="0" marL="0" rtl="0" algn="l">
              <a:spcBef>
                <a:spcPts val="1600"/>
              </a:spcBef>
              <a:spcAft>
                <a:spcPts val="0"/>
              </a:spcAft>
              <a:buNone/>
            </a:pPr>
            <a:r>
              <a:t/>
            </a:r>
            <a:endParaRPr sz="2300"/>
          </a:p>
          <a:p>
            <a:pPr indent="0" lvl="0" marL="0" rtl="0" algn="l">
              <a:spcBef>
                <a:spcPts val="1600"/>
              </a:spcBef>
              <a:spcAft>
                <a:spcPts val="0"/>
              </a:spcAft>
              <a:buNone/>
            </a:pPr>
            <a:r>
              <a:t/>
            </a:r>
            <a:endParaRPr sz="2300"/>
          </a:p>
          <a:p>
            <a:pPr indent="0" lvl="0" marL="0" rtl="0" algn="l">
              <a:spcBef>
                <a:spcPts val="1600"/>
              </a:spcBef>
              <a:spcAft>
                <a:spcPts val="0"/>
              </a:spcAft>
              <a:buNone/>
            </a:pPr>
            <a:r>
              <a:t/>
            </a:r>
            <a:endParaRPr sz="2300"/>
          </a:p>
          <a:p>
            <a:pPr indent="-374650" lvl="0" marL="457200" rtl="0" algn="l">
              <a:spcBef>
                <a:spcPts val="1600"/>
              </a:spcBef>
              <a:spcAft>
                <a:spcPts val="0"/>
              </a:spcAft>
              <a:buSzPts val="2300"/>
              <a:buChar char="●"/>
            </a:pPr>
            <a:r>
              <a:rPr lang="en" sz="2300"/>
              <a:t>Be careful of </a:t>
            </a:r>
            <a:r>
              <a:rPr lang="en" sz="2300"/>
              <a:t>infinite</a:t>
            </a:r>
            <a:r>
              <a:rPr lang="en" sz="2300"/>
              <a:t> loops!</a:t>
            </a:r>
            <a:endParaRPr sz="2300"/>
          </a:p>
        </p:txBody>
      </p:sp>
      <p:sp>
        <p:nvSpPr>
          <p:cNvPr id="1453" name="Google Shape;1453;p61"/>
          <p:cNvSpPr txBox="1"/>
          <p:nvPr>
            <p:ph type="title"/>
          </p:nvPr>
        </p:nvSpPr>
        <p:spPr>
          <a:xfrm>
            <a:off x="648000" y="368825"/>
            <a:ext cx="84960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While-loop</a:t>
            </a:r>
            <a:endParaRPr/>
          </a:p>
        </p:txBody>
      </p:sp>
      <p:sp>
        <p:nvSpPr>
          <p:cNvPr id="1454" name="Google Shape;1454;p61">
            <a:hlinkClick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5" name="Google Shape;1455;p61"/>
          <p:cNvGrpSpPr/>
          <p:nvPr/>
        </p:nvGrpSpPr>
        <p:grpSpPr>
          <a:xfrm rot="10800000">
            <a:off x="8745326" y="4425438"/>
            <a:ext cx="119400" cy="54900"/>
            <a:chOff x="8645564" y="4373138"/>
            <a:chExt cx="119400" cy="54900"/>
          </a:xfrm>
        </p:grpSpPr>
        <p:cxnSp>
          <p:nvCxnSpPr>
            <p:cNvPr id="1456" name="Google Shape;1456;p61"/>
            <p:cNvCxnSpPr/>
            <p:nvPr/>
          </p:nvCxnSpPr>
          <p:spPr>
            <a:xfrm>
              <a:off x="8707064" y="43731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1457" name="Google Shape;1457;p61"/>
            <p:cNvCxnSpPr/>
            <p:nvPr/>
          </p:nvCxnSpPr>
          <p:spPr>
            <a:xfrm flipH="1">
              <a:off x="8645564" y="43731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1458" name="Google Shape;1458;p61">
            <a:hlinkClick/>
          </p:cNvPr>
          <p:cNvSpPr/>
          <p:nvPr/>
        </p:nvSpPr>
        <p:spPr>
          <a:xfrm>
            <a:off x="114725" y="299560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61">
            <a:hlinkClick/>
          </p:cNvPr>
          <p:cNvSpPr/>
          <p:nvPr/>
        </p:nvSpPr>
        <p:spPr>
          <a:xfrm>
            <a:off x="131850" y="371135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61">
            <a:hlinkClick/>
          </p:cNvPr>
          <p:cNvSpPr/>
          <p:nvPr/>
        </p:nvSpPr>
        <p:spPr>
          <a:xfrm>
            <a:off x="131850" y="4313988"/>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61">
            <a:hlinkClick/>
          </p:cNvPr>
          <p:cNvSpPr/>
          <p:nvPr/>
        </p:nvSpPr>
        <p:spPr>
          <a:xfrm>
            <a:off x="131838" y="23665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61">
            <a:hlinkClick action="ppaction://hlinksldjump" r:id="rId3"/>
          </p:cNvPr>
          <p:cNvSpPr/>
          <p:nvPr/>
        </p:nvSpPr>
        <p:spPr>
          <a:xfrm>
            <a:off x="131838" y="17419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61">
            <a:hlinkClick action="ppaction://hlinkshowjump?jump=previousslide"/>
          </p:cNvPr>
          <p:cNvSpPr/>
          <p:nvPr/>
        </p:nvSpPr>
        <p:spPr>
          <a:xfrm>
            <a:off x="8654437" y="3856175"/>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4" name="Google Shape;1464;p61"/>
          <p:cNvGrpSpPr/>
          <p:nvPr/>
        </p:nvGrpSpPr>
        <p:grpSpPr>
          <a:xfrm>
            <a:off x="8745348" y="3979338"/>
            <a:ext cx="119400" cy="54900"/>
            <a:chOff x="8745348" y="3979338"/>
            <a:chExt cx="119400" cy="54900"/>
          </a:xfrm>
        </p:grpSpPr>
        <p:cxnSp>
          <p:nvCxnSpPr>
            <p:cNvPr id="1465" name="Google Shape;1465;p61">
              <a:hlinkClick action="ppaction://hlinkshowjump?jump=previousslide"/>
            </p:cNvPr>
            <p:cNvCxnSpPr/>
            <p:nvPr/>
          </p:nvCxnSpPr>
          <p:spPr>
            <a:xfrm>
              <a:off x="8806848" y="39793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1466" name="Google Shape;1466;p61">
              <a:hlinkClick action="ppaction://hlinkshowjump?jump=previousslide"/>
            </p:cNvPr>
            <p:cNvCxnSpPr/>
            <p:nvPr/>
          </p:nvCxnSpPr>
          <p:spPr>
            <a:xfrm flipH="1">
              <a:off x="8745348" y="3979338"/>
              <a:ext cx="61500" cy="54900"/>
            </a:xfrm>
            <a:prstGeom prst="straightConnector1">
              <a:avLst/>
            </a:prstGeom>
            <a:noFill/>
            <a:ln cap="rnd" cmpd="sng" w="28575">
              <a:solidFill>
                <a:schemeClr val="lt1"/>
              </a:solidFill>
              <a:prstDash val="solid"/>
              <a:round/>
              <a:headEnd len="med" w="med" type="none"/>
              <a:tailEnd len="med" w="med" type="none"/>
            </a:ln>
          </p:spPr>
        </p:cxnSp>
      </p:grpSp>
      <p:pic>
        <p:nvPicPr>
          <p:cNvPr id="1467" name="Google Shape;1467;p61"/>
          <p:cNvPicPr preferRelativeResize="0"/>
          <p:nvPr/>
        </p:nvPicPr>
        <p:blipFill>
          <a:blip r:embed="rId4">
            <a:alphaModFix/>
          </a:blip>
          <a:stretch>
            <a:fillRect/>
          </a:stretch>
        </p:blipFill>
        <p:spPr>
          <a:xfrm>
            <a:off x="2016238" y="1846742"/>
            <a:ext cx="5759524" cy="13971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1" name="Shape 1471"/>
        <p:cNvGrpSpPr/>
        <p:nvPr/>
      </p:nvGrpSpPr>
      <p:grpSpPr>
        <a:xfrm>
          <a:off x="0" y="0"/>
          <a:ext cx="0" cy="0"/>
          <a:chOff x="0" y="0"/>
          <a:chExt cx="0" cy="0"/>
        </a:xfrm>
      </p:grpSpPr>
      <p:sp>
        <p:nvSpPr>
          <p:cNvPr id="1472" name="Google Shape;1472;p62"/>
          <p:cNvSpPr/>
          <p:nvPr/>
        </p:nvSpPr>
        <p:spPr>
          <a:xfrm rot="-5400000">
            <a:off x="181950" y="1587925"/>
            <a:ext cx="423000" cy="6537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3" name="Google Shape;1473;p62"/>
          <p:cNvGrpSpPr/>
          <p:nvPr/>
        </p:nvGrpSpPr>
        <p:grpSpPr>
          <a:xfrm>
            <a:off x="192327" y="335373"/>
            <a:ext cx="239095" cy="171413"/>
            <a:chOff x="-1593925" y="-140225"/>
            <a:chExt cx="331800" cy="237875"/>
          </a:xfrm>
        </p:grpSpPr>
        <p:cxnSp>
          <p:nvCxnSpPr>
            <p:cNvPr id="1474" name="Google Shape;1474;p62"/>
            <p:cNvCxnSpPr/>
            <p:nvPr/>
          </p:nvCxnSpPr>
          <p:spPr>
            <a:xfrm>
              <a:off x="-1593925" y="-140225"/>
              <a:ext cx="331800" cy="0"/>
            </a:xfrm>
            <a:prstGeom prst="straightConnector1">
              <a:avLst/>
            </a:prstGeom>
            <a:noFill/>
            <a:ln cap="rnd" cmpd="sng" w="28575">
              <a:solidFill>
                <a:schemeClr val="lt1"/>
              </a:solidFill>
              <a:prstDash val="solid"/>
              <a:round/>
              <a:headEnd len="med" w="med" type="none"/>
              <a:tailEnd len="med" w="med" type="none"/>
            </a:ln>
          </p:spPr>
        </p:cxnSp>
        <p:cxnSp>
          <p:nvCxnSpPr>
            <p:cNvPr id="1475" name="Google Shape;1475;p62"/>
            <p:cNvCxnSpPr/>
            <p:nvPr/>
          </p:nvCxnSpPr>
          <p:spPr>
            <a:xfrm>
              <a:off x="-1593925" y="-21287"/>
              <a:ext cx="331800" cy="0"/>
            </a:xfrm>
            <a:prstGeom prst="straightConnector1">
              <a:avLst/>
            </a:prstGeom>
            <a:noFill/>
            <a:ln cap="rnd" cmpd="sng" w="28575">
              <a:solidFill>
                <a:schemeClr val="lt1"/>
              </a:solidFill>
              <a:prstDash val="solid"/>
              <a:round/>
              <a:headEnd len="med" w="med" type="none"/>
              <a:tailEnd len="med" w="med" type="none"/>
            </a:ln>
          </p:spPr>
        </p:cxnSp>
        <p:cxnSp>
          <p:nvCxnSpPr>
            <p:cNvPr id="1476" name="Google Shape;1476;p62"/>
            <p:cNvCxnSpPr/>
            <p:nvPr/>
          </p:nvCxnSpPr>
          <p:spPr>
            <a:xfrm>
              <a:off x="-1593925" y="97650"/>
              <a:ext cx="331800" cy="0"/>
            </a:xfrm>
            <a:prstGeom prst="straightConnector1">
              <a:avLst/>
            </a:prstGeom>
            <a:noFill/>
            <a:ln cap="rnd" cmpd="sng" w="28575">
              <a:solidFill>
                <a:schemeClr val="lt1"/>
              </a:solidFill>
              <a:prstDash val="solid"/>
              <a:round/>
              <a:headEnd len="med" w="med" type="none"/>
              <a:tailEnd len="med" w="med" type="none"/>
            </a:ln>
          </p:spPr>
        </p:cxnSp>
      </p:grpSp>
      <p:grpSp>
        <p:nvGrpSpPr>
          <p:cNvPr id="1477" name="Google Shape;1477;p62"/>
          <p:cNvGrpSpPr/>
          <p:nvPr/>
        </p:nvGrpSpPr>
        <p:grpSpPr>
          <a:xfrm>
            <a:off x="192331" y="1823751"/>
            <a:ext cx="239088" cy="182056"/>
            <a:chOff x="359175" y="637250"/>
            <a:chExt cx="255300" cy="194400"/>
          </a:xfrm>
        </p:grpSpPr>
        <p:grpSp>
          <p:nvGrpSpPr>
            <p:cNvPr id="1478" name="Google Shape;1478;p62"/>
            <p:cNvGrpSpPr/>
            <p:nvPr/>
          </p:nvGrpSpPr>
          <p:grpSpPr>
            <a:xfrm>
              <a:off x="359175" y="637250"/>
              <a:ext cx="255300" cy="78000"/>
              <a:chOff x="648300" y="324950"/>
              <a:chExt cx="255300" cy="78000"/>
            </a:xfrm>
          </p:grpSpPr>
          <p:cxnSp>
            <p:nvCxnSpPr>
              <p:cNvPr id="1479" name="Google Shape;1479;p62"/>
              <p:cNvCxnSpPr/>
              <p:nvPr/>
            </p:nvCxnSpPr>
            <p:spPr>
              <a:xfrm flipH="1" rot="10800000">
                <a:off x="648300" y="324950"/>
                <a:ext cx="127800" cy="78000"/>
              </a:xfrm>
              <a:prstGeom prst="straightConnector1">
                <a:avLst/>
              </a:prstGeom>
              <a:noFill/>
              <a:ln cap="rnd" cmpd="sng" w="28575">
                <a:solidFill>
                  <a:schemeClr val="lt1"/>
                </a:solidFill>
                <a:prstDash val="solid"/>
                <a:round/>
                <a:headEnd len="med" w="med" type="none"/>
                <a:tailEnd len="med" w="med" type="none"/>
              </a:ln>
            </p:spPr>
          </p:cxnSp>
          <p:cxnSp>
            <p:nvCxnSpPr>
              <p:cNvPr id="1480" name="Google Shape;1480;p62"/>
              <p:cNvCxnSpPr/>
              <p:nvPr/>
            </p:nvCxnSpPr>
            <p:spPr>
              <a:xfrm rot="10800000">
                <a:off x="776100" y="324950"/>
                <a:ext cx="127500" cy="78000"/>
              </a:xfrm>
              <a:prstGeom prst="straightConnector1">
                <a:avLst/>
              </a:prstGeom>
              <a:noFill/>
              <a:ln cap="rnd" cmpd="sng" w="28575">
                <a:solidFill>
                  <a:schemeClr val="lt1"/>
                </a:solidFill>
                <a:prstDash val="solid"/>
                <a:round/>
                <a:headEnd len="med" w="med" type="none"/>
                <a:tailEnd len="med" w="med" type="none"/>
              </a:ln>
            </p:spPr>
          </p:cxnSp>
        </p:grpSp>
        <p:sp>
          <p:nvSpPr>
            <p:cNvPr id="1481" name="Google Shape;1481;p62"/>
            <p:cNvSpPr/>
            <p:nvPr/>
          </p:nvSpPr>
          <p:spPr>
            <a:xfrm>
              <a:off x="404725" y="637250"/>
              <a:ext cx="166500" cy="194400"/>
            </a:xfrm>
            <a:custGeom>
              <a:rect b="b" l="l" r="r" t="t"/>
              <a:pathLst>
                <a:path extrusionOk="0" h="7776" w="6660">
                  <a:moveTo>
                    <a:pt x="0" y="2108"/>
                  </a:moveTo>
                  <a:lnTo>
                    <a:pt x="2" y="7776"/>
                  </a:lnTo>
                  <a:lnTo>
                    <a:pt x="6566" y="7776"/>
                  </a:lnTo>
                  <a:lnTo>
                    <a:pt x="6660" y="2108"/>
                  </a:lnTo>
                  <a:lnTo>
                    <a:pt x="3250" y="0"/>
                  </a:lnTo>
                  <a:close/>
                </a:path>
              </a:pathLst>
            </a:custGeom>
            <a:noFill/>
            <a:ln cap="flat" cmpd="sng" w="28575">
              <a:solidFill>
                <a:schemeClr val="lt1"/>
              </a:solidFill>
              <a:prstDash val="solid"/>
              <a:round/>
              <a:headEnd len="med" w="med" type="none"/>
              <a:tailEnd len="med" w="med" type="none"/>
            </a:ln>
          </p:spPr>
        </p:sp>
      </p:grpSp>
      <p:grpSp>
        <p:nvGrpSpPr>
          <p:cNvPr id="1482" name="Google Shape;1482;p62"/>
          <p:cNvGrpSpPr/>
          <p:nvPr/>
        </p:nvGrpSpPr>
        <p:grpSpPr>
          <a:xfrm>
            <a:off x="223704" y="2465582"/>
            <a:ext cx="176342" cy="159500"/>
            <a:chOff x="518158" y="1088300"/>
            <a:chExt cx="176342" cy="159500"/>
          </a:xfrm>
        </p:grpSpPr>
        <p:cxnSp>
          <p:nvCxnSpPr>
            <p:cNvPr id="1483" name="Google Shape;1483;p62"/>
            <p:cNvCxnSpPr/>
            <p:nvPr/>
          </p:nvCxnSpPr>
          <p:spPr>
            <a:xfrm>
              <a:off x="518158" y="1183900"/>
              <a:ext cx="0" cy="63900"/>
            </a:xfrm>
            <a:prstGeom prst="straightConnector1">
              <a:avLst/>
            </a:prstGeom>
            <a:noFill/>
            <a:ln cap="rnd" cmpd="sng" w="28575">
              <a:solidFill>
                <a:schemeClr val="lt1"/>
              </a:solidFill>
              <a:prstDash val="solid"/>
              <a:round/>
              <a:headEnd len="med" w="med" type="none"/>
              <a:tailEnd len="med" w="med" type="none"/>
            </a:ln>
          </p:spPr>
        </p:cxnSp>
        <p:cxnSp>
          <p:nvCxnSpPr>
            <p:cNvPr id="1484" name="Google Shape;1484;p62"/>
            <p:cNvCxnSpPr/>
            <p:nvPr/>
          </p:nvCxnSpPr>
          <p:spPr>
            <a:xfrm>
              <a:off x="606329" y="1137700"/>
              <a:ext cx="0" cy="110100"/>
            </a:xfrm>
            <a:prstGeom prst="straightConnector1">
              <a:avLst/>
            </a:prstGeom>
            <a:noFill/>
            <a:ln cap="rnd" cmpd="sng" w="28575">
              <a:solidFill>
                <a:schemeClr val="lt1"/>
              </a:solidFill>
              <a:prstDash val="solid"/>
              <a:round/>
              <a:headEnd len="med" w="med" type="none"/>
              <a:tailEnd len="med" w="med" type="none"/>
            </a:ln>
          </p:spPr>
        </p:cxnSp>
        <p:cxnSp>
          <p:nvCxnSpPr>
            <p:cNvPr id="1485" name="Google Shape;1485;p62"/>
            <p:cNvCxnSpPr/>
            <p:nvPr/>
          </p:nvCxnSpPr>
          <p:spPr>
            <a:xfrm>
              <a:off x="694500" y="1088300"/>
              <a:ext cx="0" cy="159300"/>
            </a:xfrm>
            <a:prstGeom prst="straightConnector1">
              <a:avLst/>
            </a:prstGeom>
            <a:noFill/>
            <a:ln cap="rnd" cmpd="sng" w="28575">
              <a:solidFill>
                <a:schemeClr val="lt1"/>
              </a:solidFill>
              <a:prstDash val="solid"/>
              <a:round/>
              <a:headEnd len="med" w="med" type="none"/>
              <a:tailEnd len="med" w="med" type="none"/>
            </a:ln>
          </p:spPr>
        </p:cxnSp>
      </p:grpSp>
      <p:grpSp>
        <p:nvGrpSpPr>
          <p:cNvPr id="1486" name="Google Shape;1486;p62"/>
          <p:cNvGrpSpPr/>
          <p:nvPr/>
        </p:nvGrpSpPr>
        <p:grpSpPr>
          <a:xfrm>
            <a:off x="223675" y="3084858"/>
            <a:ext cx="176400" cy="263091"/>
            <a:chOff x="519725" y="1778180"/>
            <a:chExt cx="176400" cy="263091"/>
          </a:xfrm>
        </p:grpSpPr>
        <p:sp>
          <p:nvSpPr>
            <p:cNvPr id="1487" name="Google Shape;1487;p62"/>
            <p:cNvSpPr/>
            <p:nvPr/>
          </p:nvSpPr>
          <p:spPr>
            <a:xfrm>
              <a:off x="564482" y="1778180"/>
              <a:ext cx="87000" cy="87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62"/>
            <p:cNvSpPr/>
            <p:nvPr/>
          </p:nvSpPr>
          <p:spPr>
            <a:xfrm rot="5400000">
              <a:off x="519725" y="1864870"/>
              <a:ext cx="176400" cy="176400"/>
            </a:xfrm>
            <a:prstGeom prst="pie">
              <a:avLst>
                <a:gd fmla="val 5432773" name="adj1"/>
                <a:gd fmla="val 1620000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9" name="Google Shape;1489;p62"/>
          <p:cNvGrpSpPr/>
          <p:nvPr/>
        </p:nvGrpSpPr>
        <p:grpSpPr>
          <a:xfrm>
            <a:off x="218275" y="3807724"/>
            <a:ext cx="187200" cy="159600"/>
            <a:chOff x="508825" y="2429151"/>
            <a:chExt cx="187200" cy="159600"/>
          </a:xfrm>
        </p:grpSpPr>
        <p:sp>
          <p:nvSpPr>
            <p:cNvPr id="1490" name="Google Shape;1490;p62"/>
            <p:cNvSpPr/>
            <p:nvPr/>
          </p:nvSpPr>
          <p:spPr>
            <a:xfrm>
              <a:off x="508825" y="2429151"/>
              <a:ext cx="187200" cy="159600"/>
            </a:xfrm>
            <a:prstGeom prst="snip1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62"/>
            <p:cNvSpPr/>
            <p:nvPr/>
          </p:nvSpPr>
          <p:spPr>
            <a:xfrm>
              <a:off x="644725" y="2430650"/>
              <a:ext cx="48825" cy="52400"/>
            </a:xfrm>
            <a:custGeom>
              <a:rect b="b" l="l" r="r" t="t"/>
              <a:pathLst>
                <a:path extrusionOk="0" h="2096" w="1953">
                  <a:moveTo>
                    <a:pt x="0" y="0"/>
                  </a:moveTo>
                  <a:lnTo>
                    <a:pt x="1024" y="167"/>
                  </a:lnTo>
                  <a:lnTo>
                    <a:pt x="1905" y="1286"/>
                  </a:lnTo>
                  <a:lnTo>
                    <a:pt x="1953" y="2096"/>
                  </a:lnTo>
                  <a:lnTo>
                    <a:pt x="24" y="2096"/>
                  </a:lnTo>
                  <a:close/>
                </a:path>
              </a:pathLst>
            </a:custGeom>
            <a:solidFill>
              <a:schemeClr val="lt1"/>
            </a:solidFill>
            <a:ln cap="flat" cmpd="sng" w="28575">
              <a:solidFill>
                <a:schemeClr val="lt1"/>
              </a:solidFill>
              <a:prstDash val="solid"/>
              <a:round/>
              <a:headEnd len="med" w="med" type="none"/>
              <a:tailEnd len="med" w="med" type="none"/>
            </a:ln>
          </p:spPr>
        </p:sp>
      </p:grpSp>
      <p:grpSp>
        <p:nvGrpSpPr>
          <p:cNvPr id="1492" name="Google Shape;1492;p62"/>
          <p:cNvGrpSpPr/>
          <p:nvPr/>
        </p:nvGrpSpPr>
        <p:grpSpPr>
          <a:xfrm>
            <a:off x="223675" y="4427100"/>
            <a:ext cx="176400" cy="176400"/>
            <a:chOff x="514225" y="2875375"/>
            <a:chExt cx="176400" cy="176400"/>
          </a:xfrm>
        </p:grpSpPr>
        <p:sp>
          <p:nvSpPr>
            <p:cNvPr id="1493" name="Google Shape;1493;p62"/>
            <p:cNvSpPr/>
            <p:nvPr/>
          </p:nvSpPr>
          <p:spPr>
            <a:xfrm>
              <a:off x="514225" y="2875375"/>
              <a:ext cx="176400" cy="1764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94" name="Google Shape;1494;p62"/>
            <p:cNvCxnSpPr/>
            <p:nvPr/>
          </p:nvCxnSpPr>
          <p:spPr>
            <a:xfrm>
              <a:off x="602425" y="2922150"/>
              <a:ext cx="0" cy="46500"/>
            </a:xfrm>
            <a:prstGeom prst="straightConnector1">
              <a:avLst/>
            </a:prstGeom>
            <a:noFill/>
            <a:ln cap="rnd" cmpd="sng" w="28575">
              <a:solidFill>
                <a:schemeClr val="lt1"/>
              </a:solidFill>
              <a:prstDash val="solid"/>
              <a:round/>
              <a:headEnd len="med" w="med" type="none"/>
              <a:tailEnd len="med" w="med" type="none"/>
            </a:ln>
          </p:spPr>
        </p:cxnSp>
        <p:cxnSp>
          <p:nvCxnSpPr>
            <p:cNvPr id="1495" name="Google Shape;1495;p62"/>
            <p:cNvCxnSpPr/>
            <p:nvPr/>
          </p:nvCxnSpPr>
          <p:spPr>
            <a:xfrm rot="10800000">
              <a:off x="602450" y="2968650"/>
              <a:ext cx="38700" cy="0"/>
            </a:xfrm>
            <a:prstGeom prst="straightConnector1">
              <a:avLst/>
            </a:prstGeom>
            <a:noFill/>
            <a:ln cap="rnd" cmpd="sng" w="28575">
              <a:solidFill>
                <a:schemeClr val="lt1"/>
              </a:solidFill>
              <a:prstDash val="solid"/>
              <a:round/>
              <a:headEnd len="med" w="med" type="none"/>
              <a:tailEnd len="med" w="med" type="none"/>
            </a:ln>
          </p:spPr>
        </p:cxnSp>
      </p:grpSp>
      <p:sp>
        <p:nvSpPr>
          <p:cNvPr id="1496" name="Google Shape;1496;p62"/>
          <p:cNvSpPr txBox="1"/>
          <p:nvPr>
            <p:ph idx="1" type="body"/>
          </p:nvPr>
        </p:nvSpPr>
        <p:spPr>
          <a:xfrm>
            <a:off x="1368000" y="1016775"/>
            <a:ext cx="7056000" cy="35865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Iterates over a sequence</a:t>
            </a:r>
            <a:endParaRPr sz="2300"/>
          </a:p>
          <a:p>
            <a:pPr indent="0" lvl="0" marL="0" rtl="0" algn="l">
              <a:spcBef>
                <a:spcPts val="1600"/>
              </a:spcBef>
              <a:spcAft>
                <a:spcPts val="0"/>
              </a:spcAft>
              <a:buNone/>
            </a:pPr>
            <a:r>
              <a:t/>
            </a:r>
            <a:endParaRPr sz="2300"/>
          </a:p>
          <a:p>
            <a:pPr indent="0" lvl="0" marL="0" rtl="0" algn="l">
              <a:spcBef>
                <a:spcPts val="1600"/>
              </a:spcBef>
              <a:spcAft>
                <a:spcPts val="0"/>
              </a:spcAft>
              <a:buNone/>
            </a:pPr>
            <a:r>
              <a:t/>
            </a:r>
            <a:endParaRPr sz="2300"/>
          </a:p>
          <a:p>
            <a:pPr indent="0" lvl="0" marL="0" rtl="0" algn="l">
              <a:spcBef>
                <a:spcPts val="1600"/>
              </a:spcBef>
              <a:spcAft>
                <a:spcPts val="0"/>
              </a:spcAft>
              <a:buNone/>
            </a:pPr>
            <a:r>
              <a:t/>
            </a:r>
            <a:endParaRPr sz="2300"/>
          </a:p>
          <a:p>
            <a:pPr indent="0" lvl="0" marL="0" rtl="0" algn="l">
              <a:spcBef>
                <a:spcPts val="1600"/>
              </a:spcBef>
              <a:spcAft>
                <a:spcPts val="1600"/>
              </a:spcAft>
              <a:buNone/>
            </a:pPr>
            <a:r>
              <a:t/>
            </a:r>
            <a:endParaRPr sz="2300"/>
          </a:p>
        </p:txBody>
      </p:sp>
      <p:sp>
        <p:nvSpPr>
          <p:cNvPr id="1497" name="Google Shape;1497;p62"/>
          <p:cNvSpPr txBox="1"/>
          <p:nvPr>
            <p:ph type="title"/>
          </p:nvPr>
        </p:nvSpPr>
        <p:spPr>
          <a:xfrm>
            <a:off x="648000" y="368825"/>
            <a:ext cx="84960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For</a:t>
            </a:r>
            <a:r>
              <a:rPr lang="en"/>
              <a:t>-loop</a:t>
            </a:r>
            <a:endParaRPr/>
          </a:p>
        </p:txBody>
      </p:sp>
      <p:sp>
        <p:nvSpPr>
          <p:cNvPr id="1498" name="Google Shape;1498;p62">
            <a:hlinkClick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9" name="Google Shape;1499;p62"/>
          <p:cNvGrpSpPr/>
          <p:nvPr/>
        </p:nvGrpSpPr>
        <p:grpSpPr>
          <a:xfrm rot="10800000">
            <a:off x="8745326" y="4425438"/>
            <a:ext cx="119400" cy="54900"/>
            <a:chOff x="8645564" y="4373138"/>
            <a:chExt cx="119400" cy="54900"/>
          </a:xfrm>
        </p:grpSpPr>
        <p:cxnSp>
          <p:nvCxnSpPr>
            <p:cNvPr id="1500" name="Google Shape;1500;p62"/>
            <p:cNvCxnSpPr/>
            <p:nvPr/>
          </p:nvCxnSpPr>
          <p:spPr>
            <a:xfrm>
              <a:off x="8707064" y="43731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1501" name="Google Shape;1501;p62"/>
            <p:cNvCxnSpPr/>
            <p:nvPr/>
          </p:nvCxnSpPr>
          <p:spPr>
            <a:xfrm flipH="1">
              <a:off x="8645564" y="43731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1502" name="Google Shape;1502;p62">
            <a:hlinkClick/>
          </p:cNvPr>
          <p:cNvSpPr/>
          <p:nvPr/>
        </p:nvSpPr>
        <p:spPr>
          <a:xfrm>
            <a:off x="114725" y="299560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62">
            <a:hlinkClick/>
          </p:cNvPr>
          <p:cNvSpPr/>
          <p:nvPr/>
        </p:nvSpPr>
        <p:spPr>
          <a:xfrm>
            <a:off x="131850" y="371135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62">
            <a:hlinkClick/>
          </p:cNvPr>
          <p:cNvSpPr/>
          <p:nvPr/>
        </p:nvSpPr>
        <p:spPr>
          <a:xfrm>
            <a:off x="131850" y="4313988"/>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62">
            <a:hlinkClick/>
          </p:cNvPr>
          <p:cNvSpPr/>
          <p:nvPr/>
        </p:nvSpPr>
        <p:spPr>
          <a:xfrm>
            <a:off x="131838" y="23665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62">
            <a:hlinkClick action="ppaction://hlinksldjump" r:id="rId3"/>
          </p:cNvPr>
          <p:cNvSpPr/>
          <p:nvPr/>
        </p:nvSpPr>
        <p:spPr>
          <a:xfrm>
            <a:off x="131838" y="17419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62">
            <a:hlinkClick action="ppaction://hlinkshowjump?jump=previousslide"/>
          </p:cNvPr>
          <p:cNvSpPr/>
          <p:nvPr/>
        </p:nvSpPr>
        <p:spPr>
          <a:xfrm>
            <a:off x="8654437" y="3856175"/>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8" name="Google Shape;1508;p62"/>
          <p:cNvGrpSpPr/>
          <p:nvPr/>
        </p:nvGrpSpPr>
        <p:grpSpPr>
          <a:xfrm>
            <a:off x="8745348" y="3979338"/>
            <a:ext cx="119400" cy="54900"/>
            <a:chOff x="8745348" y="3979338"/>
            <a:chExt cx="119400" cy="54900"/>
          </a:xfrm>
        </p:grpSpPr>
        <p:cxnSp>
          <p:nvCxnSpPr>
            <p:cNvPr id="1509" name="Google Shape;1509;p62">
              <a:hlinkClick action="ppaction://hlinkshowjump?jump=previousslide"/>
            </p:cNvPr>
            <p:cNvCxnSpPr/>
            <p:nvPr/>
          </p:nvCxnSpPr>
          <p:spPr>
            <a:xfrm>
              <a:off x="8806848" y="39793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1510" name="Google Shape;1510;p62">
              <a:hlinkClick action="ppaction://hlinkshowjump?jump=previousslide"/>
            </p:cNvPr>
            <p:cNvCxnSpPr/>
            <p:nvPr/>
          </p:nvCxnSpPr>
          <p:spPr>
            <a:xfrm flipH="1">
              <a:off x="8745348" y="3979338"/>
              <a:ext cx="61500" cy="54900"/>
            </a:xfrm>
            <a:prstGeom prst="straightConnector1">
              <a:avLst/>
            </a:prstGeom>
            <a:noFill/>
            <a:ln cap="rnd" cmpd="sng" w="28575">
              <a:solidFill>
                <a:schemeClr val="lt1"/>
              </a:solidFill>
              <a:prstDash val="solid"/>
              <a:round/>
              <a:headEnd len="med" w="med" type="none"/>
              <a:tailEnd len="med" w="med" type="none"/>
            </a:ln>
          </p:spPr>
        </p:cxnSp>
      </p:grpSp>
      <p:pic>
        <p:nvPicPr>
          <p:cNvPr id="1511" name="Google Shape;1511;p62"/>
          <p:cNvPicPr preferRelativeResize="0"/>
          <p:nvPr/>
        </p:nvPicPr>
        <p:blipFill>
          <a:blip r:embed="rId4">
            <a:alphaModFix/>
          </a:blip>
          <a:stretch>
            <a:fillRect/>
          </a:stretch>
        </p:blipFill>
        <p:spPr>
          <a:xfrm>
            <a:off x="3126788" y="1823750"/>
            <a:ext cx="3538425" cy="11013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5" name="Shape 1515"/>
        <p:cNvGrpSpPr/>
        <p:nvPr/>
      </p:nvGrpSpPr>
      <p:grpSpPr>
        <a:xfrm>
          <a:off x="0" y="0"/>
          <a:ext cx="0" cy="0"/>
          <a:chOff x="0" y="0"/>
          <a:chExt cx="0" cy="0"/>
        </a:xfrm>
      </p:grpSpPr>
      <p:sp>
        <p:nvSpPr>
          <p:cNvPr id="1516" name="Google Shape;1516;p63"/>
          <p:cNvSpPr/>
          <p:nvPr/>
        </p:nvSpPr>
        <p:spPr>
          <a:xfrm>
            <a:off x="2418750" y="2072713"/>
            <a:ext cx="4954500" cy="1848300"/>
          </a:xfrm>
          <a:prstGeom prst="roundRect">
            <a:avLst>
              <a:gd fmla="val 886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7" name="Google Shape;1517;p63"/>
          <p:cNvGrpSpPr/>
          <p:nvPr/>
        </p:nvGrpSpPr>
        <p:grpSpPr>
          <a:xfrm>
            <a:off x="192327" y="335373"/>
            <a:ext cx="239095" cy="171413"/>
            <a:chOff x="-1593925" y="-140225"/>
            <a:chExt cx="331800" cy="237875"/>
          </a:xfrm>
        </p:grpSpPr>
        <p:cxnSp>
          <p:nvCxnSpPr>
            <p:cNvPr id="1518" name="Google Shape;1518;p63"/>
            <p:cNvCxnSpPr/>
            <p:nvPr/>
          </p:nvCxnSpPr>
          <p:spPr>
            <a:xfrm>
              <a:off x="-1593925" y="-140225"/>
              <a:ext cx="331800" cy="0"/>
            </a:xfrm>
            <a:prstGeom prst="straightConnector1">
              <a:avLst/>
            </a:prstGeom>
            <a:noFill/>
            <a:ln cap="rnd" cmpd="sng" w="28575">
              <a:solidFill>
                <a:schemeClr val="lt1"/>
              </a:solidFill>
              <a:prstDash val="solid"/>
              <a:round/>
              <a:headEnd len="med" w="med" type="none"/>
              <a:tailEnd len="med" w="med" type="none"/>
            </a:ln>
          </p:spPr>
        </p:cxnSp>
        <p:cxnSp>
          <p:nvCxnSpPr>
            <p:cNvPr id="1519" name="Google Shape;1519;p63"/>
            <p:cNvCxnSpPr/>
            <p:nvPr/>
          </p:nvCxnSpPr>
          <p:spPr>
            <a:xfrm>
              <a:off x="-1593925" y="-21287"/>
              <a:ext cx="331800" cy="0"/>
            </a:xfrm>
            <a:prstGeom prst="straightConnector1">
              <a:avLst/>
            </a:prstGeom>
            <a:noFill/>
            <a:ln cap="rnd" cmpd="sng" w="28575">
              <a:solidFill>
                <a:schemeClr val="lt1"/>
              </a:solidFill>
              <a:prstDash val="solid"/>
              <a:round/>
              <a:headEnd len="med" w="med" type="none"/>
              <a:tailEnd len="med" w="med" type="none"/>
            </a:ln>
          </p:spPr>
        </p:cxnSp>
        <p:cxnSp>
          <p:nvCxnSpPr>
            <p:cNvPr id="1520" name="Google Shape;1520;p63"/>
            <p:cNvCxnSpPr/>
            <p:nvPr/>
          </p:nvCxnSpPr>
          <p:spPr>
            <a:xfrm>
              <a:off x="-1593925" y="97650"/>
              <a:ext cx="331800" cy="0"/>
            </a:xfrm>
            <a:prstGeom prst="straightConnector1">
              <a:avLst/>
            </a:prstGeom>
            <a:noFill/>
            <a:ln cap="rnd" cmpd="sng" w="28575">
              <a:solidFill>
                <a:schemeClr val="lt1"/>
              </a:solidFill>
              <a:prstDash val="solid"/>
              <a:round/>
              <a:headEnd len="med" w="med" type="none"/>
              <a:tailEnd len="med" w="med" type="none"/>
            </a:ln>
          </p:spPr>
        </p:cxnSp>
      </p:grpSp>
      <p:sp>
        <p:nvSpPr>
          <p:cNvPr id="1521" name="Google Shape;1521;p63"/>
          <p:cNvSpPr/>
          <p:nvPr/>
        </p:nvSpPr>
        <p:spPr>
          <a:xfrm rot="-5400000">
            <a:off x="181950" y="2218475"/>
            <a:ext cx="423000" cy="6537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2" name="Google Shape;1522;p63"/>
          <p:cNvGrpSpPr/>
          <p:nvPr/>
        </p:nvGrpSpPr>
        <p:grpSpPr>
          <a:xfrm>
            <a:off x="192331" y="1823751"/>
            <a:ext cx="239088" cy="182056"/>
            <a:chOff x="359175" y="637250"/>
            <a:chExt cx="255300" cy="194400"/>
          </a:xfrm>
        </p:grpSpPr>
        <p:grpSp>
          <p:nvGrpSpPr>
            <p:cNvPr id="1523" name="Google Shape;1523;p63"/>
            <p:cNvGrpSpPr/>
            <p:nvPr/>
          </p:nvGrpSpPr>
          <p:grpSpPr>
            <a:xfrm>
              <a:off x="359175" y="637250"/>
              <a:ext cx="255300" cy="78000"/>
              <a:chOff x="648300" y="324950"/>
              <a:chExt cx="255300" cy="78000"/>
            </a:xfrm>
          </p:grpSpPr>
          <p:cxnSp>
            <p:nvCxnSpPr>
              <p:cNvPr id="1524" name="Google Shape;1524;p63"/>
              <p:cNvCxnSpPr/>
              <p:nvPr/>
            </p:nvCxnSpPr>
            <p:spPr>
              <a:xfrm flipH="1" rot="10800000">
                <a:off x="648300" y="324950"/>
                <a:ext cx="127800" cy="78000"/>
              </a:xfrm>
              <a:prstGeom prst="straightConnector1">
                <a:avLst/>
              </a:prstGeom>
              <a:noFill/>
              <a:ln cap="rnd" cmpd="sng" w="28575">
                <a:solidFill>
                  <a:schemeClr val="lt1"/>
                </a:solidFill>
                <a:prstDash val="solid"/>
                <a:round/>
                <a:headEnd len="med" w="med" type="none"/>
                <a:tailEnd len="med" w="med" type="none"/>
              </a:ln>
            </p:spPr>
          </p:cxnSp>
          <p:cxnSp>
            <p:nvCxnSpPr>
              <p:cNvPr id="1525" name="Google Shape;1525;p63"/>
              <p:cNvCxnSpPr/>
              <p:nvPr/>
            </p:nvCxnSpPr>
            <p:spPr>
              <a:xfrm rot="10800000">
                <a:off x="776100" y="324950"/>
                <a:ext cx="127500" cy="78000"/>
              </a:xfrm>
              <a:prstGeom prst="straightConnector1">
                <a:avLst/>
              </a:prstGeom>
              <a:noFill/>
              <a:ln cap="rnd" cmpd="sng" w="28575">
                <a:solidFill>
                  <a:schemeClr val="lt1"/>
                </a:solidFill>
                <a:prstDash val="solid"/>
                <a:round/>
                <a:headEnd len="med" w="med" type="none"/>
                <a:tailEnd len="med" w="med" type="none"/>
              </a:ln>
            </p:spPr>
          </p:cxnSp>
        </p:grpSp>
        <p:sp>
          <p:nvSpPr>
            <p:cNvPr id="1526" name="Google Shape;1526;p63"/>
            <p:cNvSpPr/>
            <p:nvPr/>
          </p:nvSpPr>
          <p:spPr>
            <a:xfrm>
              <a:off x="404725" y="637250"/>
              <a:ext cx="166500" cy="194400"/>
            </a:xfrm>
            <a:custGeom>
              <a:rect b="b" l="l" r="r" t="t"/>
              <a:pathLst>
                <a:path extrusionOk="0" h="7776" w="6660">
                  <a:moveTo>
                    <a:pt x="0" y="2108"/>
                  </a:moveTo>
                  <a:lnTo>
                    <a:pt x="2" y="7776"/>
                  </a:lnTo>
                  <a:lnTo>
                    <a:pt x="6566" y="7776"/>
                  </a:lnTo>
                  <a:lnTo>
                    <a:pt x="6660" y="2108"/>
                  </a:lnTo>
                  <a:lnTo>
                    <a:pt x="3250" y="0"/>
                  </a:lnTo>
                  <a:close/>
                </a:path>
              </a:pathLst>
            </a:custGeom>
            <a:noFill/>
            <a:ln cap="flat" cmpd="sng" w="28575">
              <a:solidFill>
                <a:schemeClr val="lt1"/>
              </a:solidFill>
              <a:prstDash val="solid"/>
              <a:round/>
              <a:headEnd len="med" w="med" type="none"/>
              <a:tailEnd len="med" w="med" type="none"/>
            </a:ln>
          </p:spPr>
        </p:sp>
      </p:grpSp>
      <p:grpSp>
        <p:nvGrpSpPr>
          <p:cNvPr id="1527" name="Google Shape;1527;p63"/>
          <p:cNvGrpSpPr/>
          <p:nvPr/>
        </p:nvGrpSpPr>
        <p:grpSpPr>
          <a:xfrm>
            <a:off x="223704" y="2465582"/>
            <a:ext cx="176342" cy="159500"/>
            <a:chOff x="518158" y="1088300"/>
            <a:chExt cx="176342" cy="159500"/>
          </a:xfrm>
        </p:grpSpPr>
        <p:cxnSp>
          <p:nvCxnSpPr>
            <p:cNvPr id="1528" name="Google Shape;1528;p63"/>
            <p:cNvCxnSpPr/>
            <p:nvPr/>
          </p:nvCxnSpPr>
          <p:spPr>
            <a:xfrm>
              <a:off x="518158" y="1183900"/>
              <a:ext cx="0" cy="63900"/>
            </a:xfrm>
            <a:prstGeom prst="straightConnector1">
              <a:avLst/>
            </a:prstGeom>
            <a:noFill/>
            <a:ln cap="rnd" cmpd="sng" w="28575">
              <a:solidFill>
                <a:schemeClr val="lt1"/>
              </a:solidFill>
              <a:prstDash val="solid"/>
              <a:round/>
              <a:headEnd len="med" w="med" type="none"/>
              <a:tailEnd len="med" w="med" type="none"/>
            </a:ln>
          </p:spPr>
        </p:cxnSp>
        <p:cxnSp>
          <p:nvCxnSpPr>
            <p:cNvPr id="1529" name="Google Shape;1529;p63"/>
            <p:cNvCxnSpPr/>
            <p:nvPr/>
          </p:nvCxnSpPr>
          <p:spPr>
            <a:xfrm>
              <a:off x="606329" y="1137700"/>
              <a:ext cx="0" cy="110100"/>
            </a:xfrm>
            <a:prstGeom prst="straightConnector1">
              <a:avLst/>
            </a:prstGeom>
            <a:noFill/>
            <a:ln cap="rnd" cmpd="sng" w="28575">
              <a:solidFill>
                <a:schemeClr val="lt1"/>
              </a:solidFill>
              <a:prstDash val="solid"/>
              <a:round/>
              <a:headEnd len="med" w="med" type="none"/>
              <a:tailEnd len="med" w="med" type="none"/>
            </a:ln>
          </p:spPr>
        </p:cxnSp>
        <p:cxnSp>
          <p:nvCxnSpPr>
            <p:cNvPr id="1530" name="Google Shape;1530;p63"/>
            <p:cNvCxnSpPr/>
            <p:nvPr/>
          </p:nvCxnSpPr>
          <p:spPr>
            <a:xfrm>
              <a:off x="694500" y="1088300"/>
              <a:ext cx="0" cy="159300"/>
            </a:xfrm>
            <a:prstGeom prst="straightConnector1">
              <a:avLst/>
            </a:prstGeom>
            <a:noFill/>
            <a:ln cap="rnd" cmpd="sng" w="28575">
              <a:solidFill>
                <a:schemeClr val="lt1"/>
              </a:solidFill>
              <a:prstDash val="solid"/>
              <a:round/>
              <a:headEnd len="med" w="med" type="none"/>
              <a:tailEnd len="med" w="med" type="none"/>
            </a:ln>
          </p:spPr>
        </p:cxnSp>
      </p:grpSp>
      <p:grpSp>
        <p:nvGrpSpPr>
          <p:cNvPr id="1531" name="Google Shape;1531;p63"/>
          <p:cNvGrpSpPr/>
          <p:nvPr/>
        </p:nvGrpSpPr>
        <p:grpSpPr>
          <a:xfrm>
            <a:off x="223675" y="3084858"/>
            <a:ext cx="176400" cy="263091"/>
            <a:chOff x="519725" y="1778180"/>
            <a:chExt cx="176400" cy="263091"/>
          </a:xfrm>
        </p:grpSpPr>
        <p:sp>
          <p:nvSpPr>
            <p:cNvPr id="1532" name="Google Shape;1532;p63"/>
            <p:cNvSpPr/>
            <p:nvPr/>
          </p:nvSpPr>
          <p:spPr>
            <a:xfrm>
              <a:off x="564482" y="1778180"/>
              <a:ext cx="87000" cy="87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63"/>
            <p:cNvSpPr/>
            <p:nvPr/>
          </p:nvSpPr>
          <p:spPr>
            <a:xfrm rot="5400000">
              <a:off x="519725" y="1864870"/>
              <a:ext cx="176400" cy="176400"/>
            </a:xfrm>
            <a:prstGeom prst="pie">
              <a:avLst>
                <a:gd fmla="val 5432773" name="adj1"/>
                <a:gd fmla="val 1620000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4" name="Google Shape;1534;p63"/>
          <p:cNvGrpSpPr/>
          <p:nvPr/>
        </p:nvGrpSpPr>
        <p:grpSpPr>
          <a:xfrm>
            <a:off x="218275" y="3807724"/>
            <a:ext cx="187200" cy="159600"/>
            <a:chOff x="508825" y="2429151"/>
            <a:chExt cx="187200" cy="159600"/>
          </a:xfrm>
        </p:grpSpPr>
        <p:sp>
          <p:nvSpPr>
            <p:cNvPr id="1535" name="Google Shape;1535;p63"/>
            <p:cNvSpPr/>
            <p:nvPr/>
          </p:nvSpPr>
          <p:spPr>
            <a:xfrm>
              <a:off x="508825" y="2429151"/>
              <a:ext cx="187200" cy="159600"/>
            </a:xfrm>
            <a:prstGeom prst="snip1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63"/>
            <p:cNvSpPr/>
            <p:nvPr/>
          </p:nvSpPr>
          <p:spPr>
            <a:xfrm>
              <a:off x="644725" y="2430650"/>
              <a:ext cx="48825" cy="52400"/>
            </a:xfrm>
            <a:custGeom>
              <a:rect b="b" l="l" r="r" t="t"/>
              <a:pathLst>
                <a:path extrusionOk="0" h="2096" w="1953">
                  <a:moveTo>
                    <a:pt x="0" y="0"/>
                  </a:moveTo>
                  <a:lnTo>
                    <a:pt x="1024" y="167"/>
                  </a:lnTo>
                  <a:lnTo>
                    <a:pt x="1905" y="1286"/>
                  </a:lnTo>
                  <a:lnTo>
                    <a:pt x="1953" y="2096"/>
                  </a:lnTo>
                  <a:lnTo>
                    <a:pt x="24" y="2096"/>
                  </a:lnTo>
                  <a:close/>
                </a:path>
              </a:pathLst>
            </a:custGeom>
            <a:solidFill>
              <a:schemeClr val="lt1"/>
            </a:solidFill>
            <a:ln cap="flat" cmpd="sng" w="28575">
              <a:solidFill>
                <a:schemeClr val="lt1"/>
              </a:solidFill>
              <a:prstDash val="solid"/>
              <a:round/>
              <a:headEnd len="med" w="med" type="none"/>
              <a:tailEnd len="med" w="med" type="none"/>
            </a:ln>
          </p:spPr>
        </p:sp>
      </p:grpSp>
      <p:grpSp>
        <p:nvGrpSpPr>
          <p:cNvPr id="1537" name="Google Shape;1537;p63"/>
          <p:cNvGrpSpPr/>
          <p:nvPr/>
        </p:nvGrpSpPr>
        <p:grpSpPr>
          <a:xfrm>
            <a:off x="223675" y="4427100"/>
            <a:ext cx="176400" cy="176400"/>
            <a:chOff x="514225" y="2875375"/>
            <a:chExt cx="176400" cy="176400"/>
          </a:xfrm>
        </p:grpSpPr>
        <p:sp>
          <p:nvSpPr>
            <p:cNvPr id="1538" name="Google Shape;1538;p63"/>
            <p:cNvSpPr/>
            <p:nvPr/>
          </p:nvSpPr>
          <p:spPr>
            <a:xfrm>
              <a:off x="514225" y="2875375"/>
              <a:ext cx="176400" cy="1764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39" name="Google Shape;1539;p63"/>
            <p:cNvCxnSpPr/>
            <p:nvPr/>
          </p:nvCxnSpPr>
          <p:spPr>
            <a:xfrm>
              <a:off x="602425" y="2922150"/>
              <a:ext cx="0" cy="46500"/>
            </a:xfrm>
            <a:prstGeom prst="straightConnector1">
              <a:avLst/>
            </a:prstGeom>
            <a:noFill/>
            <a:ln cap="rnd" cmpd="sng" w="28575">
              <a:solidFill>
                <a:schemeClr val="lt1"/>
              </a:solidFill>
              <a:prstDash val="solid"/>
              <a:round/>
              <a:headEnd len="med" w="med" type="none"/>
              <a:tailEnd len="med" w="med" type="none"/>
            </a:ln>
          </p:spPr>
        </p:cxnSp>
        <p:cxnSp>
          <p:nvCxnSpPr>
            <p:cNvPr id="1540" name="Google Shape;1540;p63"/>
            <p:cNvCxnSpPr/>
            <p:nvPr/>
          </p:nvCxnSpPr>
          <p:spPr>
            <a:xfrm rot="10800000">
              <a:off x="602450" y="2968650"/>
              <a:ext cx="38700" cy="0"/>
            </a:xfrm>
            <a:prstGeom prst="straightConnector1">
              <a:avLst/>
            </a:prstGeom>
            <a:noFill/>
            <a:ln cap="rnd" cmpd="sng" w="28575">
              <a:solidFill>
                <a:schemeClr val="lt1"/>
              </a:solidFill>
              <a:prstDash val="solid"/>
              <a:round/>
              <a:headEnd len="med" w="med" type="none"/>
              <a:tailEnd len="med" w="med" type="none"/>
            </a:ln>
          </p:spPr>
        </p:cxnSp>
      </p:grpSp>
      <p:sp>
        <p:nvSpPr>
          <p:cNvPr id="1541" name="Google Shape;1541;p63"/>
          <p:cNvSpPr txBox="1"/>
          <p:nvPr>
            <p:ph idx="1" type="subTitle"/>
          </p:nvPr>
        </p:nvSpPr>
        <p:spPr>
          <a:xfrm>
            <a:off x="2596175" y="2226025"/>
            <a:ext cx="4599600" cy="154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Create a multiplication list for 5. Use for loops to print 5 * i, where i goes up to 12. </a:t>
            </a:r>
            <a:endParaRPr>
              <a:solidFill>
                <a:schemeClr val="dk1"/>
              </a:solidFill>
            </a:endParaRPr>
          </a:p>
        </p:txBody>
      </p:sp>
      <p:sp>
        <p:nvSpPr>
          <p:cNvPr id="1542" name="Google Shape;1542;p63">
            <a:hlinkClick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3" name="Google Shape;1543;p63"/>
          <p:cNvGrpSpPr/>
          <p:nvPr/>
        </p:nvGrpSpPr>
        <p:grpSpPr>
          <a:xfrm rot="10800000">
            <a:off x="8745326" y="4425438"/>
            <a:ext cx="119400" cy="54900"/>
            <a:chOff x="8645564" y="4373138"/>
            <a:chExt cx="119400" cy="54900"/>
          </a:xfrm>
        </p:grpSpPr>
        <p:cxnSp>
          <p:nvCxnSpPr>
            <p:cNvPr id="1544" name="Google Shape;1544;p63"/>
            <p:cNvCxnSpPr/>
            <p:nvPr/>
          </p:nvCxnSpPr>
          <p:spPr>
            <a:xfrm>
              <a:off x="8707064" y="43731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1545" name="Google Shape;1545;p63"/>
            <p:cNvCxnSpPr/>
            <p:nvPr/>
          </p:nvCxnSpPr>
          <p:spPr>
            <a:xfrm flipH="1">
              <a:off x="8645564" y="43731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1546" name="Google Shape;1546;p63">
            <a:hlinkClick/>
          </p:cNvPr>
          <p:cNvSpPr/>
          <p:nvPr/>
        </p:nvSpPr>
        <p:spPr>
          <a:xfrm>
            <a:off x="114725" y="299560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63">
            <a:hlinkClick/>
          </p:cNvPr>
          <p:cNvSpPr/>
          <p:nvPr/>
        </p:nvSpPr>
        <p:spPr>
          <a:xfrm>
            <a:off x="131850" y="371135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63">
            <a:hlinkClick/>
          </p:cNvPr>
          <p:cNvSpPr/>
          <p:nvPr/>
        </p:nvSpPr>
        <p:spPr>
          <a:xfrm>
            <a:off x="131850" y="4313988"/>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63">
            <a:hlinkClick/>
          </p:cNvPr>
          <p:cNvSpPr/>
          <p:nvPr/>
        </p:nvSpPr>
        <p:spPr>
          <a:xfrm>
            <a:off x="131838" y="23665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63">
            <a:hlinkClick action="ppaction://hlinksldjump" r:id="rId3"/>
          </p:cNvPr>
          <p:cNvSpPr/>
          <p:nvPr/>
        </p:nvSpPr>
        <p:spPr>
          <a:xfrm>
            <a:off x="131838" y="17419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63">
            <a:hlinkClick action="ppaction://hlinkshowjump?jump=previousslide"/>
          </p:cNvPr>
          <p:cNvSpPr/>
          <p:nvPr/>
        </p:nvSpPr>
        <p:spPr>
          <a:xfrm>
            <a:off x="8654437" y="3856175"/>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2" name="Google Shape;1552;p63"/>
          <p:cNvGrpSpPr/>
          <p:nvPr/>
        </p:nvGrpSpPr>
        <p:grpSpPr>
          <a:xfrm>
            <a:off x="8745348" y="3979338"/>
            <a:ext cx="119400" cy="54900"/>
            <a:chOff x="8745348" y="3979338"/>
            <a:chExt cx="119400" cy="54900"/>
          </a:xfrm>
        </p:grpSpPr>
        <p:cxnSp>
          <p:nvCxnSpPr>
            <p:cNvPr id="1553" name="Google Shape;1553;p63">
              <a:hlinkClick action="ppaction://hlinkshowjump?jump=previousslide"/>
            </p:cNvPr>
            <p:cNvCxnSpPr/>
            <p:nvPr/>
          </p:nvCxnSpPr>
          <p:spPr>
            <a:xfrm>
              <a:off x="8806848" y="39793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1554" name="Google Shape;1554;p63">
              <a:hlinkClick action="ppaction://hlinkshowjump?jump=previousslide"/>
            </p:cNvPr>
            <p:cNvCxnSpPr/>
            <p:nvPr/>
          </p:nvCxnSpPr>
          <p:spPr>
            <a:xfrm flipH="1">
              <a:off x="8745348" y="39793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1555" name="Google Shape;1555;p63"/>
          <p:cNvSpPr txBox="1"/>
          <p:nvPr>
            <p:ph type="title"/>
          </p:nvPr>
        </p:nvSpPr>
        <p:spPr>
          <a:xfrm>
            <a:off x="2606025" y="815000"/>
            <a:ext cx="4599600" cy="126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a:t>Example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7"/>
          <p:cNvSpPr txBox="1"/>
          <p:nvPr>
            <p:ph type="title"/>
          </p:nvPr>
        </p:nvSpPr>
        <p:spPr>
          <a:xfrm>
            <a:off x="648000" y="368825"/>
            <a:ext cx="84960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Applications of Programming</a:t>
            </a:r>
            <a:endParaRPr/>
          </a:p>
        </p:txBody>
      </p:sp>
      <p:sp>
        <p:nvSpPr>
          <p:cNvPr id="357" name="Google Shape;357;p37"/>
          <p:cNvSpPr/>
          <p:nvPr/>
        </p:nvSpPr>
        <p:spPr>
          <a:xfrm rot="-5400000">
            <a:off x="181950" y="2218475"/>
            <a:ext cx="423000" cy="6537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8" name="Google Shape;358;p37"/>
          <p:cNvGrpSpPr/>
          <p:nvPr/>
        </p:nvGrpSpPr>
        <p:grpSpPr>
          <a:xfrm>
            <a:off x="192327" y="335373"/>
            <a:ext cx="239095" cy="171413"/>
            <a:chOff x="-1593925" y="-140225"/>
            <a:chExt cx="331800" cy="237875"/>
          </a:xfrm>
        </p:grpSpPr>
        <p:cxnSp>
          <p:nvCxnSpPr>
            <p:cNvPr id="359" name="Google Shape;359;p37"/>
            <p:cNvCxnSpPr/>
            <p:nvPr/>
          </p:nvCxnSpPr>
          <p:spPr>
            <a:xfrm>
              <a:off x="-1593925" y="-140225"/>
              <a:ext cx="331800" cy="0"/>
            </a:xfrm>
            <a:prstGeom prst="straightConnector1">
              <a:avLst/>
            </a:prstGeom>
            <a:noFill/>
            <a:ln cap="rnd" cmpd="sng" w="28575">
              <a:solidFill>
                <a:schemeClr val="lt1"/>
              </a:solidFill>
              <a:prstDash val="solid"/>
              <a:round/>
              <a:headEnd len="med" w="med" type="none"/>
              <a:tailEnd len="med" w="med" type="none"/>
            </a:ln>
          </p:spPr>
        </p:cxnSp>
        <p:cxnSp>
          <p:nvCxnSpPr>
            <p:cNvPr id="360" name="Google Shape;360;p37"/>
            <p:cNvCxnSpPr/>
            <p:nvPr/>
          </p:nvCxnSpPr>
          <p:spPr>
            <a:xfrm>
              <a:off x="-1593925" y="-21287"/>
              <a:ext cx="331800" cy="0"/>
            </a:xfrm>
            <a:prstGeom prst="straightConnector1">
              <a:avLst/>
            </a:prstGeom>
            <a:noFill/>
            <a:ln cap="rnd" cmpd="sng" w="28575">
              <a:solidFill>
                <a:schemeClr val="lt1"/>
              </a:solidFill>
              <a:prstDash val="solid"/>
              <a:round/>
              <a:headEnd len="med" w="med" type="none"/>
              <a:tailEnd len="med" w="med" type="none"/>
            </a:ln>
          </p:spPr>
        </p:cxnSp>
        <p:cxnSp>
          <p:nvCxnSpPr>
            <p:cNvPr id="361" name="Google Shape;361;p37"/>
            <p:cNvCxnSpPr/>
            <p:nvPr/>
          </p:nvCxnSpPr>
          <p:spPr>
            <a:xfrm>
              <a:off x="-1593925" y="97650"/>
              <a:ext cx="331800" cy="0"/>
            </a:xfrm>
            <a:prstGeom prst="straightConnector1">
              <a:avLst/>
            </a:prstGeom>
            <a:noFill/>
            <a:ln cap="rnd" cmpd="sng" w="28575">
              <a:solidFill>
                <a:schemeClr val="lt1"/>
              </a:solidFill>
              <a:prstDash val="solid"/>
              <a:round/>
              <a:headEnd len="med" w="med" type="none"/>
              <a:tailEnd len="med" w="med" type="none"/>
            </a:ln>
          </p:spPr>
        </p:cxnSp>
      </p:grpSp>
      <p:grpSp>
        <p:nvGrpSpPr>
          <p:cNvPr id="362" name="Google Shape;362;p37"/>
          <p:cNvGrpSpPr/>
          <p:nvPr/>
        </p:nvGrpSpPr>
        <p:grpSpPr>
          <a:xfrm>
            <a:off x="192331" y="1823751"/>
            <a:ext cx="239088" cy="182056"/>
            <a:chOff x="359175" y="637250"/>
            <a:chExt cx="255300" cy="194400"/>
          </a:xfrm>
        </p:grpSpPr>
        <p:grpSp>
          <p:nvGrpSpPr>
            <p:cNvPr id="363" name="Google Shape;363;p37"/>
            <p:cNvGrpSpPr/>
            <p:nvPr/>
          </p:nvGrpSpPr>
          <p:grpSpPr>
            <a:xfrm>
              <a:off x="359175" y="637250"/>
              <a:ext cx="255300" cy="78000"/>
              <a:chOff x="648300" y="324950"/>
              <a:chExt cx="255300" cy="78000"/>
            </a:xfrm>
          </p:grpSpPr>
          <p:cxnSp>
            <p:nvCxnSpPr>
              <p:cNvPr id="364" name="Google Shape;364;p37"/>
              <p:cNvCxnSpPr/>
              <p:nvPr/>
            </p:nvCxnSpPr>
            <p:spPr>
              <a:xfrm flipH="1" rot="10800000">
                <a:off x="648300" y="324950"/>
                <a:ext cx="127800" cy="78000"/>
              </a:xfrm>
              <a:prstGeom prst="straightConnector1">
                <a:avLst/>
              </a:prstGeom>
              <a:noFill/>
              <a:ln cap="rnd" cmpd="sng" w="28575">
                <a:solidFill>
                  <a:schemeClr val="lt1"/>
                </a:solidFill>
                <a:prstDash val="solid"/>
                <a:round/>
                <a:headEnd len="med" w="med" type="none"/>
                <a:tailEnd len="med" w="med" type="none"/>
              </a:ln>
            </p:spPr>
          </p:cxnSp>
          <p:cxnSp>
            <p:nvCxnSpPr>
              <p:cNvPr id="365" name="Google Shape;365;p37"/>
              <p:cNvCxnSpPr/>
              <p:nvPr/>
            </p:nvCxnSpPr>
            <p:spPr>
              <a:xfrm rot="10800000">
                <a:off x="776100" y="324950"/>
                <a:ext cx="127500" cy="78000"/>
              </a:xfrm>
              <a:prstGeom prst="straightConnector1">
                <a:avLst/>
              </a:prstGeom>
              <a:noFill/>
              <a:ln cap="rnd" cmpd="sng" w="28575">
                <a:solidFill>
                  <a:schemeClr val="lt1"/>
                </a:solidFill>
                <a:prstDash val="solid"/>
                <a:round/>
                <a:headEnd len="med" w="med" type="none"/>
                <a:tailEnd len="med" w="med" type="none"/>
              </a:ln>
            </p:spPr>
          </p:cxnSp>
        </p:grpSp>
        <p:sp>
          <p:nvSpPr>
            <p:cNvPr id="366" name="Google Shape;366;p37"/>
            <p:cNvSpPr/>
            <p:nvPr/>
          </p:nvSpPr>
          <p:spPr>
            <a:xfrm>
              <a:off x="404725" y="637250"/>
              <a:ext cx="166500" cy="194400"/>
            </a:xfrm>
            <a:custGeom>
              <a:rect b="b" l="l" r="r" t="t"/>
              <a:pathLst>
                <a:path extrusionOk="0" h="7776" w="6660">
                  <a:moveTo>
                    <a:pt x="0" y="2108"/>
                  </a:moveTo>
                  <a:lnTo>
                    <a:pt x="2" y="7776"/>
                  </a:lnTo>
                  <a:lnTo>
                    <a:pt x="6566" y="7776"/>
                  </a:lnTo>
                  <a:lnTo>
                    <a:pt x="6660" y="2108"/>
                  </a:lnTo>
                  <a:lnTo>
                    <a:pt x="3250" y="0"/>
                  </a:lnTo>
                  <a:close/>
                </a:path>
              </a:pathLst>
            </a:custGeom>
            <a:noFill/>
            <a:ln cap="flat" cmpd="sng" w="28575">
              <a:solidFill>
                <a:schemeClr val="lt1"/>
              </a:solidFill>
              <a:prstDash val="solid"/>
              <a:round/>
              <a:headEnd len="med" w="med" type="none"/>
              <a:tailEnd len="med" w="med" type="none"/>
            </a:ln>
          </p:spPr>
        </p:sp>
      </p:grpSp>
      <p:grpSp>
        <p:nvGrpSpPr>
          <p:cNvPr id="367" name="Google Shape;367;p37"/>
          <p:cNvGrpSpPr/>
          <p:nvPr/>
        </p:nvGrpSpPr>
        <p:grpSpPr>
          <a:xfrm>
            <a:off x="223704" y="2465582"/>
            <a:ext cx="176342" cy="159500"/>
            <a:chOff x="518158" y="1088300"/>
            <a:chExt cx="176342" cy="159500"/>
          </a:xfrm>
        </p:grpSpPr>
        <p:cxnSp>
          <p:nvCxnSpPr>
            <p:cNvPr id="368" name="Google Shape;368;p37"/>
            <p:cNvCxnSpPr/>
            <p:nvPr/>
          </p:nvCxnSpPr>
          <p:spPr>
            <a:xfrm>
              <a:off x="518158" y="1183900"/>
              <a:ext cx="0" cy="63900"/>
            </a:xfrm>
            <a:prstGeom prst="straightConnector1">
              <a:avLst/>
            </a:prstGeom>
            <a:noFill/>
            <a:ln cap="rnd" cmpd="sng" w="28575">
              <a:solidFill>
                <a:schemeClr val="lt1"/>
              </a:solidFill>
              <a:prstDash val="solid"/>
              <a:round/>
              <a:headEnd len="med" w="med" type="none"/>
              <a:tailEnd len="med" w="med" type="none"/>
            </a:ln>
          </p:spPr>
        </p:cxnSp>
        <p:cxnSp>
          <p:nvCxnSpPr>
            <p:cNvPr id="369" name="Google Shape;369;p37"/>
            <p:cNvCxnSpPr/>
            <p:nvPr/>
          </p:nvCxnSpPr>
          <p:spPr>
            <a:xfrm>
              <a:off x="606329" y="1137700"/>
              <a:ext cx="0" cy="110100"/>
            </a:xfrm>
            <a:prstGeom prst="straightConnector1">
              <a:avLst/>
            </a:prstGeom>
            <a:noFill/>
            <a:ln cap="rnd" cmpd="sng" w="28575">
              <a:solidFill>
                <a:schemeClr val="lt1"/>
              </a:solidFill>
              <a:prstDash val="solid"/>
              <a:round/>
              <a:headEnd len="med" w="med" type="none"/>
              <a:tailEnd len="med" w="med" type="none"/>
            </a:ln>
          </p:spPr>
        </p:cxnSp>
        <p:cxnSp>
          <p:nvCxnSpPr>
            <p:cNvPr id="370" name="Google Shape;370;p37"/>
            <p:cNvCxnSpPr/>
            <p:nvPr/>
          </p:nvCxnSpPr>
          <p:spPr>
            <a:xfrm>
              <a:off x="694500" y="1088300"/>
              <a:ext cx="0" cy="159300"/>
            </a:xfrm>
            <a:prstGeom prst="straightConnector1">
              <a:avLst/>
            </a:prstGeom>
            <a:noFill/>
            <a:ln cap="rnd" cmpd="sng" w="28575">
              <a:solidFill>
                <a:schemeClr val="lt1"/>
              </a:solidFill>
              <a:prstDash val="solid"/>
              <a:round/>
              <a:headEnd len="med" w="med" type="none"/>
              <a:tailEnd len="med" w="med" type="none"/>
            </a:ln>
          </p:spPr>
        </p:cxnSp>
      </p:grpSp>
      <p:grpSp>
        <p:nvGrpSpPr>
          <p:cNvPr id="371" name="Google Shape;371;p37"/>
          <p:cNvGrpSpPr/>
          <p:nvPr/>
        </p:nvGrpSpPr>
        <p:grpSpPr>
          <a:xfrm>
            <a:off x="223675" y="3084858"/>
            <a:ext cx="176400" cy="263091"/>
            <a:chOff x="519725" y="1778180"/>
            <a:chExt cx="176400" cy="263091"/>
          </a:xfrm>
        </p:grpSpPr>
        <p:sp>
          <p:nvSpPr>
            <p:cNvPr id="372" name="Google Shape;372;p37"/>
            <p:cNvSpPr/>
            <p:nvPr/>
          </p:nvSpPr>
          <p:spPr>
            <a:xfrm>
              <a:off x="564482" y="1778180"/>
              <a:ext cx="87000" cy="87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7"/>
            <p:cNvSpPr/>
            <p:nvPr/>
          </p:nvSpPr>
          <p:spPr>
            <a:xfrm rot="5400000">
              <a:off x="519725" y="1864870"/>
              <a:ext cx="176400" cy="176400"/>
            </a:xfrm>
            <a:prstGeom prst="pie">
              <a:avLst>
                <a:gd fmla="val 5432773" name="adj1"/>
                <a:gd fmla="val 1620000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 name="Google Shape;374;p37"/>
          <p:cNvGrpSpPr/>
          <p:nvPr/>
        </p:nvGrpSpPr>
        <p:grpSpPr>
          <a:xfrm>
            <a:off x="218275" y="3807724"/>
            <a:ext cx="187200" cy="159600"/>
            <a:chOff x="508825" y="2429151"/>
            <a:chExt cx="187200" cy="159600"/>
          </a:xfrm>
        </p:grpSpPr>
        <p:sp>
          <p:nvSpPr>
            <p:cNvPr id="375" name="Google Shape;375;p37"/>
            <p:cNvSpPr/>
            <p:nvPr/>
          </p:nvSpPr>
          <p:spPr>
            <a:xfrm>
              <a:off x="508825" y="2429151"/>
              <a:ext cx="187200" cy="159600"/>
            </a:xfrm>
            <a:prstGeom prst="snip1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7"/>
            <p:cNvSpPr/>
            <p:nvPr/>
          </p:nvSpPr>
          <p:spPr>
            <a:xfrm>
              <a:off x="644725" y="2430650"/>
              <a:ext cx="48825" cy="52400"/>
            </a:xfrm>
            <a:custGeom>
              <a:rect b="b" l="l" r="r" t="t"/>
              <a:pathLst>
                <a:path extrusionOk="0" h="2096" w="1953">
                  <a:moveTo>
                    <a:pt x="0" y="0"/>
                  </a:moveTo>
                  <a:lnTo>
                    <a:pt x="1024" y="167"/>
                  </a:lnTo>
                  <a:lnTo>
                    <a:pt x="1905" y="1286"/>
                  </a:lnTo>
                  <a:lnTo>
                    <a:pt x="1953" y="2096"/>
                  </a:lnTo>
                  <a:lnTo>
                    <a:pt x="24" y="2096"/>
                  </a:lnTo>
                  <a:close/>
                </a:path>
              </a:pathLst>
            </a:custGeom>
            <a:solidFill>
              <a:schemeClr val="lt1"/>
            </a:solidFill>
            <a:ln cap="flat" cmpd="sng" w="28575">
              <a:solidFill>
                <a:schemeClr val="lt1"/>
              </a:solidFill>
              <a:prstDash val="solid"/>
              <a:round/>
              <a:headEnd len="med" w="med" type="none"/>
              <a:tailEnd len="med" w="med" type="none"/>
            </a:ln>
          </p:spPr>
        </p:sp>
      </p:grpSp>
      <p:grpSp>
        <p:nvGrpSpPr>
          <p:cNvPr id="377" name="Google Shape;377;p37"/>
          <p:cNvGrpSpPr/>
          <p:nvPr/>
        </p:nvGrpSpPr>
        <p:grpSpPr>
          <a:xfrm>
            <a:off x="223675" y="4427100"/>
            <a:ext cx="176400" cy="176400"/>
            <a:chOff x="514225" y="2875375"/>
            <a:chExt cx="176400" cy="176400"/>
          </a:xfrm>
        </p:grpSpPr>
        <p:sp>
          <p:nvSpPr>
            <p:cNvPr id="378" name="Google Shape;378;p37"/>
            <p:cNvSpPr/>
            <p:nvPr/>
          </p:nvSpPr>
          <p:spPr>
            <a:xfrm>
              <a:off x="514225" y="2875375"/>
              <a:ext cx="176400" cy="1764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9" name="Google Shape;379;p37"/>
            <p:cNvCxnSpPr/>
            <p:nvPr/>
          </p:nvCxnSpPr>
          <p:spPr>
            <a:xfrm>
              <a:off x="602425" y="2922150"/>
              <a:ext cx="0" cy="46500"/>
            </a:xfrm>
            <a:prstGeom prst="straightConnector1">
              <a:avLst/>
            </a:prstGeom>
            <a:noFill/>
            <a:ln cap="rnd" cmpd="sng" w="28575">
              <a:solidFill>
                <a:schemeClr val="lt1"/>
              </a:solidFill>
              <a:prstDash val="solid"/>
              <a:round/>
              <a:headEnd len="med" w="med" type="none"/>
              <a:tailEnd len="med" w="med" type="none"/>
            </a:ln>
          </p:spPr>
        </p:cxnSp>
        <p:cxnSp>
          <p:nvCxnSpPr>
            <p:cNvPr id="380" name="Google Shape;380;p37"/>
            <p:cNvCxnSpPr/>
            <p:nvPr/>
          </p:nvCxnSpPr>
          <p:spPr>
            <a:xfrm rot="10800000">
              <a:off x="602450" y="2968650"/>
              <a:ext cx="38700" cy="0"/>
            </a:xfrm>
            <a:prstGeom prst="straightConnector1">
              <a:avLst/>
            </a:prstGeom>
            <a:noFill/>
            <a:ln cap="rnd" cmpd="sng" w="28575">
              <a:solidFill>
                <a:schemeClr val="lt1"/>
              </a:solidFill>
              <a:prstDash val="solid"/>
              <a:round/>
              <a:headEnd len="med" w="med" type="none"/>
              <a:tailEnd len="med" w="med" type="none"/>
            </a:ln>
          </p:spPr>
        </p:cxnSp>
      </p:grpSp>
      <p:sp>
        <p:nvSpPr>
          <p:cNvPr id="381" name="Google Shape;381;p37"/>
          <p:cNvSpPr/>
          <p:nvPr/>
        </p:nvSpPr>
        <p:spPr>
          <a:xfrm>
            <a:off x="2132100" y="1341775"/>
            <a:ext cx="5527800" cy="2852700"/>
          </a:xfrm>
          <a:prstGeom prst="roundRect">
            <a:avLst>
              <a:gd fmla="val 886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7"/>
          <p:cNvSpPr txBox="1"/>
          <p:nvPr>
            <p:ph idx="1" type="body"/>
          </p:nvPr>
        </p:nvSpPr>
        <p:spPr>
          <a:xfrm>
            <a:off x="2419350" y="1492175"/>
            <a:ext cx="4953300" cy="2475300"/>
          </a:xfrm>
          <a:prstGeom prst="rect">
            <a:avLst/>
          </a:prstGeom>
        </p:spPr>
        <p:txBody>
          <a:bodyPr anchorCtr="0" anchor="ctr" bIns="91425" lIns="91425" spcFirstLastPara="1" rIns="91425" wrap="square" tIns="91425">
            <a:normAutofit lnSpcReduction="10000"/>
          </a:bodyPr>
          <a:lstStyle/>
          <a:p>
            <a:pPr indent="0" lvl="0" marL="0" rtl="0" algn="l">
              <a:spcBef>
                <a:spcPts val="0"/>
              </a:spcBef>
              <a:spcAft>
                <a:spcPts val="0"/>
              </a:spcAft>
              <a:buNone/>
            </a:pPr>
            <a:r>
              <a:rPr lang="en">
                <a:solidFill>
                  <a:schemeClr val="dk1"/>
                </a:solidFill>
              </a:rPr>
              <a:t>Electronic Devices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Phones, watches, home devices</a:t>
            </a:r>
            <a:endParaRPr>
              <a:solidFill>
                <a:schemeClr val="dk1"/>
              </a:solidFill>
            </a:endParaRPr>
          </a:p>
          <a:p>
            <a:pPr indent="0" lvl="0" marL="0" rtl="0" algn="l">
              <a:spcBef>
                <a:spcPts val="0"/>
              </a:spcBef>
              <a:spcAft>
                <a:spcPts val="0"/>
              </a:spcAft>
              <a:buNone/>
            </a:pPr>
            <a:r>
              <a:rPr lang="en">
                <a:solidFill>
                  <a:schemeClr val="dk1"/>
                </a:solidFill>
              </a:rPr>
              <a:t>Web Applications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Apps for learning, entertainment, etc.</a:t>
            </a:r>
            <a:endParaRPr>
              <a:solidFill>
                <a:schemeClr val="dk1"/>
              </a:solidFill>
            </a:endParaRPr>
          </a:p>
          <a:p>
            <a:pPr indent="0" lvl="0" marL="0" rtl="0" algn="l">
              <a:spcBef>
                <a:spcPts val="0"/>
              </a:spcBef>
              <a:spcAft>
                <a:spcPts val="0"/>
              </a:spcAft>
              <a:buNone/>
            </a:pPr>
            <a:r>
              <a:rPr lang="en">
                <a:solidFill>
                  <a:schemeClr val="dk1"/>
                </a:solidFill>
              </a:rPr>
              <a:t>Healthcare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Medical diagnostics, patient management systems</a:t>
            </a:r>
            <a:endParaRPr>
              <a:solidFill>
                <a:schemeClr val="dk1"/>
              </a:solidFill>
            </a:endParaRPr>
          </a:p>
          <a:p>
            <a:pPr indent="0" lvl="0" marL="0" rtl="0" algn="l">
              <a:spcBef>
                <a:spcPts val="0"/>
              </a:spcBef>
              <a:spcAft>
                <a:spcPts val="0"/>
              </a:spcAft>
              <a:buNone/>
            </a:pPr>
            <a:r>
              <a:rPr lang="en">
                <a:solidFill>
                  <a:schemeClr val="dk1"/>
                </a:solidFill>
              </a:rPr>
              <a:t>Transportation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GPS for navigation, self-driving cars, public transport systems</a:t>
            </a:r>
            <a:endParaRPr>
              <a:solidFill>
                <a:schemeClr val="dk1"/>
              </a:solidFill>
            </a:endParaRPr>
          </a:p>
          <a:p>
            <a:pPr indent="0" lvl="0" marL="0" rtl="0" algn="l">
              <a:spcBef>
                <a:spcPts val="0"/>
              </a:spcBef>
              <a:spcAft>
                <a:spcPts val="0"/>
              </a:spcAft>
              <a:buNone/>
            </a:pPr>
            <a:r>
              <a:rPr lang="en">
                <a:solidFill>
                  <a:schemeClr val="dk1"/>
                </a:solidFill>
              </a:rPr>
              <a:t>Finance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Trading, fraud detecting, managing transactions</a:t>
            </a:r>
            <a:endParaRPr>
              <a:solidFill>
                <a:schemeClr val="dk1"/>
              </a:solidFill>
            </a:endParaRPr>
          </a:p>
        </p:txBody>
      </p:sp>
      <p:sp>
        <p:nvSpPr>
          <p:cNvPr id="383" name="Google Shape;383;p37">
            <a:hlinkClick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4" name="Google Shape;384;p37"/>
          <p:cNvGrpSpPr/>
          <p:nvPr/>
        </p:nvGrpSpPr>
        <p:grpSpPr>
          <a:xfrm rot="10800000">
            <a:off x="8745326" y="4425438"/>
            <a:ext cx="119400" cy="54900"/>
            <a:chOff x="8645564" y="4373138"/>
            <a:chExt cx="119400" cy="54900"/>
          </a:xfrm>
        </p:grpSpPr>
        <p:cxnSp>
          <p:nvCxnSpPr>
            <p:cNvPr id="385" name="Google Shape;385;p37"/>
            <p:cNvCxnSpPr/>
            <p:nvPr/>
          </p:nvCxnSpPr>
          <p:spPr>
            <a:xfrm>
              <a:off x="8707064" y="43731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386" name="Google Shape;386;p37"/>
            <p:cNvCxnSpPr/>
            <p:nvPr/>
          </p:nvCxnSpPr>
          <p:spPr>
            <a:xfrm flipH="1">
              <a:off x="8645564" y="43731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387" name="Google Shape;387;p37">
            <a:hlinkClick/>
          </p:cNvPr>
          <p:cNvSpPr/>
          <p:nvPr/>
        </p:nvSpPr>
        <p:spPr>
          <a:xfrm>
            <a:off x="114725" y="299560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7">
            <a:hlinkClick/>
          </p:cNvPr>
          <p:cNvSpPr/>
          <p:nvPr/>
        </p:nvSpPr>
        <p:spPr>
          <a:xfrm>
            <a:off x="131850" y="371135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7">
            <a:hlinkClick/>
          </p:cNvPr>
          <p:cNvSpPr/>
          <p:nvPr/>
        </p:nvSpPr>
        <p:spPr>
          <a:xfrm>
            <a:off x="131850" y="4313988"/>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7">
            <a:hlinkClick/>
          </p:cNvPr>
          <p:cNvSpPr/>
          <p:nvPr/>
        </p:nvSpPr>
        <p:spPr>
          <a:xfrm>
            <a:off x="131838" y="23665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7">
            <a:hlinkClick action="ppaction://hlinksldjump" r:id="rId3"/>
          </p:cNvPr>
          <p:cNvSpPr/>
          <p:nvPr/>
        </p:nvSpPr>
        <p:spPr>
          <a:xfrm>
            <a:off x="131838" y="17419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7">
            <a:hlinkClick action="ppaction://hlinkshowjump?jump=previousslide"/>
          </p:cNvPr>
          <p:cNvSpPr/>
          <p:nvPr/>
        </p:nvSpPr>
        <p:spPr>
          <a:xfrm>
            <a:off x="8654437" y="3856175"/>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3" name="Google Shape;393;p37"/>
          <p:cNvGrpSpPr/>
          <p:nvPr/>
        </p:nvGrpSpPr>
        <p:grpSpPr>
          <a:xfrm>
            <a:off x="8745348" y="3979338"/>
            <a:ext cx="119400" cy="54900"/>
            <a:chOff x="8745348" y="3979338"/>
            <a:chExt cx="119400" cy="54900"/>
          </a:xfrm>
        </p:grpSpPr>
        <p:cxnSp>
          <p:nvCxnSpPr>
            <p:cNvPr id="394" name="Google Shape;394;p37">
              <a:hlinkClick action="ppaction://hlinkshowjump?jump=previousslide"/>
            </p:cNvPr>
            <p:cNvCxnSpPr/>
            <p:nvPr/>
          </p:nvCxnSpPr>
          <p:spPr>
            <a:xfrm>
              <a:off x="8806848" y="39793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395" name="Google Shape;395;p37">
              <a:hlinkClick action="ppaction://hlinkshowjump?jump=previousslide"/>
            </p:cNvPr>
            <p:cNvCxnSpPr/>
            <p:nvPr/>
          </p:nvCxnSpPr>
          <p:spPr>
            <a:xfrm flipH="1">
              <a:off x="8745348" y="3979338"/>
              <a:ext cx="61500" cy="54900"/>
            </a:xfrm>
            <a:prstGeom prst="straightConnector1">
              <a:avLst/>
            </a:prstGeom>
            <a:noFill/>
            <a:ln cap="rnd" cmpd="sng" w="28575">
              <a:solidFill>
                <a:schemeClr val="lt1"/>
              </a:solidFill>
              <a:prstDash val="solid"/>
              <a:round/>
              <a:headEnd len="med" w="med" type="none"/>
              <a:tailEnd len="med" w="med" type="none"/>
            </a:ln>
          </p:spPr>
        </p:cxn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9" name="Shape 1559"/>
        <p:cNvGrpSpPr/>
        <p:nvPr/>
      </p:nvGrpSpPr>
      <p:grpSpPr>
        <a:xfrm>
          <a:off x="0" y="0"/>
          <a:ext cx="0" cy="0"/>
          <a:chOff x="0" y="0"/>
          <a:chExt cx="0" cy="0"/>
        </a:xfrm>
      </p:grpSpPr>
      <p:grpSp>
        <p:nvGrpSpPr>
          <p:cNvPr id="1560" name="Google Shape;1560;p64"/>
          <p:cNvGrpSpPr/>
          <p:nvPr/>
        </p:nvGrpSpPr>
        <p:grpSpPr>
          <a:xfrm>
            <a:off x="192327" y="335373"/>
            <a:ext cx="239095" cy="171413"/>
            <a:chOff x="-1593925" y="-140225"/>
            <a:chExt cx="331800" cy="237875"/>
          </a:xfrm>
        </p:grpSpPr>
        <p:cxnSp>
          <p:nvCxnSpPr>
            <p:cNvPr id="1561" name="Google Shape;1561;p64"/>
            <p:cNvCxnSpPr/>
            <p:nvPr/>
          </p:nvCxnSpPr>
          <p:spPr>
            <a:xfrm>
              <a:off x="-1593925" y="-140225"/>
              <a:ext cx="331800" cy="0"/>
            </a:xfrm>
            <a:prstGeom prst="straightConnector1">
              <a:avLst/>
            </a:prstGeom>
            <a:noFill/>
            <a:ln cap="rnd" cmpd="sng" w="28575">
              <a:solidFill>
                <a:schemeClr val="lt1"/>
              </a:solidFill>
              <a:prstDash val="solid"/>
              <a:round/>
              <a:headEnd len="med" w="med" type="none"/>
              <a:tailEnd len="med" w="med" type="none"/>
            </a:ln>
          </p:spPr>
        </p:cxnSp>
        <p:cxnSp>
          <p:nvCxnSpPr>
            <p:cNvPr id="1562" name="Google Shape;1562;p64"/>
            <p:cNvCxnSpPr/>
            <p:nvPr/>
          </p:nvCxnSpPr>
          <p:spPr>
            <a:xfrm>
              <a:off x="-1593925" y="-21287"/>
              <a:ext cx="331800" cy="0"/>
            </a:xfrm>
            <a:prstGeom prst="straightConnector1">
              <a:avLst/>
            </a:prstGeom>
            <a:noFill/>
            <a:ln cap="rnd" cmpd="sng" w="28575">
              <a:solidFill>
                <a:schemeClr val="lt1"/>
              </a:solidFill>
              <a:prstDash val="solid"/>
              <a:round/>
              <a:headEnd len="med" w="med" type="none"/>
              <a:tailEnd len="med" w="med" type="none"/>
            </a:ln>
          </p:spPr>
        </p:cxnSp>
        <p:cxnSp>
          <p:nvCxnSpPr>
            <p:cNvPr id="1563" name="Google Shape;1563;p64"/>
            <p:cNvCxnSpPr/>
            <p:nvPr/>
          </p:nvCxnSpPr>
          <p:spPr>
            <a:xfrm>
              <a:off x="-1593925" y="97650"/>
              <a:ext cx="331800" cy="0"/>
            </a:xfrm>
            <a:prstGeom prst="straightConnector1">
              <a:avLst/>
            </a:prstGeom>
            <a:noFill/>
            <a:ln cap="rnd" cmpd="sng" w="28575">
              <a:solidFill>
                <a:schemeClr val="lt1"/>
              </a:solidFill>
              <a:prstDash val="solid"/>
              <a:round/>
              <a:headEnd len="med" w="med" type="none"/>
              <a:tailEnd len="med" w="med" type="none"/>
            </a:ln>
          </p:spPr>
        </p:cxnSp>
      </p:grpSp>
      <p:sp>
        <p:nvSpPr>
          <p:cNvPr id="1564" name="Google Shape;1564;p64"/>
          <p:cNvSpPr/>
          <p:nvPr/>
        </p:nvSpPr>
        <p:spPr>
          <a:xfrm rot="-5400000">
            <a:off x="181950" y="2218475"/>
            <a:ext cx="423000" cy="6537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5" name="Google Shape;1565;p64"/>
          <p:cNvGrpSpPr/>
          <p:nvPr/>
        </p:nvGrpSpPr>
        <p:grpSpPr>
          <a:xfrm>
            <a:off x="192331" y="1823751"/>
            <a:ext cx="239088" cy="182056"/>
            <a:chOff x="359175" y="637250"/>
            <a:chExt cx="255300" cy="194400"/>
          </a:xfrm>
        </p:grpSpPr>
        <p:grpSp>
          <p:nvGrpSpPr>
            <p:cNvPr id="1566" name="Google Shape;1566;p64"/>
            <p:cNvGrpSpPr/>
            <p:nvPr/>
          </p:nvGrpSpPr>
          <p:grpSpPr>
            <a:xfrm>
              <a:off x="359175" y="637250"/>
              <a:ext cx="255300" cy="78000"/>
              <a:chOff x="648300" y="324950"/>
              <a:chExt cx="255300" cy="78000"/>
            </a:xfrm>
          </p:grpSpPr>
          <p:cxnSp>
            <p:nvCxnSpPr>
              <p:cNvPr id="1567" name="Google Shape;1567;p64"/>
              <p:cNvCxnSpPr/>
              <p:nvPr/>
            </p:nvCxnSpPr>
            <p:spPr>
              <a:xfrm flipH="1" rot="10800000">
                <a:off x="648300" y="324950"/>
                <a:ext cx="127800" cy="78000"/>
              </a:xfrm>
              <a:prstGeom prst="straightConnector1">
                <a:avLst/>
              </a:prstGeom>
              <a:noFill/>
              <a:ln cap="rnd" cmpd="sng" w="28575">
                <a:solidFill>
                  <a:schemeClr val="lt1"/>
                </a:solidFill>
                <a:prstDash val="solid"/>
                <a:round/>
                <a:headEnd len="med" w="med" type="none"/>
                <a:tailEnd len="med" w="med" type="none"/>
              </a:ln>
            </p:spPr>
          </p:cxnSp>
          <p:cxnSp>
            <p:nvCxnSpPr>
              <p:cNvPr id="1568" name="Google Shape;1568;p64"/>
              <p:cNvCxnSpPr/>
              <p:nvPr/>
            </p:nvCxnSpPr>
            <p:spPr>
              <a:xfrm rot="10800000">
                <a:off x="776100" y="324950"/>
                <a:ext cx="127500" cy="78000"/>
              </a:xfrm>
              <a:prstGeom prst="straightConnector1">
                <a:avLst/>
              </a:prstGeom>
              <a:noFill/>
              <a:ln cap="rnd" cmpd="sng" w="28575">
                <a:solidFill>
                  <a:schemeClr val="lt1"/>
                </a:solidFill>
                <a:prstDash val="solid"/>
                <a:round/>
                <a:headEnd len="med" w="med" type="none"/>
                <a:tailEnd len="med" w="med" type="none"/>
              </a:ln>
            </p:spPr>
          </p:cxnSp>
        </p:grpSp>
        <p:sp>
          <p:nvSpPr>
            <p:cNvPr id="1569" name="Google Shape;1569;p64"/>
            <p:cNvSpPr/>
            <p:nvPr/>
          </p:nvSpPr>
          <p:spPr>
            <a:xfrm>
              <a:off x="404725" y="637250"/>
              <a:ext cx="166500" cy="194400"/>
            </a:xfrm>
            <a:custGeom>
              <a:rect b="b" l="l" r="r" t="t"/>
              <a:pathLst>
                <a:path extrusionOk="0" h="7776" w="6660">
                  <a:moveTo>
                    <a:pt x="0" y="2108"/>
                  </a:moveTo>
                  <a:lnTo>
                    <a:pt x="2" y="7776"/>
                  </a:lnTo>
                  <a:lnTo>
                    <a:pt x="6566" y="7776"/>
                  </a:lnTo>
                  <a:lnTo>
                    <a:pt x="6660" y="2108"/>
                  </a:lnTo>
                  <a:lnTo>
                    <a:pt x="3250" y="0"/>
                  </a:lnTo>
                  <a:close/>
                </a:path>
              </a:pathLst>
            </a:custGeom>
            <a:noFill/>
            <a:ln cap="flat" cmpd="sng" w="28575">
              <a:solidFill>
                <a:schemeClr val="lt1"/>
              </a:solidFill>
              <a:prstDash val="solid"/>
              <a:round/>
              <a:headEnd len="med" w="med" type="none"/>
              <a:tailEnd len="med" w="med" type="none"/>
            </a:ln>
          </p:spPr>
        </p:sp>
      </p:grpSp>
      <p:grpSp>
        <p:nvGrpSpPr>
          <p:cNvPr id="1570" name="Google Shape;1570;p64"/>
          <p:cNvGrpSpPr/>
          <p:nvPr/>
        </p:nvGrpSpPr>
        <p:grpSpPr>
          <a:xfrm>
            <a:off x="223704" y="2465582"/>
            <a:ext cx="176342" cy="159500"/>
            <a:chOff x="518158" y="1088300"/>
            <a:chExt cx="176342" cy="159500"/>
          </a:xfrm>
        </p:grpSpPr>
        <p:cxnSp>
          <p:nvCxnSpPr>
            <p:cNvPr id="1571" name="Google Shape;1571;p64"/>
            <p:cNvCxnSpPr/>
            <p:nvPr/>
          </p:nvCxnSpPr>
          <p:spPr>
            <a:xfrm>
              <a:off x="518158" y="1183900"/>
              <a:ext cx="0" cy="63900"/>
            </a:xfrm>
            <a:prstGeom prst="straightConnector1">
              <a:avLst/>
            </a:prstGeom>
            <a:noFill/>
            <a:ln cap="rnd" cmpd="sng" w="28575">
              <a:solidFill>
                <a:schemeClr val="lt1"/>
              </a:solidFill>
              <a:prstDash val="solid"/>
              <a:round/>
              <a:headEnd len="med" w="med" type="none"/>
              <a:tailEnd len="med" w="med" type="none"/>
            </a:ln>
          </p:spPr>
        </p:cxnSp>
        <p:cxnSp>
          <p:nvCxnSpPr>
            <p:cNvPr id="1572" name="Google Shape;1572;p64"/>
            <p:cNvCxnSpPr/>
            <p:nvPr/>
          </p:nvCxnSpPr>
          <p:spPr>
            <a:xfrm>
              <a:off x="606329" y="1137700"/>
              <a:ext cx="0" cy="110100"/>
            </a:xfrm>
            <a:prstGeom prst="straightConnector1">
              <a:avLst/>
            </a:prstGeom>
            <a:noFill/>
            <a:ln cap="rnd" cmpd="sng" w="28575">
              <a:solidFill>
                <a:schemeClr val="lt1"/>
              </a:solidFill>
              <a:prstDash val="solid"/>
              <a:round/>
              <a:headEnd len="med" w="med" type="none"/>
              <a:tailEnd len="med" w="med" type="none"/>
            </a:ln>
          </p:spPr>
        </p:cxnSp>
        <p:cxnSp>
          <p:nvCxnSpPr>
            <p:cNvPr id="1573" name="Google Shape;1573;p64"/>
            <p:cNvCxnSpPr/>
            <p:nvPr/>
          </p:nvCxnSpPr>
          <p:spPr>
            <a:xfrm>
              <a:off x="694500" y="1088300"/>
              <a:ext cx="0" cy="159300"/>
            </a:xfrm>
            <a:prstGeom prst="straightConnector1">
              <a:avLst/>
            </a:prstGeom>
            <a:noFill/>
            <a:ln cap="rnd" cmpd="sng" w="28575">
              <a:solidFill>
                <a:schemeClr val="lt1"/>
              </a:solidFill>
              <a:prstDash val="solid"/>
              <a:round/>
              <a:headEnd len="med" w="med" type="none"/>
              <a:tailEnd len="med" w="med" type="none"/>
            </a:ln>
          </p:spPr>
        </p:cxnSp>
      </p:grpSp>
      <p:grpSp>
        <p:nvGrpSpPr>
          <p:cNvPr id="1574" name="Google Shape;1574;p64"/>
          <p:cNvGrpSpPr/>
          <p:nvPr/>
        </p:nvGrpSpPr>
        <p:grpSpPr>
          <a:xfrm>
            <a:off x="223675" y="3084858"/>
            <a:ext cx="176400" cy="263091"/>
            <a:chOff x="519725" y="1778180"/>
            <a:chExt cx="176400" cy="263091"/>
          </a:xfrm>
        </p:grpSpPr>
        <p:sp>
          <p:nvSpPr>
            <p:cNvPr id="1575" name="Google Shape;1575;p64"/>
            <p:cNvSpPr/>
            <p:nvPr/>
          </p:nvSpPr>
          <p:spPr>
            <a:xfrm>
              <a:off x="564482" y="1778180"/>
              <a:ext cx="87000" cy="87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64"/>
            <p:cNvSpPr/>
            <p:nvPr/>
          </p:nvSpPr>
          <p:spPr>
            <a:xfrm rot="5400000">
              <a:off x="519725" y="1864870"/>
              <a:ext cx="176400" cy="176400"/>
            </a:xfrm>
            <a:prstGeom prst="pie">
              <a:avLst>
                <a:gd fmla="val 5432773" name="adj1"/>
                <a:gd fmla="val 1620000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7" name="Google Shape;1577;p64"/>
          <p:cNvGrpSpPr/>
          <p:nvPr/>
        </p:nvGrpSpPr>
        <p:grpSpPr>
          <a:xfrm>
            <a:off x="218275" y="3807724"/>
            <a:ext cx="187200" cy="159600"/>
            <a:chOff x="508825" y="2429151"/>
            <a:chExt cx="187200" cy="159600"/>
          </a:xfrm>
        </p:grpSpPr>
        <p:sp>
          <p:nvSpPr>
            <p:cNvPr id="1578" name="Google Shape;1578;p64"/>
            <p:cNvSpPr/>
            <p:nvPr/>
          </p:nvSpPr>
          <p:spPr>
            <a:xfrm>
              <a:off x="508825" y="2429151"/>
              <a:ext cx="187200" cy="159600"/>
            </a:xfrm>
            <a:prstGeom prst="snip1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64"/>
            <p:cNvSpPr/>
            <p:nvPr/>
          </p:nvSpPr>
          <p:spPr>
            <a:xfrm>
              <a:off x="644725" y="2430650"/>
              <a:ext cx="48825" cy="52400"/>
            </a:xfrm>
            <a:custGeom>
              <a:rect b="b" l="l" r="r" t="t"/>
              <a:pathLst>
                <a:path extrusionOk="0" h="2096" w="1953">
                  <a:moveTo>
                    <a:pt x="0" y="0"/>
                  </a:moveTo>
                  <a:lnTo>
                    <a:pt x="1024" y="167"/>
                  </a:lnTo>
                  <a:lnTo>
                    <a:pt x="1905" y="1286"/>
                  </a:lnTo>
                  <a:lnTo>
                    <a:pt x="1953" y="2096"/>
                  </a:lnTo>
                  <a:lnTo>
                    <a:pt x="24" y="2096"/>
                  </a:lnTo>
                  <a:close/>
                </a:path>
              </a:pathLst>
            </a:custGeom>
            <a:solidFill>
              <a:schemeClr val="lt1"/>
            </a:solidFill>
            <a:ln cap="flat" cmpd="sng" w="28575">
              <a:solidFill>
                <a:schemeClr val="lt1"/>
              </a:solidFill>
              <a:prstDash val="solid"/>
              <a:round/>
              <a:headEnd len="med" w="med" type="none"/>
              <a:tailEnd len="med" w="med" type="none"/>
            </a:ln>
          </p:spPr>
        </p:sp>
      </p:grpSp>
      <p:grpSp>
        <p:nvGrpSpPr>
          <p:cNvPr id="1580" name="Google Shape;1580;p64"/>
          <p:cNvGrpSpPr/>
          <p:nvPr/>
        </p:nvGrpSpPr>
        <p:grpSpPr>
          <a:xfrm>
            <a:off x="223675" y="4427100"/>
            <a:ext cx="176400" cy="176400"/>
            <a:chOff x="514225" y="2875375"/>
            <a:chExt cx="176400" cy="176400"/>
          </a:xfrm>
        </p:grpSpPr>
        <p:sp>
          <p:nvSpPr>
            <p:cNvPr id="1581" name="Google Shape;1581;p64"/>
            <p:cNvSpPr/>
            <p:nvPr/>
          </p:nvSpPr>
          <p:spPr>
            <a:xfrm>
              <a:off x="514225" y="2875375"/>
              <a:ext cx="176400" cy="1764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2" name="Google Shape;1582;p64"/>
            <p:cNvCxnSpPr/>
            <p:nvPr/>
          </p:nvCxnSpPr>
          <p:spPr>
            <a:xfrm>
              <a:off x="602425" y="2922150"/>
              <a:ext cx="0" cy="46500"/>
            </a:xfrm>
            <a:prstGeom prst="straightConnector1">
              <a:avLst/>
            </a:prstGeom>
            <a:noFill/>
            <a:ln cap="rnd" cmpd="sng" w="28575">
              <a:solidFill>
                <a:schemeClr val="lt1"/>
              </a:solidFill>
              <a:prstDash val="solid"/>
              <a:round/>
              <a:headEnd len="med" w="med" type="none"/>
              <a:tailEnd len="med" w="med" type="none"/>
            </a:ln>
          </p:spPr>
        </p:cxnSp>
        <p:cxnSp>
          <p:nvCxnSpPr>
            <p:cNvPr id="1583" name="Google Shape;1583;p64"/>
            <p:cNvCxnSpPr/>
            <p:nvPr/>
          </p:nvCxnSpPr>
          <p:spPr>
            <a:xfrm rot="10800000">
              <a:off x="602450" y="2968650"/>
              <a:ext cx="38700" cy="0"/>
            </a:xfrm>
            <a:prstGeom prst="straightConnector1">
              <a:avLst/>
            </a:prstGeom>
            <a:noFill/>
            <a:ln cap="rnd" cmpd="sng" w="28575">
              <a:solidFill>
                <a:schemeClr val="lt1"/>
              </a:solidFill>
              <a:prstDash val="solid"/>
              <a:round/>
              <a:headEnd len="med" w="med" type="none"/>
              <a:tailEnd len="med" w="med" type="none"/>
            </a:ln>
          </p:spPr>
        </p:cxnSp>
      </p:grpSp>
      <p:sp>
        <p:nvSpPr>
          <p:cNvPr id="1584" name="Google Shape;1584;p64">
            <a:hlinkClick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5" name="Google Shape;1585;p64"/>
          <p:cNvGrpSpPr/>
          <p:nvPr/>
        </p:nvGrpSpPr>
        <p:grpSpPr>
          <a:xfrm rot="10800000">
            <a:off x="8745326" y="4425438"/>
            <a:ext cx="119400" cy="54900"/>
            <a:chOff x="8645564" y="4373138"/>
            <a:chExt cx="119400" cy="54900"/>
          </a:xfrm>
        </p:grpSpPr>
        <p:cxnSp>
          <p:nvCxnSpPr>
            <p:cNvPr id="1586" name="Google Shape;1586;p64"/>
            <p:cNvCxnSpPr/>
            <p:nvPr/>
          </p:nvCxnSpPr>
          <p:spPr>
            <a:xfrm>
              <a:off x="8707064" y="43731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1587" name="Google Shape;1587;p64"/>
            <p:cNvCxnSpPr/>
            <p:nvPr/>
          </p:nvCxnSpPr>
          <p:spPr>
            <a:xfrm flipH="1">
              <a:off x="8645564" y="43731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1588" name="Google Shape;1588;p64">
            <a:hlinkClick/>
          </p:cNvPr>
          <p:cNvSpPr/>
          <p:nvPr/>
        </p:nvSpPr>
        <p:spPr>
          <a:xfrm>
            <a:off x="114725" y="299560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64">
            <a:hlinkClick/>
          </p:cNvPr>
          <p:cNvSpPr/>
          <p:nvPr/>
        </p:nvSpPr>
        <p:spPr>
          <a:xfrm>
            <a:off x="131850" y="371135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64">
            <a:hlinkClick/>
          </p:cNvPr>
          <p:cNvSpPr/>
          <p:nvPr/>
        </p:nvSpPr>
        <p:spPr>
          <a:xfrm>
            <a:off x="131850" y="4313988"/>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64">
            <a:hlinkClick/>
          </p:cNvPr>
          <p:cNvSpPr/>
          <p:nvPr/>
        </p:nvSpPr>
        <p:spPr>
          <a:xfrm>
            <a:off x="131838" y="23665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64">
            <a:hlinkClick action="ppaction://hlinksldjump" r:id="rId3"/>
          </p:cNvPr>
          <p:cNvSpPr/>
          <p:nvPr/>
        </p:nvSpPr>
        <p:spPr>
          <a:xfrm>
            <a:off x="131838" y="17419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64">
            <a:hlinkClick action="ppaction://hlinkshowjump?jump=previousslide"/>
          </p:cNvPr>
          <p:cNvSpPr/>
          <p:nvPr/>
        </p:nvSpPr>
        <p:spPr>
          <a:xfrm>
            <a:off x="8654437" y="3856175"/>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4" name="Google Shape;1594;p64"/>
          <p:cNvGrpSpPr/>
          <p:nvPr/>
        </p:nvGrpSpPr>
        <p:grpSpPr>
          <a:xfrm>
            <a:off x="8745348" y="3979338"/>
            <a:ext cx="119400" cy="54900"/>
            <a:chOff x="8745348" y="3979338"/>
            <a:chExt cx="119400" cy="54900"/>
          </a:xfrm>
        </p:grpSpPr>
        <p:cxnSp>
          <p:nvCxnSpPr>
            <p:cNvPr id="1595" name="Google Shape;1595;p64">
              <a:hlinkClick action="ppaction://hlinkshowjump?jump=previousslide"/>
            </p:cNvPr>
            <p:cNvCxnSpPr/>
            <p:nvPr/>
          </p:nvCxnSpPr>
          <p:spPr>
            <a:xfrm>
              <a:off x="8806848" y="39793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1596" name="Google Shape;1596;p64">
              <a:hlinkClick action="ppaction://hlinkshowjump?jump=previousslide"/>
            </p:cNvPr>
            <p:cNvCxnSpPr/>
            <p:nvPr/>
          </p:nvCxnSpPr>
          <p:spPr>
            <a:xfrm flipH="1">
              <a:off x="8745348" y="39793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1597" name="Google Shape;1597;p64"/>
          <p:cNvSpPr txBox="1"/>
          <p:nvPr>
            <p:ph type="title"/>
          </p:nvPr>
        </p:nvSpPr>
        <p:spPr>
          <a:xfrm>
            <a:off x="2606025" y="815000"/>
            <a:ext cx="4599600" cy="126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a:t>Solution</a:t>
            </a:r>
            <a:endParaRPr/>
          </a:p>
        </p:txBody>
      </p:sp>
      <p:pic>
        <p:nvPicPr>
          <p:cNvPr id="1598" name="Google Shape;1598;p64"/>
          <p:cNvPicPr preferRelativeResize="0"/>
          <p:nvPr/>
        </p:nvPicPr>
        <p:blipFill>
          <a:blip r:embed="rId4">
            <a:alphaModFix/>
          </a:blip>
          <a:stretch>
            <a:fillRect/>
          </a:stretch>
        </p:blipFill>
        <p:spPr>
          <a:xfrm>
            <a:off x="2776988" y="2079500"/>
            <a:ext cx="4257675" cy="1317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2" name="Shape 1602"/>
        <p:cNvGrpSpPr/>
        <p:nvPr/>
      </p:nvGrpSpPr>
      <p:grpSpPr>
        <a:xfrm>
          <a:off x="0" y="0"/>
          <a:ext cx="0" cy="0"/>
          <a:chOff x="0" y="0"/>
          <a:chExt cx="0" cy="0"/>
        </a:xfrm>
      </p:grpSpPr>
      <p:sp>
        <p:nvSpPr>
          <p:cNvPr id="1603" name="Google Shape;1603;p65"/>
          <p:cNvSpPr/>
          <p:nvPr/>
        </p:nvSpPr>
        <p:spPr>
          <a:xfrm rot="-5400000">
            <a:off x="181950" y="1587925"/>
            <a:ext cx="423000" cy="6537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4" name="Google Shape;1604;p65"/>
          <p:cNvGrpSpPr/>
          <p:nvPr/>
        </p:nvGrpSpPr>
        <p:grpSpPr>
          <a:xfrm>
            <a:off x="192327" y="335373"/>
            <a:ext cx="239095" cy="171413"/>
            <a:chOff x="-1593925" y="-140225"/>
            <a:chExt cx="331800" cy="237875"/>
          </a:xfrm>
        </p:grpSpPr>
        <p:cxnSp>
          <p:nvCxnSpPr>
            <p:cNvPr id="1605" name="Google Shape;1605;p65"/>
            <p:cNvCxnSpPr/>
            <p:nvPr/>
          </p:nvCxnSpPr>
          <p:spPr>
            <a:xfrm>
              <a:off x="-1593925" y="-140225"/>
              <a:ext cx="331800" cy="0"/>
            </a:xfrm>
            <a:prstGeom prst="straightConnector1">
              <a:avLst/>
            </a:prstGeom>
            <a:noFill/>
            <a:ln cap="rnd" cmpd="sng" w="28575">
              <a:solidFill>
                <a:schemeClr val="lt1"/>
              </a:solidFill>
              <a:prstDash val="solid"/>
              <a:round/>
              <a:headEnd len="med" w="med" type="none"/>
              <a:tailEnd len="med" w="med" type="none"/>
            </a:ln>
          </p:spPr>
        </p:cxnSp>
        <p:cxnSp>
          <p:nvCxnSpPr>
            <p:cNvPr id="1606" name="Google Shape;1606;p65"/>
            <p:cNvCxnSpPr/>
            <p:nvPr/>
          </p:nvCxnSpPr>
          <p:spPr>
            <a:xfrm>
              <a:off x="-1593925" y="-21287"/>
              <a:ext cx="331800" cy="0"/>
            </a:xfrm>
            <a:prstGeom prst="straightConnector1">
              <a:avLst/>
            </a:prstGeom>
            <a:noFill/>
            <a:ln cap="rnd" cmpd="sng" w="28575">
              <a:solidFill>
                <a:schemeClr val="lt1"/>
              </a:solidFill>
              <a:prstDash val="solid"/>
              <a:round/>
              <a:headEnd len="med" w="med" type="none"/>
              <a:tailEnd len="med" w="med" type="none"/>
            </a:ln>
          </p:spPr>
        </p:cxnSp>
        <p:cxnSp>
          <p:nvCxnSpPr>
            <p:cNvPr id="1607" name="Google Shape;1607;p65"/>
            <p:cNvCxnSpPr/>
            <p:nvPr/>
          </p:nvCxnSpPr>
          <p:spPr>
            <a:xfrm>
              <a:off x="-1593925" y="97650"/>
              <a:ext cx="331800" cy="0"/>
            </a:xfrm>
            <a:prstGeom prst="straightConnector1">
              <a:avLst/>
            </a:prstGeom>
            <a:noFill/>
            <a:ln cap="rnd" cmpd="sng" w="28575">
              <a:solidFill>
                <a:schemeClr val="lt1"/>
              </a:solidFill>
              <a:prstDash val="solid"/>
              <a:round/>
              <a:headEnd len="med" w="med" type="none"/>
              <a:tailEnd len="med" w="med" type="none"/>
            </a:ln>
          </p:spPr>
        </p:cxnSp>
      </p:grpSp>
      <p:grpSp>
        <p:nvGrpSpPr>
          <p:cNvPr id="1608" name="Google Shape;1608;p65"/>
          <p:cNvGrpSpPr/>
          <p:nvPr/>
        </p:nvGrpSpPr>
        <p:grpSpPr>
          <a:xfrm>
            <a:off x="192331" y="1823751"/>
            <a:ext cx="239088" cy="182056"/>
            <a:chOff x="359175" y="637250"/>
            <a:chExt cx="255300" cy="194400"/>
          </a:xfrm>
        </p:grpSpPr>
        <p:grpSp>
          <p:nvGrpSpPr>
            <p:cNvPr id="1609" name="Google Shape;1609;p65"/>
            <p:cNvGrpSpPr/>
            <p:nvPr/>
          </p:nvGrpSpPr>
          <p:grpSpPr>
            <a:xfrm>
              <a:off x="359175" y="637250"/>
              <a:ext cx="255300" cy="78000"/>
              <a:chOff x="648300" y="324950"/>
              <a:chExt cx="255300" cy="78000"/>
            </a:xfrm>
          </p:grpSpPr>
          <p:cxnSp>
            <p:nvCxnSpPr>
              <p:cNvPr id="1610" name="Google Shape;1610;p65"/>
              <p:cNvCxnSpPr/>
              <p:nvPr/>
            </p:nvCxnSpPr>
            <p:spPr>
              <a:xfrm flipH="1" rot="10800000">
                <a:off x="648300" y="324950"/>
                <a:ext cx="127800" cy="78000"/>
              </a:xfrm>
              <a:prstGeom prst="straightConnector1">
                <a:avLst/>
              </a:prstGeom>
              <a:noFill/>
              <a:ln cap="rnd" cmpd="sng" w="28575">
                <a:solidFill>
                  <a:schemeClr val="lt1"/>
                </a:solidFill>
                <a:prstDash val="solid"/>
                <a:round/>
                <a:headEnd len="med" w="med" type="none"/>
                <a:tailEnd len="med" w="med" type="none"/>
              </a:ln>
            </p:spPr>
          </p:cxnSp>
          <p:cxnSp>
            <p:nvCxnSpPr>
              <p:cNvPr id="1611" name="Google Shape;1611;p65"/>
              <p:cNvCxnSpPr/>
              <p:nvPr/>
            </p:nvCxnSpPr>
            <p:spPr>
              <a:xfrm rot="10800000">
                <a:off x="776100" y="324950"/>
                <a:ext cx="127500" cy="78000"/>
              </a:xfrm>
              <a:prstGeom prst="straightConnector1">
                <a:avLst/>
              </a:prstGeom>
              <a:noFill/>
              <a:ln cap="rnd" cmpd="sng" w="28575">
                <a:solidFill>
                  <a:schemeClr val="lt1"/>
                </a:solidFill>
                <a:prstDash val="solid"/>
                <a:round/>
                <a:headEnd len="med" w="med" type="none"/>
                <a:tailEnd len="med" w="med" type="none"/>
              </a:ln>
            </p:spPr>
          </p:cxnSp>
        </p:grpSp>
        <p:sp>
          <p:nvSpPr>
            <p:cNvPr id="1612" name="Google Shape;1612;p65"/>
            <p:cNvSpPr/>
            <p:nvPr/>
          </p:nvSpPr>
          <p:spPr>
            <a:xfrm>
              <a:off x="404725" y="637250"/>
              <a:ext cx="166500" cy="194400"/>
            </a:xfrm>
            <a:custGeom>
              <a:rect b="b" l="l" r="r" t="t"/>
              <a:pathLst>
                <a:path extrusionOk="0" h="7776" w="6660">
                  <a:moveTo>
                    <a:pt x="0" y="2108"/>
                  </a:moveTo>
                  <a:lnTo>
                    <a:pt x="2" y="7776"/>
                  </a:lnTo>
                  <a:lnTo>
                    <a:pt x="6566" y="7776"/>
                  </a:lnTo>
                  <a:lnTo>
                    <a:pt x="6660" y="2108"/>
                  </a:lnTo>
                  <a:lnTo>
                    <a:pt x="3250" y="0"/>
                  </a:lnTo>
                  <a:close/>
                </a:path>
              </a:pathLst>
            </a:custGeom>
            <a:noFill/>
            <a:ln cap="flat" cmpd="sng" w="28575">
              <a:solidFill>
                <a:schemeClr val="lt1"/>
              </a:solidFill>
              <a:prstDash val="solid"/>
              <a:round/>
              <a:headEnd len="med" w="med" type="none"/>
              <a:tailEnd len="med" w="med" type="none"/>
            </a:ln>
          </p:spPr>
        </p:sp>
      </p:grpSp>
      <p:grpSp>
        <p:nvGrpSpPr>
          <p:cNvPr id="1613" name="Google Shape;1613;p65"/>
          <p:cNvGrpSpPr/>
          <p:nvPr/>
        </p:nvGrpSpPr>
        <p:grpSpPr>
          <a:xfrm>
            <a:off x="223704" y="2465582"/>
            <a:ext cx="176342" cy="159500"/>
            <a:chOff x="518158" y="1088300"/>
            <a:chExt cx="176342" cy="159500"/>
          </a:xfrm>
        </p:grpSpPr>
        <p:cxnSp>
          <p:nvCxnSpPr>
            <p:cNvPr id="1614" name="Google Shape;1614;p65"/>
            <p:cNvCxnSpPr/>
            <p:nvPr/>
          </p:nvCxnSpPr>
          <p:spPr>
            <a:xfrm>
              <a:off x="518158" y="1183900"/>
              <a:ext cx="0" cy="63900"/>
            </a:xfrm>
            <a:prstGeom prst="straightConnector1">
              <a:avLst/>
            </a:prstGeom>
            <a:noFill/>
            <a:ln cap="rnd" cmpd="sng" w="28575">
              <a:solidFill>
                <a:schemeClr val="lt1"/>
              </a:solidFill>
              <a:prstDash val="solid"/>
              <a:round/>
              <a:headEnd len="med" w="med" type="none"/>
              <a:tailEnd len="med" w="med" type="none"/>
            </a:ln>
          </p:spPr>
        </p:cxnSp>
        <p:cxnSp>
          <p:nvCxnSpPr>
            <p:cNvPr id="1615" name="Google Shape;1615;p65"/>
            <p:cNvCxnSpPr/>
            <p:nvPr/>
          </p:nvCxnSpPr>
          <p:spPr>
            <a:xfrm>
              <a:off x="606329" y="1137700"/>
              <a:ext cx="0" cy="110100"/>
            </a:xfrm>
            <a:prstGeom prst="straightConnector1">
              <a:avLst/>
            </a:prstGeom>
            <a:noFill/>
            <a:ln cap="rnd" cmpd="sng" w="28575">
              <a:solidFill>
                <a:schemeClr val="lt1"/>
              </a:solidFill>
              <a:prstDash val="solid"/>
              <a:round/>
              <a:headEnd len="med" w="med" type="none"/>
              <a:tailEnd len="med" w="med" type="none"/>
            </a:ln>
          </p:spPr>
        </p:cxnSp>
        <p:cxnSp>
          <p:nvCxnSpPr>
            <p:cNvPr id="1616" name="Google Shape;1616;p65"/>
            <p:cNvCxnSpPr/>
            <p:nvPr/>
          </p:nvCxnSpPr>
          <p:spPr>
            <a:xfrm>
              <a:off x="694500" y="1088300"/>
              <a:ext cx="0" cy="159300"/>
            </a:xfrm>
            <a:prstGeom prst="straightConnector1">
              <a:avLst/>
            </a:prstGeom>
            <a:noFill/>
            <a:ln cap="rnd" cmpd="sng" w="28575">
              <a:solidFill>
                <a:schemeClr val="lt1"/>
              </a:solidFill>
              <a:prstDash val="solid"/>
              <a:round/>
              <a:headEnd len="med" w="med" type="none"/>
              <a:tailEnd len="med" w="med" type="none"/>
            </a:ln>
          </p:spPr>
        </p:cxnSp>
      </p:grpSp>
      <p:grpSp>
        <p:nvGrpSpPr>
          <p:cNvPr id="1617" name="Google Shape;1617;p65"/>
          <p:cNvGrpSpPr/>
          <p:nvPr/>
        </p:nvGrpSpPr>
        <p:grpSpPr>
          <a:xfrm>
            <a:off x="223675" y="3084858"/>
            <a:ext cx="176400" cy="263091"/>
            <a:chOff x="519725" y="1778180"/>
            <a:chExt cx="176400" cy="263091"/>
          </a:xfrm>
        </p:grpSpPr>
        <p:sp>
          <p:nvSpPr>
            <p:cNvPr id="1618" name="Google Shape;1618;p65"/>
            <p:cNvSpPr/>
            <p:nvPr/>
          </p:nvSpPr>
          <p:spPr>
            <a:xfrm>
              <a:off x="564482" y="1778180"/>
              <a:ext cx="87000" cy="87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65"/>
            <p:cNvSpPr/>
            <p:nvPr/>
          </p:nvSpPr>
          <p:spPr>
            <a:xfrm rot="5400000">
              <a:off x="519725" y="1864870"/>
              <a:ext cx="176400" cy="176400"/>
            </a:xfrm>
            <a:prstGeom prst="pie">
              <a:avLst>
                <a:gd fmla="val 5432773" name="adj1"/>
                <a:gd fmla="val 1620000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0" name="Google Shape;1620;p65"/>
          <p:cNvGrpSpPr/>
          <p:nvPr/>
        </p:nvGrpSpPr>
        <p:grpSpPr>
          <a:xfrm>
            <a:off x="218275" y="3807724"/>
            <a:ext cx="187200" cy="159600"/>
            <a:chOff x="508825" y="2429151"/>
            <a:chExt cx="187200" cy="159600"/>
          </a:xfrm>
        </p:grpSpPr>
        <p:sp>
          <p:nvSpPr>
            <p:cNvPr id="1621" name="Google Shape;1621;p65"/>
            <p:cNvSpPr/>
            <p:nvPr/>
          </p:nvSpPr>
          <p:spPr>
            <a:xfrm>
              <a:off x="508825" y="2429151"/>
              <a:ext cx="187200" cy="159600"/>
            </a:xfrm>
            <a:prstGeom prst="snip1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65"/>
            <p:cNvSpPr/>
            <p:nvPr/>
          </p:nvSpPr>
          <p:spPr>
            <a:xfrm>
              <a:off x="644725" y="2430650"/>
              <a:ext cx="48825" cy="52400"/>
            </a:xfrm>
            <a:custGeom>
              <a:rect b="b" l="l" r="r" t="t"/>
              <a:pathLst>
                <a:path extrusionOk="0" h="2096" w="1953">
                  <a:moveTo>
                    <a:pt x="0" y="0"/>
                  </a:moveTo>
                  <a:lnTo>
                    <a:pt x="1024" y="167"/>
                  </a:lnTo>
                  <a:lnTo>
                    <a:pt x="1905" y="1286"/>
                  </a:lnTo>
                  <a:lnTo>
                    <a:pt x="1953" y="2096"/>
                  </a:lnTo>
                  <a:lnTo>
                    <a:pt x="24" y="2096"/>
                  </a:lnTo>
                  <a:close/>
                </a:path>
              </a:pathLst>
            </a:custGeom>
            <a:solidFill>
              <a:schemeClr val="lt1"/>
            </a:solidFill>
            <a:ln cap="flat" cmpd="sng" w="28575">
              <a:solidFill>
                <a:schemeClr val="lt1"/>
              </a:solidFill>
              <a:prstDash val="solid"/>
              <a:round/>
              <a:headEnd len="med" w="med" type="none"/>
              <a:tailEnd len="med" w="med" type="none"/>
            </a:ln>
          </p:spPr>
        </p:sp>
      </p:grpSp>
      <p:grpSp>
        <p:nvGrpSpPr>
          <p:cNvPr id="1623" name="Google Shape;1623;p65"/>
          <p:cNvGrpSpPr/>
          <p:nvPr/>
        </p:nvGrpSpPr>
        <p:grpSpPr>
          <a:xfrm>
            <a:off x="223675" y="4427100"/>
            <a:ext cx="176400" cy="176400"/>
            <a:chOff x="514225" y="2875375"/>
            <a:chExt cx="176400" cy="176400"/>
          </a:xfrm>
        </p:grpSpPr>
        <p:sp>
          <p:nvSpPr>
            <p:cNvPr id="1624" name="Google Shape;1624;p65"/>
            <p:cNvSpPr/>
            <p:nvPr/>
          </p:nvSpPr>
          <p:spPr>
            <a:xfrm>
              <a:off x="514225" y="2875375"/>
              <a:ext cx="176400" cy="1764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25" name="Google Shape;1625;p65"/>
            <p:cNvCxnSpPr/>
            <p:nvPr/>
          </p:nvCxnSpPr>
          <p:spPr>
            <a:xfrm>
              <a:off x="602425" y="2922150"/>
              <a:ext cx="0" cy="46500"/>
            </a:xfrm>
            <a:prstGeom prst="straightConnector1">
              <a:avLst/>
            </a:prstGeom>
            <a:noFill/>
            <a:ln cap="rnd" cmpd="sng" w="28575">
              <a:solidFill>
                <a:schemeClr val="lt1"/>
              </a:solidFill>
              <a:prstDash val="solid"/>
              <a:round/>
              <a:headEnd len="med" w="med" type="none"/>
              <a:tailEnd len="med" w="med" type="none"/>
            </a:ln>
          </p:spPr>
        </p:cxnSp>
        <p:cxnSp>
          <p:nvCxnSpPr>
            <p:cNvPr id="1626" name="Google Shape;1626;p65"/>
            <p:cNvCxnSpPr/>
            <p:nvPr/>
          </p:nvCxnSpPr>
          <p:spPr>
            <a:xfrm rot="10800000">
              <a:off x="602450" y="2968650"/>
              <a:ext cx="38700" cy="0"/>
            </a:xfrm>
            <a:prstGeom prst="straightConnector1">
              <a:avLst/>
            </a:prstGeom>
            <a:noFill/>
            <a:ln cap="rnd" cmpd="sng" w="28575">
              <a:solidFill>
                <a:schemeClr val="lt1"/>
              </a:solidFill>
              <a:prstDash val="solid"/>
              <a:round/>
              <a:headEnd len="med" w="med" type="none"/>
              <a:tailEnd len="med" w="med" type="none"/>
            </a:ln>
          </p:spPr>
        </p:cxnSp>
      </p:grpSp>
      <p:sp>
        <p:nvSpPr>
          <p:cNvPr id="1627" name="Google Shape;1627;p65"/>
          <p:cNvSpPr txBox="1"/>
          <p:nvPr>
            <p:ph idx="1" type="body"/>
          </p:nvPr>
        </p:nvSpPr>
        <p:spPr>
          <a:xfrm>
            <a:off x="1368000" y="1016775"/>
            <a:ext cx="7056000" cy="35865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A loop inside another loop. Inner loop executes completely for each iteration of the outer loop</a:t>
            </a:r>
            <a:endParaRPr sz="2300"/>
          </a:p>
          <a:p>
            <a:pPr indent="0" lvl="0" marL="0" rtl="0" algn="l">
              <a:spcBef>
                <a:spcPts val="1600"/>
              </a:spcBef>
              <a:spcAft>
                <a:spcPts val="0"/>
              </a:spcAft>
              <a:buNone/>
            </a:pPr>
            <a:r>
              <a:t/>
            </a:r>
            <a:endParaRPr sz="2300"/>
          </a:p>
          <a:p>
            <a:pPr indent="0" lvl="0" marL="0" rtl="0" algn="l">
              <a:spcBef>
                <a:spcPts val="1600"/>
              </a:spcBef>
              <a:spcAft>
                <a:spcPts val="0"/>
              </a:spcAft>
              <a:buNone/>
            </a:pPr>
            <a:r>
              <a:t/>
            </a:r>
            <a:endParaRPr sz="2300"/>
          </a:p>
          <a:p>
            <a:pPr indent="0" lvl="0" marL="0" rtl="0" algn="l">
              <a:spcBef>
                <a:spcPts val="1600"/>
              </a:spcBef>
              <a:spcAft>
                <a:spcPts val="0"/>
              </a:spcAft>
              <a:buNone/>
            </a:pPr>
            <a:r>
              <a:t/>
            </a:r>
            <a:endParaRPr sz="2300"/>
          </a:p>
          <a:p>
            <a:pPr indent="0" lvl="0" marL="0" rtl="0" algn="l">
              <a:spcBef>
                <a:spcPts val="1600"/>
              </a:spcBef>
              <a:spcAft>
                <a:spcPts val="1600"/>
              </a:spcAft>
              <a:buNone/>
            </a:pPr>
            <a:r>
              <a:t/>
            </a:r>
            <a:endParaRPr sz="2300"/>
          </a:p>
        </p:txBody>
      </p:sp>
      <p:sp>
        <p:nvSpPr>
          <p:cNvPr id="1628" name="Google Shape;1628;p65"/>
          <p:cNvSpPr txBox="1"/>
          <p:nvPr>
            <p:ph type="title"/>
          </p:nvPr>
        </p:nvSpPr>
        <p:spPr>
          <a:xfrm>
            <a:off x="648000" y="368825"/>
            <a:ext cx="84960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Nested Loop</a:t>
            </a:r>
            <a:endParaRPr/>
          </a:p>
        </p:txBody>
      </p:sp>
      <p:sp>
        <p:nvSpPr>
          <p:cNvPr id="1629" name="Google Shape;1629;p65">
            <a:hlinkClick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0" name="Google Shape;1630;p65"/>
          <p:cNvGrpSpPr/>
          <p:nvPr/>
        </p:nvGrpSpPr>
        <p:grpSpPr>
          <a:xfrm rot="10800000">
            <a:off x="8745326" y="4425438"/>
            <a:ext cx="119400" cy="54900"/>
            <a:chOff x="8645564" y="4373138"/>
            <a:chExt cx="119400" cy="54900"/>
          </a:xfrm>
        </p:grpSpPr>
        <p:cxnSp>
          <p:nvCxnSpPr>
            <p:cNvPr id="1631" name="Google Shape;1631;p65"/>
            <p:cNvCxnSpPr/>
            <p:nvPr/>
          </p:nvCxnSpPr>
          <p:spPr>
            <a:xfrm>
              <a:off x="8707064" y="43731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1632" name="Google Shape;1632;p65"/>
            <p:cNvCxnSpPr/>
            <p:nvPr/>
          </p:nvCxnSpPr>
          <p:spPr>
            <a:xfrm flipH="1">
              <a:off x="8645564" y="43731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1633" name="Google Shape;1633;p65">
            <a:hlinkClick/>
          </p:cNvPr>
          <p:cNvSpPr/>
          <p:nvPr/>
        </p:nvSpPr>
        <p:spPr>
          <a:xfrm>
            <a:off x="114725" y="299560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65">
            <a:hlinkClick/>
          </p:cNvPr>
          <p:cNvSpPr/>
          <p:nvPr/>
        </p:nvSpPr>
        <p:spPr>
          <a:xfrm>
            <a:off x="131850" y="371135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65">
            <a:hlinkClick/>
          </p:cNvPr>
          <p:cNvSpPr/>
          <p:nvPr/>
        </p:nvSpPr>
        <p:spPr>
          <a:xfrm>
            <a:off x="131850" y="4313988"/>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65">
            <a:hlinkClick/>
          </p:cNvPr>
          <p:cNvSpPr/>
          <p:nvPr/>
        </p:nvSpPr>
        <p:spPr>
          <a:xfrm>
            <a:off x="131838" y="23665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65">
            <a:hlinkClick action="ppaction://hlinksldjump" r:id="rId3"/>
          </p:cNvPr>
          <p:cNvSpPr/>
          <p:nvPr/>
        </p:nvSpPr>
        <p:spPr>
          <a:xfrm>
            <a:off x="131838" y="17419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65">
            <a:hlinkClick action="ppaction://hlinkshowjump?jump=previousslide"/>
          </p:cNvPr>
          <p:cNvSpPr/>
          <p:nvPr/>
        </p:nvSpPr>
        <p:spPr>
          <a:xfrm>
            <a:off x="8654437" y="3856175"/>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9" name="Google Shape;1639;p65"/>
          <p:cNvGrpSpPr/>
          <p:nvPr/>
        </p:nvGrpSpPr>
        <p:grpSpPr>
          <a:xfrm>
            <a:off x="8745348" y="3979338"/>
            <a:ext cx="119400" cy="54900"/>
            <a:chOff x="8745348" y="3979338"/>
            <a:chExt cx="119400" cy="54900"/>
          </a:xfrm>
        </p:grpSpPr>
        <p:cxnSp>
          <p:nvCxnSpPr>
            <p:cNvPr id="1640" name="Google Shape;1640;p65">
              <a:hlinkClick action="ppaction://hlinkshowjump?jump=previousslide"/>
            </p:cNvPr>
            <p:cNvCxnSpPr/>
            <p:nvPr/>
          </p:nvCxnSpPr>
          <p:spPr>
            <a:xfrm>
              <a:off x="8806848" y="39793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1641" name="Google Shape;1641;p65">
              <a:hlinkClick action="ppaction://hlinkshowjump?jump=previousslide"/>
            </p:cNvPr>
            <p:cNvCxnSpPr/>
            <p:nvPr/>
          </p:nvCxnSpPr>
          <p:spPr>
            <a:xfrm flipH="1">
              <a:off x="8745348" y="3979338"/>
              <a:ext cx="61500" cy="54900"/>
            </a:xfrm>
            <a:prstGeom prst="straightConnector1">
              <a:avLst/>
            </a:prstGeom>
            <a:noFill/>
            <a:ln cap="rnd" cmpd="sng" w="28575">
              <a:solidFill>
                <a:schemeClr val="lt1"/>
              </a:solidFill>
              <a:prstDash val="solid"/>
              <a:round/>
              <a:headEnd len="med" w="med" type="none"/>
              <a:tailEnd len="med" w="med" type="none"/>
            </a:ln>
          </p:spPr>
        </p:cxnSp>
      </p:grpSp>
      <p:pic>
        <p:nvPicPr>
          <p:cNvPr id="1642" name="Google Shape;1642;p65"/>
          <p:cNvPicPr preferRelativeResize="0"/>
          <p:nvPr/>
        </p:nvPicPr>
        <p:blipFill>
          <a:blip r:embed="rId4">
            <a:alphaModFix/>
          </a:blip>
          <a:stretch>
            <a:fillRect/>
          </a:stretch>
        </p:blipFill>
        <p:spPr>
          <a:xfrm>
            <a:off x="2990213" y="2005800"/>
            <a:ext cx="3811575" cy="260936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46" name="Shape 1646"/>
        <p:cNvGrpSpPr/>
        <p:nvPr/>
      </p:nvGrpSpPr>
      <p:grpSpPr>
        <a:xfrm>
          <a:off x="0" y="0"/>
          <a:ext cx="0" cy="0"/>
          <a:chOff x="0" y="0"/>
          <a:chExt cx="0" cy="0"/>
        </a:xfrm>
      </p:grpSpPr>
      <p:sp>
        <p:nvSpPr>
          <p:cNvPr id="1647" name="Google Shape;1647;p66"/>
          <p:cNvSpPr/>
          <p:nvPr/>
        </p:nvSpPr>
        <p:spPr>
          <a:xfrm>
            <a:off x="2186325" y="3012000"/>
            <a:ext cx="5424300" cy="617100"/>
          </a:xfrm>
          <a:prstGeom prst="roundRect">
            <a:avLst>
              <a:gd fmla="val 2531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66"/>
          <p:cNvSpPr/>
          <p:nvPr/>
        </p:nvSpPr>
        <p:spPr>
          <a:xfrm rot="-5400000">
            <a:off x="183000" y="1586875"/>
            <a:ext cx="423000" cy="6558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66"/>
          <p:cNvSpPr txBox="1"/>
          <p:nvPr>
            <p:ph type="ctrTitle"/>
          </p:nvPr>
        </p:nvSpPr>
        <p:spPr>
          <a:xfrm>
            <a:off x="1805025" y="2057501"/>
            <a:ext cx="6186600" cy="85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Session 4</a:t>
            </a:r>
            <a:endParaRPr/>
          </a:p>
        </p:txBody>
      </p:sp>
      <p:sp>
        <p:nvSpPr>
          <p:cNvPr id="1650" name="Google Shape;1650;p66"/>
          <p:cNvSpPr txBox="1"/>
          <p:nvPr>
            <p:ph idx="1" type="subTitle"/>
          </p:nvPr>
        </p:nvSpPr>
        <p:spPr>
          <a:xfrm>
            <a:off x="2290950" y="3065800"/>
            <a:ext cx="5214900" cy="501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dk1"/>
                </a:solidFill>
              </a:rPr>
              <a:t>The Basics of Programming</a:t>
            </a:r>
            <a:endParaRPr>
              <a:solidFill>
                <a:schemeClr val="dk1"/>
              </a:solidFill>
            </a:endParaRPr>
          </a:p>
        </p:txBody>
      </p:sp>
      <p:grpSp>
        <p:nvGrpSpPr>
          <p:cNvPr id="1651" name="Google Shape;1651;p66"/>
          <p:cNvGrpSpPr/>
          <p:nvPr/>
        </p:nvGrpSpPr>
        <p:grpSpPr>
          <a:xfrm>
            <a:off x="192327" y="335373"/>
            <a:ext cx="239095" cy="171413"/>
            <a:chOff x="-1593925" y="-140225"/>
            <a:chExt cx="331800" cy="237875"/>
          </a:xfrm>
        </p:grpSpPr>
        <p:cxnSp>
          <p:nvCxnSpPr>
            <p:cNvPr id="1652" name="Google Shape;1652;p66"/>
            <p:cNvCxnSpPr/>
            <p:nvPr/>
          </p:nvCxnSpPr>
          <p:spPr>
            <a:xfrm>
              <a:off x="-1593925" y="-140225"/>
              <a:ext cx="331800" cy="0"/>
            </a:xfrm>
            <a:prstGeom prst="straightConnector1">
              <a:avLst/>
            </a:prstGeom>
            <a:noFill/>
            <a:ln cap="rnd" cmpd="sng" w="28575">
              <a:solidFill>
                <a:schemeClr val="lt1"/>
              </a:solidFill>
              <a:prstDash val="solid"/>
              <a:round/>
              <a:headEnd len="med" w="med" type="none"/>
              <a:tailEnd len="med" w="med" type="none"/>
            </a:ln>
          </p:spPr>
        </p:cxnSp>
        <p:cxnSp>
          <p:nvCxnSpPr>
            <p:cNvPr id="1653" name="Google Shape;1653;p66"/>
            <p:cNvCxnSpPr/>
            <p:nvPr/>
          </p:nvCxnSpPr>
          <p:spPr>
            <a:xfrm>
              <a:off x="-1593925" y="-21287"/>
              <a:ext cx="331800" cy="0"/>
            </a:xfrm>
            <a:prstGeom prst="straightConnector1">
              <a:avLst/>
            </a:prstGeom>
            <a:noFill/>
            <a:ln cap="rnd" cmpd="sng" w="28575">
              <a:solidFill>
                <a:schemeClr val="lt1"/>
              </a:solidFill>
              <a:prstDash val="solid"/>
              <a:round/>
              <a:headEnd len="med" w="med" type="none"/>
              <a:tailEnd len="med" w="med" type="none"/>
            </a:ln>
          </p:spPr>
        </p:cxnSp>
        <p:cxnSp>
          <p:nvCxnSpPr>
            <p:cNvPr id="1654" name="Google Shape;1654;p66"/>
            <p:cNvCxnSpPr/>
            <p:nvPr/>
          </p:nvCxnSpPr>
          <p:spPr>
            <a:xfrm>
              <a:off x="-1593925" y="97650"/>
              <a:ext cx="331800" cy="0"/>
            </a:xfrm>
            <a:prstGeom prst="straightConnector1">
              <a:avLst/>
            </a:prstGeom>
            <a:noFill/>
            <a:ln cap="rnd" cmpd="sng" w="28575">
              <a:solidFill>
                <a:schemeClr val="lt1"/>
              </a:solidFill>
              <a:prstDash val="solid"/>
              <a:round/>
              <a:headEnd len="med" w="med" type="none"/>
              <a:tailEnd len="med" w="med" type="none"/>
            </a:ln>
          </p:spPr>
        </p:cxnSp>
      </p:grpSp>
      <p:sp>
        <p:nvSpPr>
          <p:cNvPr id="1655" name="Google Shape;1655;p66"/>
          <p:cNvSpPr/>
          <p:nvPr/>
        </p:nvSpPr>
        <p:spPr>
          <a:xfrm>
            <a:off x="1300000" y="302117"/>
            <a:ext cx="4665600" cy="237900"/>
          </a:xfrm>
          <a:prstGeom prst="roundRect">
            <a:avLst>
              <a:gd fmla="val 50000" name="adj"/>
            </a:avLst>
          </a:prstGeom>
          <a:gradFill>
            <a:gsLst>
              <a:gs pos="0">
                <a:schemeClr val="accent3"/>
              </a:gs>
              <a:gs pos="100000">
                <a:srgbClr val="BBDB70"/>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Open Sans"/>
                <a:ea typeface="Open Sans"/>
                <a:cs typeface="Open Sans"/>
                <a:sym typeface="Open Sans"/>
              </a:rPr>
              <a:t>Buscar en la web...</a:t>
            </a:r>
            <a:endParaRPr sz="1000">
              <a:solidFill>
                <a:schemeClr val="lt1"/>
              </a:solidFill>
              <a:latin typeface="Open Sans"/>
              <a:ea typeface="Open Sans"/>
              <a:cs typeface="Open Sans"/>
              <a:sym typeface="Open Sans"/>
            </a:endParaRPr>
          </a:p>
        </p:txBody>
      </p:sp>
      <p:grpSp>
        <p:nvGrpSpPr>
          <p:cNvPr id="1656" name="Google Shape;1656;p66"/>
          <p:cNvGrpSpPr/>
          <p:nvPr/>
        </p:nvGrpSpPr>
        <p:grpSpPr>
          <a:xfrm>
            <a:off x="192331" y="1823751"/>
            <a:ext cx="239088" cy="182056"/>
            <a:chOff x="192331" y="1823751"/>
            <a:chExt cx="239088" cy="182056"/>
          </a:xfrm>
        </p:grpSpPr>
        <p:grpSp>
          <p:nvGrpSpPr>
            <p:cNvPr id="1657" name="Google Shape;1657;p66"/>
            <p:cNvGrpSpPr/>
            <p:nvPr/>
          </p:nvGrpSpPr>
          <p:grpSpPr>
            <a:xfrm>
              <a:off x="192331" y="1823751"/>
              <a:ext cx="239088" cy="73047"/>
              <a:chOff x="648300" y="324950"/>
              <a:chExt cx="255300" cy="78000"/>
            </a:xfrm>
          </p:grpSpPr>
          <p:cxnSp>
            <p:nvCxnSpPr>
              <p:cNvPr id="1658" name="Google Shape;1658;p66"/>
              <p:cNvCxnSpPr/>
              <p:nvPr/>
            </p:nvCxnSpPr>
            <p:spPr>
              <a:xfrm flipH="1" rot="10800000">
                <a:off x="648300" y="324950"/>
                <a:ext cx="127800" cy="78000"/>
              </a:xfrm>
              <a:prstGeom prst="straightConnector1">
                <a:avLst/>
              </a:prstGeom>
              <a:noFill/>
              <a:ln cap="rnd" cmpd="sng" w="28575">
                <a:solidFill>
                  <a:schemeClr val="lt1"/>
                </a:solidFill>
                <a:prstDash val="solid"/>
                <a:round/>
                <a:headEnd len="med" w="med" type="none"/>
                <a:tailEnd len="med" w="med" type="none"/>
              </a:ln>
            </p:spPr>
          </p:cxnSp>
          <p:cxnSp>
            <p:nvCxnSpPr>
              <p:cNvPr id="1659" name="Google Shape;1659;p66"/>
              <p:cNvCxnSpPr/>
              <p:nvPr/>
            </p:nvCxnSpPr>
            <p:spPr>
              <a:xfrm rot="10800000">
                <a:off x="776100" y="324950"/>
                <a:ext cx="127500" cy="78000"/>
              </a:xfrm>
              <a:prstGeom prst="straightConnector1">
                <a:avLst/>
              </a:prstGeom>
              <a:noFill/>
              <a:ln cap="rnd" cmpd="sng" w="28575">
                <a:solidFill>
                  <a:schemeClr val="lt1"/>
                </a:solidFill>
                <a:prstDash val="solid"/>
                <a:round/>
                <a:headEnd len="med" w="med" type="none"/>
                <a:tailEnd len="med" w="med" type="none"/>
              </a:ln>
            </p:spPr>
          </p:cxnSp>
        </p:grpSp>
        <p:sp>
          <p:nvSpPr>
            <p:cNvPr id="1660" name="Google Shape;1660;p66"/>
            <p:cNvSpPr/>
            <p:nvPr/>
          </p:nvSpPr>
          <p:spPr>
            <a:xfrm>
              <a:off x="234988" y="1823751"/>
              <a:ext cx="155927" cy="182056"/>
            </a:xfrm>
            <a:custGeom>
              <a:rect b="b" l="l" r="r" t="t"/>
              <a:pathLst>
                <a:path extrusionOk="0" h="7776" w="6660">
                  <a:moveTo>
                    <a:pt x="0" y="2108"/>
                  </a:moveTo>
                  <a:lnTo>
                    <a:pt x="2" y="7776"/>
                  </a:lnTo>
                  <a:lnTo>
                    <a:pt x="6566" y="7776"/>
                  </a:lnTo>
                  <a:lnTo>
                    <a:pt x="6660" y="2108"/>
                  </a:lnTo>
                  <a:lnTo>
                    <a:pt x="3250" y="0"/>
                  </a:lnTo>
                  <a:close/>
                </a:path>
              </a:pathLst>
            </a:custGeom>
            <a:noFill/>
            <a:ln cap="flat" cmpd="sng" w="28575">
              <a:solidFill>
                <a:schemeClr val="lt1"/>
              </a:solidFill>
              <a:prstDash val="solid"/>
              <a:round/>
              <a:headEnd len="med" w="med" type="none"/>
              <a:tailEnd len="med" w="med" type="none"/>
            </a:ln>
          </p:spPr>
        </p:sp>
      </p:grpSp>
      <p:grpSp>
        <p:nvGrpSpPr>
          <p:cNvPr id="1661" name="Google Shape;1661;p66"/>
          <p:cNvGrpSpPr/>
          <p:nvPr/>
        </p:nvGrpSpPr>
        <p:grpSpPr>
          <a:xfrm>
            <a:off x="223704" y="2465582"/>
            <a:ext cx="176342" cy="159500"/>
            <a:chOff x="223704" y="2465582"/>
            <a:chExt cx="176342" cy="159500"/>
          </a:xfrm>
        </p:grpSpPr>
        <p:cxnSp>
          <p:nvCxnSpPr>
            <p:cNvPr id="1662" name="Google Shape;1662;p66">
              <a:hlinkClick/>
            </p:cNvPr>
            <p:cNvCxnSpPr/>
            <p:nvPr/>
          </p:nvCxnSpPr>
          <p:spPr>
            <a:xfrm>
              <a:off x="223704" y="2561182"/>
              <a:ext cx="0" cy="63900"/>
            </a:xfrm>
            <a:prstGeom prst="straightConnector1">
              <a:avLst/>
            </a:prstGeom>
            <a:noFill/>
            <a:ln cap="rnd" cmpd="sng" w="28575">
              <a:solidFill>
                <a:schemeClr val="lt1"/>
              </a:solidFill>
              <a:prstDash val="solid"/>
              <a:round/>
              <a:headEnd len="med" w="med" type="none"/>
              <a:tailEnd len="med" w="med" type="none"/>
            </a:ln>
          </p:spPr>
        </p:cxnSp>
        <p:cxnSp>
          <p:nvCxnSpPr>
            <p:cNvPr id="1663" name="Google Shape;1663;p66">
              <a:hlinkClick/>
            </p:cNvPr>
            <p:cNvCxnSpPr/>
            <p:nvPr/>
          </p:nvCxnSpPr>
          <p:spPr>
            <a:xfrm>
              <a:off x="311875" y="2514982"/>
              <a:ext cx="0" cy="110100"/>
            </a:xfrm>
            <a:prstGeom prst="straightConnector1">
              <a:avLst/>
            </a:prstGeom>
            <a:noFill/>
            <a:ln cap="rnd" cmpd="sng" w="28575">
              <a:solidFill>
                <a:schemeClr val="lt1"/>
              </a:solidFill>
              <a:prstDash val="solid"/>
              <a:round/>
              <a:headEnd len="med" w="med" type="none"/>
              <a:tailEnd len="med" w="med" type="none"/>
            </a:ln>
          </p:spPr>
        </p:cxnSp>
        <p:cxnSp>
          <p:nvCxnSpPr>
            <p:cNvPr id="1664" name="Google Shape;1664;p66">
              <a:hlinkClick/>
            </p:cNvPr>
            <p:cNvCxnSpPr/>
            <p:nvPr/>
          </p:nvCxnSpPr>
          <p:spPr>
            <a:xfrm>
              <a:off x="400046" y="2465582"/>
              <a:ext cx="0" cy="159300"/>
            </a:xfrm>
            <a:prstGeom prst="straightConnector1">
              <a:avLst/>
            </a:prstGeom>
            <a:noFill/>
            <a:ln cap="rnd" cmpd="sng" w="28575">
              <a:solidFill>
                <a:schemeClr val="lt1"/>
              </a:solidFill>
              <a:prstDash val="solid"/>
              <a:round/>
              <a:headEnd len="med" w="med" type="none"/>
              <a:tailEnd len="med" w="med" type="none"/>
            </a:ln>
          </p:spPr>
        </p:cxnSp>
      </p:grpSp>
      <p:grpSp>
        <p:nvGrpSpPr>
          <p:cNvPr id="1665" name="Google Shape;1665;p66"/>
          <p:cNvGrpSpPr/>
          <p:nvPr/>
        </p:nvGrpSpPr>
        <p:grpSpPr>
          <a:xfrm>
            <a:off x="223675" y="3084858"/>
            <a:ext cx="176400" cy="263091"/>
            <a:chOff x="519725" y="1778180"/>
            <a:chExt cx="176400" cy="263091"/>
          </a:xfrm>
        </p:grpSpPr>
        <p:sp>
          <p:nvSpPr>
            <p:cNvPr id="1666" name="Google Shape;1666;p66"/>
            <p:cNvSpPr/>
            <p:nvPr/>
          </p:nvSpPr>
          <p:spPr>
            <a:xfrm>
              <a:off x="564482" y="1778180"/>
              <a:ext cx="87000" cy="87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66"/>
            <p:cNvSpPr/>
            <p:nvPr/>
          </p:nvSpPr>
          <p:spPr>
            <a:xfrm rot="5400000">
              <a:off x="519725" y="1864870"/>
              <a:ext cx="176400" cy="176400"/>
            </a:xfrm>
            <a:prstGeom prst="pie">
              <a:avLst>
                <a:gd fmla="val 5432773" name="adj1"/>
                <a:gd fmla="val 1620000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8" name="Google Shape;1668;p66"/>
          <p:cNvGrpSpPr/>
          <p:nvPr/>
        </p:nvGrpSpPr>
        <p:grpSpPr>
          <a:xfrm>
            <a:off x="218275" y="3807724"/>
            <a:ext cx="187200" cy="159600"/>
            <a:chOff x="508825" y="2429151"/>
            <a:chExt cx="187200" cy="159600"/>
          </a:xfrm>
        </p:grpSpPr>
        <p:sp>
          <p:nvSpPr>
            <p:cNvPr id="1669" name="Google Shape;1669;p66"/>
            <p:cNvSpPr/>
            <p:nvPr/>
          </p:nvSpPr>
          <p:spPr>
            <a:xfrm>
              <a:off x="508825" y="2429151"/>
              <a:ext cx="187200" cy="159600"/>
            </a:xfrm>
            <a:prstGeom prst="snip1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66"/>
            <p:cNvSpPr/>
            <p:nvPr/>
          </p:nvSpPr>
          <p:spPr>
            <a:xfrm>
              <a:off x="644725" y="2430650"/>
              <a:ext cx="48825" cy="52400"/>
            </a:xfrm>
            <a:custGeom>
              <a:rect b="b" l="l" r="r" t="t"/>
              <a:pathLst>
                <a:path extrusionOk="0" h="2096" w="1953">
                  <a:moveTo>
                    <a:pt x="0" y="0"/>
                  </a:moveTo>
                  <a:lnTo>
                    <a:pt x="1024" y="167"/>
                  </a:lnTo>
                  <a:lnTo>
                    <a:pt x="1905" y="1286"/>
                  </a:lnTo>
                  <a:lnTo>
                    <a:pt x="1953" y="2096"/>
                  </a:lnTo>
                  <a:lnTo>
                    <a:pt x="24" y="2096"/>
                  </a:lnTo>
                  <a:close/>
                </a:path>
              </a:pathLst>
            </a:custGeom>
            <a:solidFill>
              <a:schemeClr val="lt1"/>
            </a:solidFill>
            <a:ln cap="flat" cmpd="sng" w="28575">
              <a:solidFill>
                <a:schemeClr val="lt1"/>
              </a:solidFill>
              <a:prstDash val="solid"/>
              <a:round/>
              <a:headEnd len="med" w="med" type="none"/>
              <a:tailEnd len="med" w="med" type="none"/>
            </a:ln>
          </p:spPr>
        </p:sp>
      </p:grpSp>
      <p:grpSp>
        <p:nvGrpSpPr>
          <p:cNvPr id="1671" name="Google Shape;1671;p66"/>
          <p:cNvGrpSpPr/>
          <p:nvPr/>
        </p:nvGrpSpPr>
        <p:grpSpPr>
          <a:xfrm>
            <a:off x="223675" y="4427100"/>
            <a:ext cx="176400" cy="176400"/>
            <a:chOff x="514225" y="2875375"/>
            <a:chExt cx="176400" cy="176400"/>
          </a:xfrm>
        </p:grpSpPr>
        <p:sp>
          <p:nvSpPr>
            <p:cNvPr id="1672" name="Google Shape;1672;p66"/>
            <p:cNvSpPr/>
            <p:nvPr/>
          </p:nvSpPr>
          <p:spPr>
            <a:xfrm>
              <a:off x="514225" y="2875375"/>
              <a:ext cx="176400" cy="1764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3" name="Google Shape;1673;p66"/>
            <p:cNvCxnSpPr/>
            <p:nvPr/>
          </p:nvCxnSpPr>
          <p:spPr>
            <a:xfrm>
              <a:off x="602425" y="2922150"/>
              <a:ext cx="0" cy="46500"/>
            </a:xfrm>
            <a:prstGeom prst="straightConnector1">
              <a:avLst/>
            </a:prstGeom>
            <a:noFill/>
            <a:ln cap="rnd" cmpd="sng" w="28575">
              <a:solidFill>
                <a:schemeClr val="lt1"/>
              </a:solidFill>
              <a:prstDash val="solid"/>
              <a:round/>
              <a:headEnd len="med" w="med" type="none"/>
              <a:tailEnd len="med" w="med" type="none"/>
            </a:ln>
          </p:spPr>
        </p:cxnSp>
        <p:cxnSp>
          <p:nvCxnSpPr>
            <p:cNvPr id="1674" name="Google Shape;1674;p66"/>
            <p:cNvCxnSpPr/>
            <p:nvPr/>
          </p:nvCxnSpPr>
          <p:spPr>
            <a:xfrm rot="10800000">
              <a:off x="602450" y="2968650"/>
              <a:ext cx="38700" cy="0"/>
            </a:xfrm>
            <a:prstGeom prst="straightConnector1">
              <a:avLst/>
            </a:prstGeom>
            <a:noFill/>
            <a:ln cap="rnd" cmpd="sng" w="28575">
              <a:solidFill>
                <a:schemeClr val="lt1"/>
              </a:solidFill>
              <a:prstDash val="solid"/>
              <a:round/>
              <a:headEnd len="med" w="med" type="none"/>
              <a:tailEnd len="med" w="med" type="none"/>
            </a:ln>
          </p:spPr>
        </p:cxnSp>
      </p:grpSp>
      <p:sp>
        <p:nvSpPr>
          <p:cNvPr id="1675" name="Google Shape;1675;p66">
            <a:hlinkClick action="ppaction://hlinksldjump" r:id="rId3"/>
          </p:cNvPr>
          <p:cNvSpPr/>
          <p:nvPr/>
        </p:nvSpPr>
        <p:spPr>
          <a:xfrm>
            <a:off x="4024275" y="3960125"/>
            <a:ext cx="1748100" cy="338700"/>
          </a:xfrm>
          <a:prstGeom prst="roundRect">
            <a:avLst>
              <a:gd fmla="val 50000" name="adj"/>
            </a:avLst>
          </a:prstGeom>
          <a:gradFill>
            <a:gsLst>
              <a:gs pos="0">
                <a:schemeClr val="lt2"/>
              </a:gs>
              <a:gs pos="100000">
                <a:schemeClr val="accent2"/>
              </a:gs>
            </a:gsLst>
            <a:lin ang="189007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Open Sans SemiBold"/>
                <a:ea typeface="Open Sans SemiBold"/>
                <a:cs typeface="Open Sans SemiBold"/>
                <a:sym typeface="Open Sans SemiBold"/>
              </a:rPr>
              <a:t>More info</a:t>
            </a:r>
            <a:endParaRPr>
              <a:solidFill>
                <a:schemeClr val="lt1"/>
              </a:solidFill>
              <a:latin typeface="Open Sans SemiBold"/>
              <a:ea typeface="Open Sans SemiBold"/>
              <a:cs typeface="Open Sans SemiBold"/>
              <a:sym typeface="Open Sans SemiBold"/>
            </a:endParaRPr>
          </a:p>
        </p:txBody>
      </p:sp>
      <p:sp>
        <p:nvSpPr>
          <p:cNvPr id="1676" name="Google Shape;1676;p66">
            <a:hlinkClick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7" name="Google Shape;1677;p66"/>
          <p:cNvGrpSpPr/>
          <p:nvPr/>
        </p:nvGrpSpPr>
        <p:grpSpPr>
          <a:xfrm rot="10800000">
            <a:off x="8745326" y="4425438"/>
            <a:ext cx="119400" cy="54900"/>
            <a:chOff x="8645564" y="4373138"/>
            <a:chExt cx="119400" cy="54900"/>
          </a:xfrm>
        </p:grpSpPr>
        <p:cxnSp>
          <p:nvCxnSpPr>
            <p:cNvPr id="1678" name="Google Shape;1678;p66"/>
            <p:cNvCxnSpPr/>
            <p:nvPr/>
          </p:nvCxnSpPr>
          <p:spPr>
            <a:xfrm>
              <a:off x="8707064" y="43731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1679" name="Google Shape;1679;p66"/>
            <p:cNvCxnSpPr/>
            <p:nvPr/>
          </p:nvCxnSpPr>
          <p:spPr>
            <a:xfrm flipH="1">
              <a:off x="8645564" y="43731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1680" name="Google Shape;1680;p66">
            <a:hlinkClick/>
          </p:cNvPr>
          <p:cNvSpPr/>
          <p:nvPr/>
        </p:nvSpPr>
        <p:spPr>
          <a:xfrm>
            <a:off x="114725" y="299560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66">
            <a:hlinkClick/>
          </p:cNvPr>
          <p:cNvSpPr/>
          <p:nvPr/>
        </p:nvSpPr>
        <p:spPr>
          <a:xfrm>
            <a:off x="131850" y="371135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66">
            <a:hlinkClick/>
          </p:cNvPr>
          <p:cNvSpPr/>
          <p:nvPr/>
        </p:nvSpPr>
        <p:spPr>
          <a:xfrm>
            <a:off x="131850" y="4313988"/>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66">
            <a:hlinkClick/>
          </p:cNvPr>
          <p:cNvSpPr/>
          <p:nvPr/>
        </p:nvSpPr>
        <p:spPr>
          <a:xfrm>
            <a:off x="131838" y="23665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66">
            <a:hlinkClick action="ppaction://hlinksldjump" r:id="rId4"/>
          </p:cNvPr>
          <p:cNvSpPr/>
          <p:nvPr/>
        </p:nvSpPr>
        <p:spPr>
          <a:xfrm>
            <a:off x="131838" y="17419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66"/>
          <p:cNvSpPr/>
          <p:nvPr/>
        </p:nvSpPr>
        <p:spPr>
          <a:xfrm>
            <a:off x="2632987" y="1556188"/>
            <a:ext cx="2666060" cy="651040"/>
          </a:xfrm>
          <a:prstGeom prst="rect">
            <a:avLst/>
          </a:prstGeom>
        </p:spPr>
        <p:txBody>
          <a:bodyPr>
            <a:prstTxWarp prst="textPlain"/>
          </a:bodyPr>
          <a:lstStyle/>
          <a:p>
            <a:pPr lvl="0" algn="ctr"/>
            <a:r>
              <a:rPr b="1" i="0">
                <a:ln>
                  <a:noFill/>
                </a:ln>
                <a:gradFill>
                  <a:gsLst>
                    <a:gs pos="0">
                      <a:schemeClr val="lt2"/>
                    </a:gs>
                    <a:gs pos="100000">
                      <a:schemeClr val="accent1"/>
                    </a:gs>
                  </a:gsLst>
                  <a:lin ang="0" scaled="0"/>
                </a:gradFill>
                <a:latin typeface="Open Sans"/>
              </a:rPr>
              <a:t>Training</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9" name="Shape 1689"/>
        <p:cNvGrpSpPr/>
        <p:nvPr/>
      </p:nvGrpSpPr>
      <p:grpSpPr>
        <a:xfrm>
          <a:off x="0" y="0"/>
          <a:ext cx="0" cy="0"/>
          <a:chOff x="0" y="0"/>
          <a:chExt cx="0" cy="0"/>
        </a:xfrm>
      </p:grpSpPr>
      <p:sp>
        <p:nvSpPr>
          <p:cNvPr id="1690" name="Google Shape;1690;p67"/>
          <p:cNvSpPr/>
          <p:nvPr/>
        </p:nvSpPr>
        <p:spPr>
          <a:xfrm>
            <a:off x="1985038" y="2912600"/>
            <a:ext cx="5448600" cy="9432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67"/>
          <p:cNvSpPr txBox="1"/>
          <p:nvPr>
            <p:ph type="title"/>
          </p:nvPr>
        </p:nvSpPr>
        <p:spPr>
          <a:xfrm>
            <a:off x="1663100" y="1532675"/>
            <a:ext cx="6625200" cy="155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300"/>
              <a:t>Functions</a:t>
            </a:r>
            <a:endParaRPr sz="7300"/>
          </a:p>
        </p:txBody>
      </p:sp>
      <p:grpSp>
        <p:nvGrpSpPr>
          <p:cNvPr id="1692" name="Google Shape;1692;p67"/>
          <p:cNvGrpSpPr/>
          <p:nvPr/>
        </p:nvGrpSpPr>
        <p:grpSpPr>
          <a:xfrm>
            <a:off x="192327" y="335373"/>
            <a:ext cx="239095" cy="171413"/>
            <a:chOff x="-1593925" y="-140225"/>
            <a:chExt cx="331800" cy="237875"/>
          </a:xfrm>
        </p:grpSpPr>
        <p:cxnSp>
          <p:nvCxnSpPr>
            <p:cNvPr id="1693" name="Google Shape;1693;p67"/>
            <p:cNvCxnSpPr/>
            <p:nvPr/>
          </p:nvCxnSpPr>
          <p:spPr>
            <a:xfrm>
              <a:off x="-1593925" y="-140225"/>
              <a:ext cx="331800" cy="0"/>
            </a:xfrm>
            <a:prstGeom prst="straightConnector1">
              <a:avLst/>
            </a:prstGeom>
            <a:noFill/>
            <a:ln cap="rnd" cmpd="sng" w="28575">
              <a:solidFill>
                <a:schemeClr val="lt1"/>
              </a:solidFill>
              <a:prstDash val="solid"/>
              <a:round/>
              <a:headEnd len="med" w="med" type="none"/>
              <a:tailEnd len="med" w="med" type="none"/>
            </a:ln>
          </p:spPr>
        </p:cxnSp>
        <p:cxnSp>
          <p:nvCxnSpPr>
            <p:cNvPr id="1694" name="Google Shape;1694;p67"/>
            <p:cNvCxnSpPr/>
            <p:nvPr/>
          </p:nvCxnSpPr>
          <p:spPr>
            <a:xfrm>
              <a:off x="-1593925" y="-21287"/>
              <a:ext cx="331800" cy="0"/>
            </a:xfrm>
            <a:prstGeom prst="straightConnector1">
              <a:avLst/>
            </a:prstGeom>
            <a:noFill/>
            <a:ln cap="rnd" cmpd="sng" w="28575">
              <a:solidFill>
                <a:schemeClr val="lt1"/>
              </a:solidFill>
              <a:prstDash val="solid"/>
              <a:round/>
              <a:headEnd len="med" w="med" type="none"/>
              <a:tailEnd len="med" w="med" type="none"/>
            </a:ln>
          </p:spPr>
        </p:cxnSp>
        <p:cxnSp>
          <p:nvCxnSpPr>
            <p:cNvPr id="1695" name="Google Shape;1695;p67"/>
            <p:cNvCxnSpPr/>
            <p:nvPr/>
          </p:nvCxnSpPr>
          <p:spPr>
            <a:xfrm>
              <a:off x="-1593925" y="97650"/>
              <a:ext cx="331800" cy="0"/>
            </a:xfrm>
            <a:prstGeom prst="straightConnector1">
              <a:avLst/>
            </a:prstGeom>
            <a:noFill/>
            <a:ln cap="rnd" cmpd="sng" w="28575">
              <a:solidFill>
                <a:schemeClr val="lt1"/>
              </a:solidFill>
              <a:prstDash val="solid"/>
              <a:round/>
              <a:headEnd len="med" w="med" type="none"/>
              <a:tailEnd len="med" w="med" type="none"/>
            </a:ln>
          </p:spPr>
        </p:cxnSp>
      </p:grpSp>
      <p:grpSp>
        <p:nvGrpSpPr>
          <p:cNvPr id="1696" name="Google Shape;1696;p67"/>
          <p:cNvGrpSpPr/>
          <p:nvPr/>
        </p:nvGrpSpPr>
        <p:grpSpPr>
          <a:xfrm>
            <a:off x="192331" y="1823751"/>
            <a:ext cx="239088" cy="182056"/>
            <a:chOff x="359175" y="637250"/>
            <a:chExt cx="255300" cy="194400"/>
          </a:xfrm>
        </p:grpSpPr>
        <p:grpSp>
          <p:nvGrpSpPr>
            <p:cNvPr id="1697" name="Google Shape;1697;p67"/>
            <p:cNvGrpSpPr/>
            <p:nvPr/>
          </p:nvGrpSpPr>
          <p:grpSpPr>
            <a:xfrm>
              <a:off x="359175" y="637250"/>
              <a:ext cx="255300" cy="78000"/>
              <a:chOff x="648300" y="324950"/>
              <a:chExt cx="255300" cy="78000"/>
            </a:xfrm>
          </p:grpSpPr>
          <p:cxnSp>
            <p:nvCxnSpPr>
              <p:cNvPr id="1698" name="Google Shape;1698;p67"/>
              <p:cNvCxnSpPr/>
              <p:nvPr/>
            </p:nvCxnSpPr>
            <p:spPr>
              <a:xfrm flipH="1" rot="10800000">
                <a:off x="648300" y="324950"/>
                <a:ext cx="127800" cy="78000"/>
              </a:xfrm>
              <a:prstGeom prst="straightConnector1">
                <a:avLst/>
              </a:prstGeom>
              <a:noFill/>
              <a:ln cap="rnd" cmpd="sng" w="28575">
                <a:solidFill>
                  <a:schemeClr val="lt1"/>
                </a:solidFill>
                <a:prstDash val="solid"/>
                <a:round/>
                <a:headEnd len="med" w="med" type="none"/>
                <a:tailEnd len="med" w="med" type="none"/>
              </a:ln>
            </p:spPr>
          </p:cxnSp>
          <p:cxnSp>
            <p:nvCxnSpPr>
              <p:cNvPr id="1699" name="Google Shape;1699;p67"/>
              <p:cNvCxnSpPr/>
              <p:nvPr/>
            </p:nvCxnSpPr>
            <p:spPr>
              <a:xfrm rot="10800000">
                <a:off x="776100" y="324950"/>
                <a:ext cx="127500" cy="78000"/>
              </a:xfrm>
              <a:prstGeom prst="straightConnector1">
                <a:avLst/>
              </a:prstGeom>
              <a:noFill/>
              <a:ln cap="rnd" cmpd="sng" w="28575">
                <a:solidFill>
                  <a:schemeClr val="lt1"/>
                </a:solidFill>
                <a:prstDash val="solid"/>
                <a:round/>
                <a:headEnd len="med" w="med" type="none"/>
                <a:tailEnd len="med" w="med" type="none"/>
              </a:ln>
            </p:spPr>
          </p:cxnSp>
        </p:grpSp>
        <p:sp>
          <p:nvSpPr>
            <p:cNvPr id="1700" name="Google Shape;1700;p67"/>
            <p:cNvSpPr/>
            <p:nvPr/>
          </p:nvSpPr>
          <p:spPr>
            <a:xfrm>
              <a:off x="404725" y="637250"/>
              <a:ext cx="166500" cy="194400"/>
            </a:xfrm>
            <a:custGeom>
              <a:rect b="b" l="l" r="r" t="t"/>
              <a:pathLst>
                <a:path extrusionOk="0" h="7776" w="6660">
                  <a:moveTo>
                    <a:pt x="0" y="2108"/>
                  </a:moveTo>
                  <a:lnTo>
                    <a:pt x="2" y="7776"/>
                  </a:lnTo>
                  <a:lnTo>
                    <a:pt x="6566" y="7776"/>
                  </a:lnTo>
                  <a:lnTo>
                    <a:pt x="6660" y="2108"/>
                  </a:lnTo>
                  <a:lnTo>
                    <a:pt x="3250" y="0"/>
                  </a:lnTo>
                  <a:close/>
                </a:path>
              </a:pathLst>
            </a:custGeom>
            <a:noFill/>
            <a:ln cap="flat" cmpd="sng" w="28575">
              <a:solidFill>
                <a:schemeClr val="lt1"/>
              </a:solidFill>
              <a:prstDash val="solid"/>
              <a:round/>
              <a:headEnd len="med" w="med" type="none"/>
              <a:tailEnd len="med" w="med" type="none"/>
            </a:ln>
          </p:spPr>
        </p:sp>
      </p:grpSp>
      <p:grpSp>
        <p:nvGrpSpPr>
          <p:cNvPr id="1701" name="Google Shape;1701;p67"/>
          <p:cNvGrpSpPr/>
          <p:nvPr/>
        </p:nvGrpSpPr>
        <p:grpSpPr>
          <a:xfrm>
            <a:off x="223675" y="3084858"/>
            <a:ext cx="176400" cy="263091"/>
            <a:chOff x="519725" y="1778180"/>
            <a:chExt cx="176400" cy="263091"/>
          </a:xfrm>
        </p:grpSpPr>
        <p:sp>
          <p:nvSpPr>
            <p:cNvPr id="1702" name="Google Shape;1702;p67"/>
            <p:cNvSpPr/>
            <p:nvPr/>
          </p:nvSpPr>
          <p:spPr>
            <a:xfrm>
              <a:off x="564482" y="1778180"/>
              <a:ext cx="87000" cy="87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67"/>
            <p:cNvSpPr/>
            <p:nvPr/>
          </p:nvSpPr>
          <p:spPr>
            <a:xfrm rot="5400000">
              <a:off x="519725" y="1864870"/>
              <a:ext cx="176400" cy="176400"/>
            </a:xfrm>
            <a:prstGeom prst="pie">
              <a:avLst>
                <a:gd fmla="val 5432773" name="adj1"/>
                <a:gd fmla="val 1620000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4" name="Google Shape;1704;p67"/>
          <p:cNvGrpSpPr/>
          <p:nvPr/>
        </p:nvGrpSpPr>
        <p:grpSpPr>
          <a:xfrm>
            <a:off x="223675" y="4427100"/>
            <a:ext cx="176400" cy="176400"/>
            <a:chOff x="514225" y="2875375"/>
            <a:chExt cx="176400" cy="176400"/>
          </a:xfrm>
        </p:grpSpPr>
        <p:sp>
          <p:nvSpPr>
            <p:cNvPr id="1705" name="Google Shape;1705;p67"/>
            <p:cNvSpPr/>
            <p:nvPr/>
          </p:nvSpPr>
          <p:spPr>
            <a:xfrm>
              <a:off x="514225" y="2875375"/>
              <a:ext cx="176400" cy="1764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06" name="Google Shape;1706;p67"/>
            <p:cNvCxnSpPr/>
            <p:nvPr/>
          </p:nvCxnSpPr>
          <p:spPr>
            <a:xfrm>
              <a:off x="602425" y="2922150"/>
              <a:ext cx="0" cy="46500"/>
            </a:xfrm>
            <a:prstGeom prst="straightConnector1">
              <a:avLst/>
            </a:prstGeom>
            <a:noFill/>
            <a:ln cap="rnd" cmpd="sng" w="28575">
              <a:solidFill>
                <a:schemeClr val="lt1"/>
              </a:solidFill>
              <a:prstDash val="solid"/>
              <a:round/>
              <a:headEnd len="med" w="med" type="none"/>
              <a:tailEnd len="med" w="med" type="none"/>
            </a:ln>
          </p:spPr>
        </p:cxnSp>
        <p:cxnSp>
          <p:nvCxnSpPr>
            <p:cNvPr id="1707" name="Google Shape;1707;p67"/>
            <p:cNvCxnSpPr/>
            <p:nvPr/>
          </p:nvCxnSpPr>
          <p:spPr>
            <a:xfrm rot="10800000">
              <a:off x="602450" y="2968650"/>
              <a:ext cx="38700" cy="0"/>
            </a:xfrm>
            <a:prstGeom prst="straightConnector1">
              <a:avLst/>
            </a:prstGeom>
            <a:noFill/>
            <a:ln cap="rnd" cmpd="sng" w="28575">
              <a:solidFill>
                <a:schemeClr val="lt1"/>
              </a:solidFill>
              <a:prstDash val="solid"/>
              <a:round/>
              <a:headEnd len="med" w="med" type="none"/>
              <a:tailEnd len="med" w="med" type="none"/>
            </a:ln>
          </p:spPr>
        </p:cxnSp>
      </p:grpSp>
      <p:sp>
        <p:nvSpPr>
          <p:cNvPr id="1708" name="Google Shape;1708;p67"/>
          <p:cNvSpPr/>
          <p:nvPr/>
        </p:nvSpPr>
        <p:spPr>
          <a:xfrm>
            <a:off x="1300000" y="302117"/>
            <a:ext cx="4665600" cy="237900"/>
          </a:xfrm>
          <a:prstGeom prst="roundRect">
            <a:avLst>
              <a:gd fmla="val 50000" name="adj"/>
            </a:avLst>
          </a:prstGeom>
          <a:gradFill>
            <a:gsLst>
              <a:gs pos="0">
                <a:schemeClr val="lt2"/>
              </a:gs>
              <a:gs pos="100000">
                <a:schemeClr val="accent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Open Sans"/>
                <a:ea typeface="Open Sans"/>
                <a:cs typeface="Open Sans"/>
                <a:sym typeface="Open Sans"/>
              </a:rPr>
              <a:t>Buscar en la web...</a:t>
            </a:r>
            <a:endParaRPr sz="1000">
              <a:solidFill>
                <a:schemeClr val="lt1"/>
              </a:solidFill>
              <a:latin typeface="Open Sans"/>
              <a:ea typeface="Open Sans"/>
              <a:cs typeface="Open Sans"/>
              <a:sym typeface="Open Sans"/>
            </a:endParaRPr>
          </a:p>
        </p:txBody>
      </p:sp>
      <p:sp>
        <p:nvSpPr>
          <p:cNvPr id="1709" name="Google Shape;1709;p67">
            <a:hlinkClick action="ppaction://hlinkshowjump?jump=nextslide"/>
          </p:cNvPr>
          <p:cNvSpPr/>
          <p:nvPr/>
        </p:nvSpPr>
        <p:spPr>
          <a:xfrm rot="10800000">
            <a:off x="8654437" y="4302300"/>
            <a:ext cx="301200" cy="301200"/>
          </a:xfrm>
          <a:prstGeom prst="ellipse">
            <a:avLst/>
          </a:prstGeom>
          <a:gradFill>
            <a:gsLst>
              <a:gs pos="0">
                <a:schemeClr val="lt2"/>
              </a:gs>
              <a:gs pos="100000">
                <a:schemeClr val="accent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0" name="Google Shape;1710;p67"/>
          <p:cNvGrpSpPr/>
          <p:nvPr/>
        </p:nvGrpSpPr>
        <p:grpSpPr>
          <a:xfrm rot="10800000">
            <a:off x="8745326" y="4425438"/>
            <a:ext cx="119400" cy="54900"/>
            <a:chOff x="8645564" y="4373138"/>
            <a:chExt cx="119400" cy="54900"/>
          </a:xfrm>
        </p:grpSpPr>
        <p:cxnSp>
          <p:nvCxnSpPr>
            <p:cNvPr id="1711" name="Google Shape;1711;p67"/>
            <p:cNvCxnSpPr/>
            <p:nvPr/>
          </p:nvCxnSpPr>
          <p:spPr>
            <a:xfrm>
              <a:off x="8707064" y="43731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1712" name="Google Shape;1712;p67"/>
            <p:cNvCxnSpPr/>
            <p:nvPr/>
          </p:nvCxnSpPr>
          <p:spPr>
            <a:xfrm flipH="1">
              <a:off x="8645564" y="43731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1713" name="Google Shape;1713;p67">
            <a:hlinkClick/>
          </p:cNvPr>
          <p:cNvSpPr/>
          <p:nvPr/>
        </p:nvSpPr>
        <p:spPr>
          <a:xfrm>
            <a:off x="114725" y="299560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67">
            <a:hlinkClick/>
          </p:cNvPr>
          <p:cNvSpPr/>
          <p:nvPr/>
        </p:nvSpPr>
        <p:spPr>
          <a:xfrm>
            <a:off x="131850" y="4313988"/>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67">
            <a:hlinkClick action="ppaction://hlinksldjump" r:id="rId3"/>
          </p:cNvPr>
          <p:cNvSpPr/>
          <p:nvPr/>
        </p:nvSpPr>
        <p:spPr>
          <a:xfrm>
            <a:off x="131838" y="17419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67">
            <a:hlinkClick action="ppaction://hlinkshowjump?jump=previousslide"/>
          </p:cNvPr>
          <p:cNvSpPr/>
          <p:nvPr/>
        </p:nvSpPr>
        <p:spPr>
          <a:xfrm>
            <a:off x="8654437" y="3856175"/>
            <a:ext cx="301200" cy="301200"/>
          </a:xfrm>
          <a:prstGeom prst="ellipse">
            <a:avLst/>
          </a:prstGeom>
          <a:gradFill>
            <a:gsLst>
              <a:gs pos="0">
                <a:schemeClr val="lt2"/>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7" name="Google Shape;1717;p67"/>
          <p:cNvGrpSpPr/>
          <p:nvPr/>
        </p:nvGrpSpPr>
        <p:grpSpPr>
          <a:xfrm>
            <a:off x="8745348" y="3979338"/>
            <a:ext cx="119400" cy="54900"/>
            <a:chOff x="8745348" y="3979338"/>
            <a:chExt cx="119400" cy="54900"/>
          </a:xfrm>
        </p:grpSpPr>
        <p:cxnSp>
          <p:nvCxnSpPr>
            <p:cNvPr id="1718" name="Google Shape;1718;p67">
              <a:hlinkClick action="ppaction://hlinkshowjump?jump=previousslide"/>
            </p:cNvPr>
            <p:cNvCxnSpPr/>
            <p:nvPr/>
          </p:nvCxnSpPr>
          <p:spPr>
            <a:xfrm>
              <a:off x="8806848" y="39793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1719" name="Google Shape;1719;p67">
              <a:hlinkClick action="ppaction://hlinkshowjump?jump=previousslide"/>
            </p:cNvPr>
            <p:cNvCxnSpPr/>
            <p:nvPr/>
          </p:nvCxnSpPr>
          <p:spPr>
            <a:xfrm flipH="1">
              <a:off x="8745348" y="39793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1720" name="Google Shape;1720;p67"/>
          <p:cNvSpPr txBox="1"/>
          <p:nvPr>
            <p:ph idx="1" type="subTitle"/>
          </p:nvPr>
        </p:nvSpPr>
        <p:spPr>
          <a:xfrm>
            <a:off x="2273088" y="2912600"/>
            <a:ext cx="4872600" cy="9432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solidFill>
                  <a:schemeClr val="dk1"/>
                </a:solidFill>
              </a:rPr>
              <a:t>Built-in and User-Defined</a:t>
            </a:r>
            <a:endParaRPr>
              <a:solidFill>
                <a:schemeClr val="dk1"/>
              </a:solidFill>
            </a:endParaRPr>
          </a:p>
        </p:txBody>
      </p:sp>
      <p:sp>
        <p:nvSpPr>
          <p:cNvPr id="1721" name="Google Shape;1721;p67"/>
          <p:cNvSpPr/>
          <p:nvPr/>
        </p:nvSpPr>
        <p:spPr>
          <a:xfrm rot="-5400000">
            <a:off x="181950" y="2218475"/>
            <a:ext cx="423000" cy="6537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2" name="Google Shape;1722;p67"/>
          <p:cNvGrpSpPr/>
          <p:nvPr/>
        </p:nvGrpSpPr>
        <p:grpSpPr>
          <a:xfrm>
            <a:off x="223704" y="2465582"/>
            <a:ext cx="176342" cy="159500"/>
            <a:chOff x="518158" y="1088300"/>
            <a:chExt cx="176342" cy="159500"/>
          </a:xfrm>
        </p:grpSpPr>
        <p:cxnSp>
          <p:nvCxnSpPr>
            <p:cNvPr id="1723" name="Google Shape;1723;p67"/>
            <p:cNvCxnSpPr/>
            <p:nvPr/>
          </p:nvCxnSpPr>
          <p:spPr>
            <a:xfrm>
              <a:off x="518158" y="1183900"/>
              <a:ext cx="0" cy="63900"/>
            </a:xfrm>
            <a:prstGeom prst="straightConnector1">
              <a:avLst/>
            </a:prstGeom>
            <a:noFill/>
            <a:ln cap="rnd" cmpd="sng" w="28575">
              <a:solidFill>
                <a:schemeClr val="lt1"/>
              </a:solidFill>
              <a:prstDash val="solid"/>
              <a:round/>
              <a:headEnd len="med" w="med" type="none"/>
              <a:tailEnd len="med" w="med" type="none"/>
            </a:ln>
          </p:spPr>
        </p:cxnSp>
        <p:cxnSp>
          <p:nvCxnSpPr>
            <p:cNvPr id="1724" name="Google Shape;1724;p67"/>
            <p:cNvCxnSpPr/>
            <p:nvPr/>
          </p:nvCxnSpPr>
          <p:spPr>
            <a:xfrm>
              <a:off x="606329" y="1137700"/>
              <a:ext cx="0" cy="110100"/>
            </a:xfrm>
            <a:prstGeom prst="straightConnector1">
              <a:avLst/>
            </a:prstGeom>
            <a:noFill/>
            <a:ln cap="rnd" cmpd="sng" w="28575">
              <a:solidFill>
                <a:schemeClr val="lt1"/>
              </a:solidFill>
              <a:prstDash val="solid"/>
              <a:round/>
              <a:headEnd len="med" w="med" type="none"/>
              <a:tailEnd len="med" w="med" type="none"/>
            </a:ln>
          </p:spPr>
        </p:cxnSp>
        <p:cxnSp>
          <p:nvCxnSpPr>
            <p:cNvPr id="1725" name="Google Shape;1725;p67"/>
            <p:cNvCxnSpPr/>
            <p:nvPr/>
          </p:nvCxnSpPr>
          <p:spPr>
            <a:xfrm>
              <a:off x="694500" y="1088300"/>
              <a:ext cx="0" cy="159300"/>
            </a:xfrm>
            <a:prstGeom prst="straightConnector1">
              <a:avLst/>
            </a:prstGeom>
            <a:noFill/>
            <a:ln cap="rnd" cmpd="sng" w="28575">
              <a:solidFill>
                <a:schemeClr val="lt1"/>
              </a:solidFill>
              <a:prstDash val="solid"/>
              <a:round/>
              <a:headEnd len="med" w="med" type="none"/>
              <a:tailEnd len="med" w="med" type="none"/>
            </a:ln>
          </p:spPr>
        </p:cxnSp>
      </p:grpSp>
      <p:sp>
        <p:nvSpPr>
          <p:cNvPr id="1726" name="Google Shape;1726;p67">
            <a:hlinkClick/>
          </p:cNvPr>
          <p:cNvSpPr/>
          <p:nvPr/>
        </p:nvSpPr>
        <p:spPr>
          <a:xfrm>
            <a:off x="131838" y="23665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7" name="Google Shape;1727;p67"/>
          <p:cNvGrpSpPr/>
          <p:nvPr/>
        </p:nvGrpSpPr>
        <p:grpSpPr>
          <a:xfrm>
            <a:off x="218275" y="3807724"/>
            <a:ext cx="187200" cy="159600"/>
            <a:chOff x="508825" y="2429151"/>
            <a:chExt cx="187200" cy="159600"/>
          </a:xfrm>
        </p:grpSpPr>
        <p:sp>
          <p:nvSpPr>
            <p:cNvPr id="1728" name="Google Shape;1728;p67"/>
            <p:cNvSpPr/>
            <p:nvPr/>
          </p:nvSpPr>
          <p:spPr>
            <a:xfrm>
              <a:off x="508825" y="2429151"/>
              <a:ext cx="187200" cy="159600"/>
            </a:xfrm>
            <a:prstGeom prst="snip1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67"/>
            <p:cNvSpPr/>
            <p:nvPr/>
          </p:nvSpPr>
          <p:spPr>
            <a:xfrm>
              <a:off x="644725" y="2430650"/>
              <a:ext cx="48825" cy="52400"/>
            </a:xfrm>
            <a:custGeom>
              <a:rect b="b" l="l" r="r" t="t"/>
              <a:pathLst>
                <a:path extrusionOk="0" h="2096" w="1953">
                  <a:moveTo>
                    <a:pt x="0" y="0"/>
                  </a:moveTo>
                  <a:lnTo>
                    <a:pt x="1024" y="167"/>
                  </a:lnTo>
                  <a:lnTo>
                    <a:pt x="1905" y="1286"/>
                  </a:lnTo>
                  <a:lnTo>
                    <a:pt x="1953" y="2096"/>
                  </a:lnTo>
                  <a:lnTo>
                    <a:pt x="24" y="2096"/>
                  </a:lnTo>
                  <a:close/>
                </a:path>
              </a:pathLst>
            </a:custGeom>
            <a:solidFill>
              <a:schemeClr val="lt1"/>
            </a:solidFill>
            <a:ln cap="flat" cmpd="sng" w="28575">
              <a:solidFill>
                <a:schemeClr val="lt1"/>
              </a:solidFill>
              <a:prstDash val="solid"/>
              <a:round/>
              <a:headEnd len="med" w="med" type="none"/>
              <a:tailEnd len="med" w="med" type="none"/>
            </a:ln>
          </p:spPr>
        </p:sp>
      </p:grpSp>
      <p:sp>
        <p:nvSpPr>
          <p:cNvPr id="1730" name="Google Shape;1730;p67">
            <a:hlinkClick/>
          </p:cNvPr>
          <p:cNvSpPr/>
          <p:nvPr/>
        </p:nvSpPr>
        <p:spPr>
          <a:xfrm>
            <a:off x="131850" y="371135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4" name="Shape 1734"/>
        <p:cNvGrpSpPr/>
        <p:nvPr/>
      </p:nvGrpSpPr>
      <p:grpSpPr>
        <a:xfrm>
          <a:off x="0" y="0"/>
          <a:ext cx="0" cy="0"/>
          <a:chOff x="0" y="0"/>
          <a:chExt cx="0" cy="0"/>
        </a:xfrm>
      </p:grpSpPr>
      <p:sp>
        <p:nvSpPr>
          <p:cNvPr id="1735" name="Google Shape;1735;p68"/>
          <p:cNvSpPr/>
          <p:nvPr/>
        </p:nvSpPr>
        <p:spPr>
          <a:xfrm rot="-5400000">
            <a:off x="181950" y="1587925"/>
            <a:ext cx="423000" cy="6537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6" name="Google Shape;1736;p68"/>
          <p:cNvGrpSpPr/>
          <p:nvPr/>
        </p:nvGrpSpPr>
        <p:grpSpPr>
          <a:xfrm>
            <a:off x="192327" y="335373"/>
            <a:ext cx="239095" cy="171413"/>
            <a:chOff x="-1593925" y="-140225"/>
            <a:chExt cx="331800" cy="237875"/>
          </a:xfrm>
        </p:grpSpPr>
        <p:cxnSp>
          <p:nvCxnSpPr>
            <p:cNvPr id="1737" name="Google Shape;1737;p68"/>
            <p:cNvCxnSpPr/>
            <p:nvPr/>
          </p:nvCxnSpPr>
          <p:spPr>
            <a:xfrm>
              <a:off x="-1593925" y="-140225"/>
              <a:ext cx="331800" cy="0"/>
            </a:xfrm>
            <a:prstGeom prst="straightConnector1">
              <a:avLst/>
            </a:prstGeom>
            <a:noFill/>
            <a:ln cap="rnd" cmpd="sng" w="28575">
              <a:solidFill>
                <a:schemeClr val="lt1"/>
              </a:solidFill>
              <a:prstDash val="solid"/>
              <a:round/>
              <a:headEnd len="med" w="med" type="none"/>
              <a:tailEnd len="med" w="med" type="none"/>
            </a:ln>
          </p:spPr>
        </p:cxnSp>
        <p:cxnSp>
          <p:nvCxnSpPr>
            <p:cNvPr id="1738" name="Google Shape;1738;p68"/>
            <p:cNvCxnSpPr/>
            <p:nvPr/>
          </p:nvCxnSpPr>
          <p:spPr>
            <a:xfrm>
              <a:off x="-1593925" y="-21287"/>
              <a:ext cx="331800" cy="0"/>
            </a:xfrm>
            <a:prstGeom prst="straightConnector1">
              <a:avLst/>
            </a:prstGeom>
            <a:noFill/>
            <a:ln cap="rnd" cmpd="sng" w="28575">
              <a:solidFill>
                <a:schemeClr val="lt1"/>
              </a:solidFill>
              <a:prstDash val="solid"/>
              <a:round/>
              <a:headEnd len="med" w="med" type="none"/>
              <a:tailEnd len="med" w="med" type="none"/>
            </a:ln>
          </p:spPr>
        </p:cxnSp>
        <p:cxnSp>
          <p:nvCxnSpPr>
            <p:cNvPr id="1739" name="Google Shape;1739;p68"/>
            <p:cNvCxnSpPr/>
            <p:nvPr/>
          </p:nvCxnSpPr>
          <p:spPr>
            <a:xfrm>
              <a:off x="-1593925" y="97650"/>
              <a:ext cx="331800" cy="0"/>
            </a:xfrm>
            <a:prstGeom prst="straightConnector1">
              <a:avLst/>
            </a:prstGeom>
            <a:noFill/>
            <a:ln cap="rnd" cmpd="sng" w="28575">
              <a:solidFill>
                <a:schemeClr val="lt1"/>
              </a:solidFill>
              <a:prstDash val="solid"/>
              <a:round/>
              <a:headEnd len="med" w="med" type="none"/>
              <a:tailEnd len="med" w="med" type="none"/>
            </a:ln>
          </p:spPr>
        </p:cxnSp>
      </p:grpSp>
      <p:grpSp>
        <p:nvGrpSpPr>
          <p:cNvPr id="1740" name="Google Shape;1740;p68"/>
          <p:cNvGrpSpPr/>
          <p:nvPr/>
        </p:nvGrpSpPr>
        <p:grpSpPr>
          <a:xfrm>
            <a:off x="192331" y="1823751"/>
            <a:ext cx="239088" cy="182056"/>
            <a:chOff x="359175" y="637250"/>
            <a:chExt cx="255300" cy="194400"/>
          </a:xfrm>
        </p:grpSpPr>
        <p:grpSp>
          <p:nvGrpSpPr>
            <p:cNvPr id="1741" name="Google Shape;1741;p68"/>
            <p:cNvGrpSpPr/>
            <p:nvPr/>
          </p:nvGrpSpPr>
          <p:grpSpPr>
            <a:xfrm>
              <a:off x="359175" y="637250"/>
              <a:ext cx="255300" cy="78000"/>
              <a:chOff x="648300" y="324950"/>
              <a:chExt cx="255300" cy="78000"/>
            </a:xfrm>
          </p:grpSpPr>
          <p:cxnSp>
            <p:nvCxnSpPr>
              <p:cNvPr id="1742" name="Google Shape;1742;p68"/>
              <p:cNvCxnSpPr/>
              <p:nvPr/>
            </p:nvCxnSpPr>
            <p:spPr>
              <a:xfrm flipH="1" rot="10800000">
                <a:off x="648300" y="324950"/>
                <a:ext cx="127800" cy="78000"/>
              </a:xfrm>
              <a:prstGeom prst="straightConnector1">
                <a:avLst/>
              </a:prstGeom>
              <a:noFill/>
              <a:ln cap="rnd" cmpd="sng" w="28575">
                <a:solidFill>
                  <a:schemeClr val="lt1"/>
                </a:solidFill>
                <a:prstDash val="solid"/>
                <a:round/>
                <a:headEnd len="med" w="med" type="none"/>
                <a:tailEnd len="med" w="med" type="none"/>
              </a:ln>
            </p:spPr>
          </p:cxnSp>
          <p:cxnSp>
            <p:nvCxnSpPr>
              <p:cNvPr id="1743" name="Google Shape;1743;p68"/>
              <p:cNvCxnSpPr/>
              <p:nvPr/>
            </p:nvCxnSpPr>
            <p:spPr>
              <a:xfrm rot="10800000">
                <a:off x="776100" y="324950"/>
                <a:ext cx="127500" cy="78000"/>
              </a:xfrm>
              <a:prstGeom prst="straightConnector1">
                <a:avLst/>
              </a:prstGeom>
              <a:noFill/>
              <a:ln cap="rnd" cmpd="sng" w="28575">
                <a:solidFill>
                  <a:schemeClr val="lt1"/>
                </a:solidFill>
                <a:prstDash val="solid"/>
                <a:round/>
                <a:headEnd len="med" w="med" type="none"/>
                <a:tailEnd len="med" w="med" type="none"/>
              </a:ln>
            </p:spPr>
          </p:cxnSp>
        </p:grpSp>
        <p:sp>
          <p:nvSpPr>
            <p:cNvPr id="1744" name="Google Shape;1744;p68"/>
            <p:cNvSpPr/>
            <p:nvPr/>
          </p:nvSpPr>
          <p:spPr>
            <a:xfrm>
              <a:off x="404725" y="637250"/>
              <a:ext cx="166500" cy="194400"/>
            </a:xfrm>
            <a:custGeom>
              <a:rect b="b" l="l" r="r" t="t"/>
              <a:pathLst>
                <a:path extrusionOk="0" h="7776" w="6660">
                  <a:moveTo>
                    <a:pt x="0" y="2108"/>
                  </a:moveTo>
                  <a:lnTo>
                    <a:pt x="2" y="7776"/>
                  </a:lnTo>
                  <a:lnTo>
                    <a:pt x="6566" y="7776"/>
                  </a:lnTo>
                  <a:lnTo>
                    <a:pt x="6660" y="2108"/>
                  </a:lnTo>
                  <a:lnTo>
                    <a:pt x="3250" y="0"/>
                  </a:lnTo>
                  <a:close/>
                </a:path>
              </a:pathLst>
            </a:custGeom>
            <a:noFill/>
            <a:ln cap="flat" cmpd="sng" w="28575">
              <a:solidFill>
                <a:schemeClr val="lt1"/>
              </a:solidFill>
              <a:prstDash val="solid"/>
              <a:round/>
              <a:headEnd len="med" w="med" type="none"/>
              <a:tailEnd len="med" w="med" type="none"/>
            </a:ln>
          </p:spPr>
        </p:sp>
      </p:grpSp>
      <p:grpSp>
        <p:nvGrpSpPr>
          <p:cNvPr id="1745" name="Google Shape;1745;p68"/>
          <p:cNvGrpSpPr/>
          <p:nvPr/>
        </p:nvGrpSpPr>
        <p:grpSpPr>
          <a:xfrm>
            <a:off x="223704" y="2465582"/>
            <a:ext cx="176342" cy="159500"/>
            <a:chOff x="518158" y="1088300"/>
            <a:chExt cx="176342" cy="159500"/>
          </a:xfrm>
        </p:grpSpPr>
        <p:cxnSp>
          <p:nvCxnSpPr>
            <p:cNvPr id="1746" name="Google Shape;1746;p68"/>
            <p:cNvCxnSpPr/>
            <p:nvPr/>
          </p:nvCxnSpPr>
          <p:spPr>
            <a:xfrm>
              <a:off x="518158" y="1183900"/>
              <a:ext cx="0" cy="63900"/>
            </a:xfrm>
            <a:prstGeom prst="straightConnector1">
              <a:avLst/>
            </a:prstGeom>
            <a:noFill/>
            <a:ln cap="rnd" cmpd="sng" w="28575">
              <a:solidFill>
                <a:schemeClr val="lt1"/>
              </a:solidFill>
              <a:prstDash val="solid"/>
              <a:round/>
              <a:headEnd len="med" w="med" type="none"/>
              <a:tailEnd len="med" w="med" type="none"/>
            </a:ln>
          </p:spPr>
        </p:cxnSp>
        <p:cxnSp>
          <p:nvCxnSpPr>
            <p:cNvPr id="1747" name="Google Shape;1747;p68"/>
            <p:cNvCxnSpPr/>
            <p:nvPr/>
          </p:nvCxnSpPr>
          <p:spPr>
            <a:xfrm>
              <a:off x="606329" y="1137700"/>
              <a:ext cx="0" cy="110100"/>
            </a:xfrm>
            <a:prstGeom prst="straightConnector1">
              <a:avLst/>
            </a:prstGeom>
            <a:noFill/>
            <a:ln cap="rnd" cmpd="sng" w="28575">
              <a:solidFill>
                <a:schemeClr val="lt1"/>
              </a:solidFill>
              <a:prstDash val="solid"/>
              <a:round/>
              <a:headEnd len="med" w="med" type="none"/>
              <a:tailEnd len="med" w="med" type="none"/>
            </a:ln>
          </p:spPr>
        </p:cxnSp>
        <p:cxnSp>
          <p:nvCxnSpPr>
            <p:cNvPr id="1748" name="Google Shape;1748;p68"/>
            <p:cNvCxnSpPr/>
            <p:nvPr/>
          </p:nvCxnSpPr>
          <p:spPr>
            <a:xfrm>
              <a:off x="694500" y="1088300"/>
              <a:ext cx="0" cy="159300"/>
            </a:xfrm>
            <a:prstGeom prst="straightConnector1">
              <a:avLst/>
            </a:prstGeom>
            <a:noFill/>
            <a:ln cap="rnd" cmpd="sng" w="28575">
              <a:solidFill>
                <a:schemeClr val="lt1"/>
              </a:solidFill>
              <a:prstDash val="solid"/>
              <a:round/>
              <a:headEnd len="med" w="med" type="none"/>
              <a:tailEnd len="med" w="med" type="none"/>
            </a:ln>
          </p:spPr>
        </p:cxnSp>
      </p:grpSp>
      <p:grpSp>
        <p:nvGrpSpPr>
          <p:cNvPr id="1749" name="Google Shape;1749;p68"/>
          <p:cNvGrpSpPr/>
          <p:nvPr/>
        </p:nvGrpSpPr>
        <p:grpSpPr>
          <a:xfrm>
            <a:off x="223675" y="3084858"/>
            <a:ext cx="176400" cy="263091"/>
            <a:chOff x="519725" y="1778180"/>
            <a:chExt cx="176400" cy="263091"/>
          </a:xfrm>
        </p:grpSpPr>
        <p:sp>
          <p:nvSpPr>
            <p:cNvPr id="1750" name="Google Shape;1750;p68"/>
            <p:cNvSpPr/>
            <p:nvPr/>
          </p:nvSpPr>
          <p:spPr>
            <a:xfrm>
              <a:off x="564482" y="1778180"/>
              <a:ext cx="87000" cy="87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68"/>
            <p:cNvSpPr/>
            <p:nvPr/>
          </p:nvSpPr>
          <p:spPr>
            <a:xfrm rot="5400000">
              <a:off x="519725" y="1864870"/>
              <a:ext cx="176400" cy="176400"/>
            </a:xfrm>
            <a:prstGeom prst="pie">
              <a:avLst>
                <a:gd fmla="val 5432773" name="adj1"/>
                <a:gd fmla="val 1620000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2" name="Google Shape;1752;p68"/>
          <p:cNvGrpSpPr/>
          <p:nvPr/>
        </p:nvGrpSpPr>
        <p:grpSpPr>
          <a:xfrm>
            <a:off x="218275" y="3807724"/>
            <a:ext cx="187200" cy="159600"/>
            <a:chOff x="508825" y="2429151"/>
            <a:chExt cx="187200" cy="159600"/>
          </a:xfrm>
        </p:grpSpPr>
        <p:sp>
          <p:nvSpPr>
            <p:cNvPr id="1753" name="Google Shape;1753;p68"/>
            <p:cNvSpPr/>
            <p:nvPr/>
          </p:nvSpPr>
          <p:spPr>
            <a:xfrm>
              <a:off x="508825" y="2429151"/>
              <a:ext cx="187200" cy="159600"/>
            </a:xfrm>
            <a:prstGeom prst="snip1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68"/>
            <p:cNvSpPr/>
            <p:nvPr/>
          </p:nvSpPr>
          <p:spPr>
            <a:xfrm>
              <a:off x="644725" y="2430650"/>
              <a:ext cx="48825" cy="52400"/>
            </a:xfrm>
            <a:custGeom>
              <a:rect b="b" l="l" r="r" t="t"/>
              <a:pathLst>
                <a:path extrusionOk="0" h="2096" w="1953">
                  <a:moveTo>
                    <a:pt x="0" y="0"/>
                  </a:moveTo>
                  <a:lnTo>
                    <a:pt x="1024" y="167"/>
                  </a:lnTo>
                  <a:lnTo>
                    <a:pt x="1905" y="1286"/>
                  </a:lnTo>
                  <a:lnTo>
                    <a:pt x="1953" y="2096"/>
                  </a:lnTo>
                  <a:lnTo>
                    <a:pt x="24" y="2096"/>
                  </a:lnTo>
                  <a:close/>
                </a:path>
              </a:pathLst>
            </a:custGeom>
            <a:solidFill>
              <a:schemeClr val="lt1"/>
            </a:solidFill>
            <a:ln cap="flat" cmpd="sng" w="28575">
              <a:solidFill>
                <a:schemeClr val="lt1"/>
              </a:solidFill>
              <a:prstDash val="solid"/>
              <a:round/>
              <a:headEnd len="med" w="med" type="none"/>
              <a:tailEnd len="med" w="med" type="none"/>
            </a:ln>
          </p:spPr>
        </p:sp>
      </p:grpSp>
      <p:grpSp>
        <p:nvGrpSpPr>
          <p:cNvPr id="1755" name="Google Shape;1755;p68"/>
          <p:cNvGrpSpPr/>
          <p:nvPr/>
        </p:nvGrpSpPr>
        <p:grpSpPr>
          <a:xfrm>
            <a:off x="223675" y="4427100"/>
            <a:ext cx="176400" cy="176400"/>
            <a:chOff x="514225" y="2875375"/>
            <a:chExt cx="176400" cy="176400"/>
          </a:xfrm>
        </p:grpSpPr>
        <p:sp>
          <p:nvSpPr>
            <p:cNvPr id="1756" name="Google Shape;1756;p68"/>
            <p:cNvSpPr/>
            <p:nvPr/>
          </p:nvSpPr>
          <p:spPr>
            <a:xfrm>
              <a:off x="514225" y="2875375"/>
              <a:ext cx="176400" cy="1764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57" name="Google Shape;1757;p68"/>
            <p:cNvCxnSpPr/>
            <p:nvPr/>
          </p:nvCxnSpPr>
          <p:spPr>
            <a:xfrm>
              <a:off x="602425" y="2922150"/>
              <a:ext cx="0" cy="46500"/>
            </a:xfrm>
            <a:prstGeom prst="straightConnector1">
              <a:avLst/>
            </a:prstGeom>
            <a:noFill/>
            <a:ln cap="rnd" cmpd="sng" w="28575">
              <a:solidFill>
                <a:schemeClr val="lt1"/>
              </a:solidFill>
              <a:prstDash val="solid"/>
              <a:round/>
              <a:headEnd len="med" w="med" type="none"/>
              <a:tailEnd len="med" w="med" type="none"/>
            </a:ln>
          </p:spPr>
        </p:cxnSp>
        <p:cxnSp>
          <p:nvCxnSpPr>
            <p:cNvPr id="1758" name="Google Shape;1758;p68"/>
            <p:cNvCxnSpPr/>
            <p:nvPr/>
          </p:nvCxnSpPr>
          <p:spPr>
            <a:xfrm rot="10800000">
              <a:off x="602450" y="2968650"/>
              <a:ext cx="38700" cy="0"/>
            </a:xfrm>
            <a:prstGeom prst="straightConnector1">
              <a:avLst/>
            </a:prstGeom>
            <a:noFill/>
            <a:ln cap="rnd" cmpd="sng" w="28575">
              <a:solidFill>
                <a:schemeClr val="lt1"/>
              </a:solidFill>
              <a:prstDash val="solid"/>
              <a:round/>
              <a:headEnd len="med" w="med" type="none"/>
              <a:tailEnd len="med" w="med" type="none"/>
            </a:ln>
          </p:spPr>
        </p:cxnSp>
      </p:grpSp>
      <p:sp>
        <p:nvSpPr>
          <p:cNvPr id="1759" name="Google Shape;1759;p68"/>
          <p:cNvSpPr txBox="1"/>
          <p:nvPr>
            <p:ph idx="1" type="body"/>
          </p:nvPr>
        </p:nvSpPr>
        <p:spPr>
          <a:xfrm>
            <a:off x="1368000" y="1016775"/>
            <a:ext cx="7056000" cy="35865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print( ) or input( ) to “call” a function</a:t>
            </a:r>
            <a:endParaRPr sz="2300"/>
          </a:p>
          <a:p>
            <a:pPr indent="-374650" lvl="0" marL="457200" rtl="0" algn="l">
              <a:spcBef>
                <a:spcPts val="0"/>
              </a:spcBef>
              <a:spcAft>
                <a:spcPts val="0"/>
              </a:spcAft>
              <a:buSzPts val="2300"/>
              <a:buChar char="●"/>
            </a:pPr>
            <a:r>
              <a:rPr lang="en" sz="2300"/>
              <a:t>Block of statements that perform a specific task</a:t>
            </a:r>
            <a:endParaRPr sz="2300"/>
          </a:p>
          <a:p>
            <a:pPr indent="-374650" lvl="1" marL="914400" rtl="0" algn="l">
              <a:spcBef>
                <a:spcPts val="0"/>
              </a:spcBef>
              <a:spcAft>
                <a:spcPts val="0"/>
              </a:spcAft>
              <a:buSzPts val="2300"/>
              <a:buChar char="○"/>
            </a:pPr>
            <a:r>
              <a:rPr lang="en" sz="2300"/>
              <a:t>Increases code READABILITY and REUSABILITY</a:t>
            </a:r>
            <a:endParaRPr sz="2300"/>
          </a:p>
          <a:p>
            <a:pPr indent="0" lvl="0" marL="914400" rtl="0" algn="l">
              <a:spcBef>
                <a:spcPts val="1600"/>
              </a:spcBef>
              <a:spcAft>
                <a:spcPts val="1600"/>
              </a:spcAft>
              <a:buNone/>
            </a:pPr>
            <a:r>
              <a:rPr lang="en" sz="2300"/>
              <a:t> </a:t>
            </a:r>
            <a:endParaRPr sz="2300"/>
          </a:p>
        </p:txBody>
      </p:sp>
      <p:sp>
        <p:nvSpPr>
          <p:cNvPr id="1760" name="Google Shape;1760;p68"/>
          <p:cNvSpPr txBox="1"/>
          <p:nvPr>
            <p:ph type="title"/>
          </p:nvPr>
        </p:nvSpPr>
        <p:spPr>
          <a:xfrm>
            <a:off x="648000" y="368825"/>
            <a:ext cx="84960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Functions</a:t>
            </a:r>
            <a:endParaRPr/>
          </a:p>
        </p:txBody>
      </p:sp>
      <p:sp>
        <p:nvSpPr>
          <p:cNvPr id="1761" name="Google Shape;1761;p68">
            <a:hlinkClick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62" name="Google Shape;1762;p68"/>
          <p:cNvGrpSpPr/>
          <p:nvPr/>
        </p:nvGrpSpPr>
        <p:grpSpPr>
          <a:xfrm rot="10800000">
            <a:off x="8745326" y="4425438"/>
            <a:ext cx="119400" cy="54900"/>
            <a:chOff x="8645564" y="4373138"/>
            <a:chExt cx="119400" cy="54900"/>
          </a:xfrm>
        </p:grpSpPr>
        <p:cxnSp>
          <p:nvCxnSpPr>
            <p:cNvPr id="1763" name="Google Shape;1763;p68"/>
            <p:cNvCxnSpPr/>
            <p:nvPr/>
          </p:nvCxnSpPr>
          <p:spPr>
            <a:xfrm>
              <a:off x="8707064" y="43731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1764" name="Google Shape;1764;p68"/>
            <p:cNvCxnSpPr/>
            <p:nvPr/>
          </p:nvCxnSpPr>
          <p:spPr>
            <a:xfrm flipH="1">
              <a:off x="8645564" y="43731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1765" name="Google Shape;1765;p68">
            <a:hlinkClick/>
          </p:cNvPr>
          <p:cNvSpPr/>
          <p:nvPr/>
        </p:nvSpPr>
        <p:spPr>
          <a:xfrm>
            <a:off x="114725" y="299560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68">
            <a:hlinkClick/>
          </p:cNvPr>
          <p:cNvSpPr/>
          <p:nvPr/>
        </p:nvSpPr>
        <p:spPr>
          <a:xfrm>
            <a:off x="131850" y="371135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68">
            <a:hlinkClick/>
          </p:cNvPr>
          <p:cNvSpPr/>
          <p:nvPr/>
        </p:nvSpPr>
        <p:spPr>
          <a:xfrm>
            <a:off x="131850" y="4313988"/>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68">
            <a:hlinkClick/>
          </p:cNvPr>
          <p:cNvSpPr/>
          <p:nvPr/>
        </p:nvSpPr>
        <p:spPr>
          <a:xfrm>
            <a:off x="131838" y="23665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68">
            <a:hlinkClick action="ppaction://hlinksldjump" r:id="rId3"/>
          </p:cNvPr>
          <p:cNvSpPr/>
          <p:nvPr/>
        </p:nvSpPr>
        <p:spPr>
          <a:xfrm>
            <a:off x="131838" y="17419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68">
            <a:hlinkClick action="ppaction://hlinkshowjump?jump=previousslide"/>
          </p:cNvPr>
          <p:cNvSpPr/>
          <p:nvPr/>
        </p:nvSpPr>
        <p:spPr>
          <a:xfrm>
            <a:off x="8654437" y="3856175"/>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1" name="Google Shape;1771;p68"/>
          <p:cNvGrpSpPr/>
          <p:nvPr/>
        </p:nvGrpSpPr>
        <p:grpSpPr>
          <a:xfrm>
            <a:off x="8745348" y="3979338"/>
            <a:ext cx="119400" cy="54900"/>
            <a:chOff x="8745348" y="3979338"/>
            <a:chExt cx="119400" cy="54900"/>
          </a:xfrm>
        </p:grpSpPr>
        <p:cxnSp>
          <p:nvCxnSpPr>
            <p:cNvPr id="1772" name="Google Shape;1772;p68">
              <a:hlinkClick action="ppaction://hlinkshowjump?jump=previousslide"/>
            </p:cNvPr>
            <p:cNvCxnSpPr/>
            <p:nvPr/>
          </p:nvCxnSpPr>
          <p:spPr>
            <a:xfrm>
              <a:off x="8806848" y="39793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1773" name="Google Shape;1773;p68">
              <a:hlinkClick action="ppaction://hlinkshowjump?jump=previousslide"/>
            </p:cNvPr>
            <p:cNvCxnSpPr/>
            <p:nvPr/>
          </p:nvCxnSpPr>
          <p:spPr>
            <a:xfrm flipH="1">
              <a:off x="8745348" y="3979338"/>
              <a:ext cx="61500" cy="54900"/>
            </a:xfrm>
            <a:prstGeom prst="straightConnector1">
              <a:avLst/>
            </a:prstGeom>
            <a:noFill/>
            <a:ln cap="rnd" cmpd="sng" w="28575">
              <a:solidFill>
                <a:schemeClr val="lt1"/>
              </a:solidFill>
              <a:prstDash val="solid"/>
              <a:round/>
              <a:headEnd len="med" w="med" type="none"/>
              <a:tailEnd len="med" w="med" type="none"/>
            </a:ln>
          </p:spPr>
        </p:cxn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7" name="Shape 1777"/>
        <p:cNvGrpSpPr/>
        <p:nvPr/>
      </p:nvGrpSpPr>
      <p:grpSpPr>
        <a:xfrm>
          <a:off x="0" y="0"/>
          <a:ext cx="0" cy="0"/>
          <a:chOff x="0" y="0"/>
          <a:chExt cx="0" cy="0"/>
        </a:xfrm>
      </p:grpSpPr>
      <p:sp>
        <p:nvSpPr>
          <p:cNvPr id="1778" name="Google Shape;1778;p69"/>
          <p:cNvSpPr/>
          <p:nvPr/>
        </p:nvSpPr>
        <p:spPr>
          <a:xfrm rot="-5400000">
            <a:off x="188250" y="4182150"/>
            <a:ext cx="423000" cy="6663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69"/>
          <p:cNvSpPr/>
          <p:nvPr/>
        </p:nvSpPr>
        <p:spPr>
          <a:xfrm>
            <a:off x="5109650" y="2313175"/>
            <a:ext cx="2875500" cy="1767900"/>
          </a:xfrm>
          <a:prstGeom prst="roundRect">
            <a:avLst>
              <a:gd fmla="val 8063"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0" name="Google Shape;1780;p69"/>
          <p:cNvGrpSpPr/>
          <p:nvPr/>
        </p:nvGrpSpPr>
        <p:grpSpPr>
          <a:xfrm>
            <a:off x="192327" y="335373"/>
            <a:ext cx="239095" cy="171413"/>
            <a:chOff x="-1593925" y="-140225"/>
            <a:chExt cx="331800" cy="237875"/>
          </a:xfrm>
        </p:grpSpPr>
        <p:cxnSp>
          <p:nvCxnSpPr>
            <p:cNvPr id="1781" name="Google Shape;1781;p69"/>
            <p:cNvCxnSpPr/>
            <p:nvPr/>
          </p:nvCxnSpPr>
          <p:spPr>
            <a:xfrm>
              <a:off x="-1593925" y="-140225"/>
              <a:ext cx="331800" cy="0"/>
            </a:xfrm>
            <a:prstGeom prst="straightConnector1">
              <a:avLst/>
            </a:prstGeom>
            <a:noFill/>
            <a:ln cap="rnd" cmpd="sng" w="28575">
              <a:solidFill>
                <a:schemeClr val="lt1"/>
              </a:solidFill>
              <a:prstDash val="solid"/>
              <a:round/>
              <a:headEnd len="med" w="med" type="none"/>
              <a:tailEnd len="med" w="med" type="none"/>
            </a:ln>
          </p:spPr>
        </p:cxnSp>
        <p:cxnSp>
          <p:nvCxnSpPr>
            <p:cNvPr id="1782" name="Google Shape;1782;p69"/>
            <p:cNvCxnSpPr/>
            <p:nvPr/>
          </p:nvCxnSpPr>
          <p:spPr>
            <a:xfrm>
              <a:off x="-1593925" y="-21287"/>
              <a:ext cx="331800" cy="0"/>
            </a:xfrm>
            <a:prstGeom prst="straightConnector1">
              <a:avLst/>
            </a:prstGeom>
            <a:noFill/>
            <a:ln cap="rnd" cmpd="sng" w="28575">
              <a:solidFill>
                <a:schemeClr val="lt1"/>
              </a:solidFill>
              <a:prstDash val="solid"/>
              <a:round/>
              <a:headEnd len="med" w="med" type="none"/>
              <a:tailEnd len="med" w="med" type="none"/>
            </a:ln>
          </p:spPr>
        </p:cxnSp>
        <p:cxnSp>
          <p:nvCxnSpPr>
            <p:cNvPr id="1783" name="Google Shape;1783;p69"/>
            <p:cNvCxnSpPr/>
            <p:nvPr/>
          </p:nvCxnSpPr>
          <p:spPr>
            <a:xfrm>
              <a:off x="-1593925" y="97650"/>
              <a:ext cx="331800" cy="0"/>
            </a:xfrm>
            <a:prstGeom prst="straightConnector1">
              <a:avLst/>
            </a:prstGeom>
            <a:noFill/>
            <a:ln cap="rnd" cmpd="sng" w="28575">
              <a:solidFill>
                <a:schemeClr val="lt1"/>
              </a:solidFill>
              <a:prstDash val="solid"/>
              <a:round/>
              <a:headEnd len="med" w="med" type="none"/>
              <a:tailEnd len="med" w="med" type="none"/>
            </a:ln>
          </p:spPr>
        </p:cxnSp>
      </p:grpSp>
      <p:grpSp>
        <p:nvGrpSpPr>
          <p:cNvPr id="1784" name="Google Shape;1784;p69"/>
          <p:cNvGrpSpPr/>
          <p:nvPr/>
        </p:nvGrpSpPr>
        <p:grpSpPr>
          <a:xfrm>
            <a:off x="192331" y="1823751"/>
            <a:ext cx="239088" cy="182056"/>
            <a:chOff x="359175" y="637250"/>
            <a:chExt cx="255300" cy="194400"/>
          </a:xfrm>
        </p:grpSpPr>
        <p:grpSp>
          <p:nvGrpSpPr>
            <p:cNvPr id="1785" name="Google Shape;1785;p69"/>
            <p:cNvGrpSpPr/>
            <p:nvPr/>
          </p:nvGrpSpPr>
          <p:grpSpPr>
            <a:xfrm>
              <a:off x="359175" y="637250"/>
              <a:ext cx="255300" cy="78000"/>
              <a:chOff x="648300" y="324950"/>
              <a:chExt cx="255300" cy="78000"/>
            </a:xfrm>
          </p:grpSpPr>
          <p:cxnSp>
            <p:nvCxnSpPr>
              <p:cNvPr id="1786" name="Google Shape;1786;p69"/>
              <p:cNvCxnSpPr/>
              <p:nvPr/>
            </p:nvCxnSpPr>
            <p:spPr>
              <a:xfrm flipH="1" rot="10800000">
                <a:off x="648300" y="324950"/>
                <a:ext cx="127800" cy="78000"/>
              </a:xfrm>
              <a:prstGeom prst="straightConnector1">
                <a:avLst/>
              </a:prstGeom>
              <a:noFill/>
              <a:ln cap="rnd" cmpd="sng" w="28575">
                <a:solidFill>
                  <a:schemeClr val="lt1"/>
                </a:solidFill>
                <a:prstDash val="solid"/>
                <a:round/>
                <a:headEnd len="med" w="med" type="none"/>
                <a:tailEnd len="med" w="med" type="none"/>
              </a:ln>
            </p:spPr>
          </p:cxnSp>
          <p:cxnSp>
            <p:nvCxnSpPr>
              <p:cNvPr id="1787" name="Google Shape;1787;p69"/>
              <p:cNvCxnSpPr/>
              <p:nvPr/>
            </p:nvCxnSpPr>
            <p:spPr>
              <a:xfrm rot="10800000">
                <a:off x="776100" y="324950"/>
                <a:ext cx="127500" cy="78000"/>
              </a:xfrm>
              <a:prstGeom prst="straightConnector1">
                <a:avLst/>
              </a:prstGeom>
              <a:noFill/>
              <a:ln cap="rnd" cmpd="sng" w="28575">
                <a:solidFill>
                  <a:schemeClr val="lt1"/>
                </a:solidFill>
                <a:prstDash val="solid"/>
                <a:round/>
                <a:headEnd len="med" w="med" type="none"/>
                <a:tailEnd len="med" w="med" type="none"/>
              </a:ln>
            </p:spPr>
          </p:cxnSp>
        </p:grpSp>
        <p:sp>
          <p:nvSpPr>
            <p:cNvPr id="1788" name="Google Shape;1788;p69"/>
            <p:cNvSpPr/>
            <p:nvPr/>
          </p:nvSpPr>
          <p:spPr>
            <a:xfrm>
              <a:off x="404725" y="637250"/>
              <a:ext cx="166500" cy="194400"/>
            </a:xfrm>
            <a:custGeom>
              <a:rect b="b" l="l" r="r" t="t"/>
              <a:pathLst>
                <a:path extrusionOk="0" h="7776" w="6660">
                  <a:moveTo>
                    <a:pt x="0" y="2108"/>
                  </a:moveTo>
                  <a:lnTo>
                    <a:pt x="2" y="7776"/>
                  </a:lnTo>
                  <a:lnTo>
                    <a:pt x="6566" y="7776"/>
                  </a:lnTo>
                  <a:lnTo>
                    <a:pt x="6660" y="2108"/>
                  </a:lnTo>
                  <a:lnTo>
                    <a:pt x="3250" y="0"/>
                  </a:lnTo>
                  <a:close/>
                </a:path>
              </a:pathLst>
            </a:custGeom>
            <a:noFill/>
            <a:ln cap="flat" cmpd="sng" w="28575">
              <a:solidFill>
                <a:schemeClr val="lt1"/>
              </a:solidFill>
              <a:prstDash val="solid"/>
              <a:round/>
              <a:headEnd len="med" w="med" type="none"/>
              <a:tailEnd len="med" w="med" type="none"/>
            </a:ln>
          </p:spPr>
        </p:sp>
      </p:grpSp>
      <p:grpSp>
        <p:nvGrpSpPr>
          <p:cNvPr id="1789" name="Google Shape;1789;p69"/>
          <p:cNvGrpSpPr/>
          <p:nvPr/>
        </p:nvGrpSpPr>
        <p:grpSpPr>
          <a:xfrm>
            <a:off x="223704" y="2465582"/>
            <a:ext cx="176342" cy="159500"/>
            <a:chOff x="518158" y="1088300"/>
            <a:chExt cx="176342" cy="159500"/>
          </a:xfrm>
        </p:grpSpPr>
        <p:cxnSp>
          <p:nvCxnSpPr>
            <p:cNvPr id="1790" name="Google Shape;1790;p69"/>
            <p:cNvCxnSpPr/>
            <p:nvPr/>
          </p:nvCxnSpPr>
          <p:spPr>
            <a:xfrm>
              <a:off x="518158" y="1183900"/>
              <a:ext cx="0" cy="63900"/>
            </a:xfrm>
            <a:prstGeom prst="straightConnector1">
              <a:avLst/>
            </a:prstGeom>
            <a:noFill/>
            <a:ln cap="rnd" cmpd="sng" w="28575">
              <a:solidFill>
                <a:schemeClr val="lt1"/>
              </a:solidFill>
              <a:prstDash val="solid"/>
              <a:round/>
              <a:headEnd len="med" w="med" type="none"/>
              <a:tailEnd len="med" w="med" type="none"/>
            </a:ln>
          </p:spPr>
        </p:cxnSp>
        <p:cxnSp>
          <p:nvCxnSpPr>
            <p:cNvPr id="1791" name="Google Shape;1791;p69"/>
            <p:cNvCxnSpPr/>
            <p:nvPr/>
          </p:nvCxnSpPr>
          <p:spPr>
            <a:xfrm>
              <a:off x="606329" y="1137700"/>
              <a:ext cx="0" cy="110100"/>
            </a:xfrm>
            <a:prstGeom prst="straightConnector1">
              <a:avLst/>
            </a:prstGeom>
            <a:noFill/>
            <a:ln cap="rnd" cmpd="sng" w="28575">
              <a:solidFill>
                <a:schemeClr val="lt1"/>
              </a:solidFill>
              <a:prstDash val="solid"/>
              <a:round/>
              <a:headEnd len="med" w="med" type="none"/>
              <a:tailEnd len="med" w="med" type="none"/>
            </a:ln>
          </p:spPr>
        </p:cxnSp>
        <p:cxnSp>
          <p:nvCxnSpPr>
            <p:cNvPr id="1792" name="Google Shape;1792;p69"/>
            <p:cNvCxnSpPr/>
            <p:nvPr/>
          </p:nvCxnSpPr>
          <p:spPr>
            <a:xfrm>
              <a:off x="694500" y="1088300"/>
              <a:ext cx="0" cy="159300"/>
            </a:xfrm>
            <a:prstGeom prst="straightConnector1">
              <a:avLst/>
            </a:prstGeom>
            <a:noFill/>
            <a:ln cap="rnd" cmpd="sng" w="28575">
              <a:solidFill>
                <a:schemeClr val="lt1"/>
              </a:solidFill>
              <a:prstDash val="solid"/>
              <a:round/>
              <a:headEnd len="med" w="med" type="none"/>
              <a:tailEnd len="med" w="med" type="none"/>
            </a:ln>
          </p:spPr>
        </p:cxnSp>
      </p:grpSp>
      <p:grpSp>
        <p:nvGrpSpPr>
          <p:cNvPr id="1793" name="Google Shape;1793;p69"/>
          <p:cNvGrpSpPr/>
          <p:nvPr/>
        </p:nvGrpSpPr>
        <p:grpSpPr>
          <a:xfrm>
            <a:off x="223675" y="3084858"/>
            <a:ext cx="176400" cy="263091"/>
            <a:chOff x="519725" y="1778180"/>
            <a:chExt cx="176400" cy="263091"/>
          </a:xfrm>
        </p:grpSpPr>
        <p:sp>
          <p:nvSpPr>
            <p:cNvPr id="1794" name="Google Shape;1794;p69"/>
            <p:cNvSpPr/>
            <p:nvPr/>
          </p:nvSpPr>
          <p:spPr>
            <a:xfrm>
              <a:off x="564482" y="1778180"/>
              <a:ext cx="87000" cy="87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69"/>
            <p:cNvSpPr/>
            <p:nvPr/>
          </p:nvSpPr>
          <p:spPr>
            <a:xfrm rot="5400000">
              <a:off x="519725" y="1864870"/>
              <a:ext cx="176400" cy="176400"/>
            </a:xfrm>
            <a:prstGeom prst="pie">
              <a:avLst>
                <a:gd fmla="val 5432773" name="adj1"/>
                <a:gd fmla="val 1620000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6" name="Google Shape;1796;p69"/>
          <p:cNvGrpSpPr/>
          <p:nvPr/>
        </p:nvGrpSpPr>
        <p:grpSpPr>
          <a:xfrm>
            <a:off x="218275" y="3807724"/>
            <a:ext cx="187200" cy="159600"/>
            <a:chOff x="508825" y="2429151"/>
            <a:chExt cx="187200" cy="159600"/>
          </a:xfrm>
        </p:grpSpPr>
        <p:sp>
          <p:nvSpPr>
            <p:cNvPr id="1797" name="Google Shape;1797;p69"/>
            <p:cNvSpPr/>
            <p:nvPr/>
          </p:nvSpPr>
          <p:spPr>
            <a:xfrm>
              <a:off x="508825" y="2429151"/>
              <a:ext cx="187200" cy="159600"/>
            </a:xfrm>
            <a:prstGeom prst="snip1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69"/>
            <p:cNvSpPr/>
            <p:nvPr/>
          </p:nvSpPr>
          <p:spPr>
            <a:xfrm>
              <a:off x="644725" y="2430650"/>
              <a:ext cx="48825" cy="52400"/>
            </a:xfrm>
            <a:custGeom>
              <a:rect b="b" l="l" r="r" t="t"/>
              <a:pathLst>
                <a:path extrusionOk="0" h="2096" w="1953">
                  <a:moveTo>
                    <a:pt x="0" y="0"/>
                  </a:moveTo>
                  <a:lnTo>
                    <a:pt x="1024" y="167"/>
                  </a:lnTo>
                  <a:lnTo>
                    <a:pt x="1905" y="1286"/>
                  </a:lnTo>
                  <a:lnTo>
                    <a:pt x="1953" y="2096"/>
                  </a:lnTo>
                  <a:lnTo>
                    <a:pt x="24" y="2096"/>
                  </a:lnTo>
                  <a:close/>
                </a:path>
              </a:pathLst>
            </a:custGeom>
            <a:solidFill>
              <a:schemeClr val="lt1"/>
            </a:solidFill>
            <a:ln cap="flat" cmpd="sng" w="28575">
              <a:solidFill>
                <a:schemeClr val="lt1"/>
              </a:solidFill>
              <a:prstDash val="solid"/>
              <a:round/>
              <a:headEnd len="med" w="med" type="none"/>
              <a:tailEnd len="med" w="med" type="none"/>
            </a:ln>
          </p:spPr>
        </p:sp>
      </p:grpSp>
      <p:grpSp>
        <p:nvGrpSpPr>
          <p:cNvPr id="1799" name="Google Shape;1799;p69"/>
          <p:cNvGrpSpPr/>
          <p:nvPr/>
        </p:nvGrpSpPr>
        <p:grpSpPr>
          <a:xfrm>
            <a:off x="223675" y="4427100"/>
            <a:ext cx="176400" cy="176400"/>
            <a:chOff x="514225" y="2875375"/>
            <a:chExt cx="176400" cy="176400"/>
          </a:xfrm>
        </p:grpSpPr>
        <p:sp>
          <p:nvSpPr>
            <p:cNvPr id="1800" name="Google Shape;1800;p69"/>
            <p:cNvSpPr/>
            <p:nvPr/>
          </p:nvSpPr>
          <p:spPr>
            <a:xfrm>
              <a:off x="514225" y="2875375"/>
              <a:ext cx="176400" cy="1764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01" name="Google Shape;1801;p69"/>
            <p:cNvCxnSpPr/>
            <p:nvPr/>
          </p:nvCxnSpPr>
          <p:spPr>
            <a:xfrm>
              <a:off x="602425" y="2922150"/>
              <a:ext cx="0" cy="46500"/>
            </a:xfrm>
            <a:prstGeom prst="straightConnector1">
              <a:avLst/>
            </a:prstGeom>
            <a:noFill/>
            <a:ln cap="rnd" cmpd="sng" w="28575">
              <a:solidFill>
                <a:schemeClr val="lt1"/>
              </a:solidFill>
              <a:prstDash val="solid"/>
              <a:round/>
              <a:headEnd len="med" w="med" type="none"/>
              <a:tailEnd len="med" w="med" type="none"/>
            </a:ln>
          </p:spPr>
        </p:cxnSp>
        <p:cxnSp>
          <p:nvCxnSpPr>
            <p:cNvPr id="1802" name="Google Shape;1802;p69"/>
            <p:cNvCxnSpPr/>
            <p:nvPr/>
          </p:nvCxnSpPr>
          <p:spPr>
            <a:xfrm rot="10800000">
              <a:off x="602450" y="2968650"/>
              <a:ext cx="38700" cy="0"/>
            </a:xfrm>
            <a:prstGeom prst="straightConnector1">
              <a:avLst/>
            </a:prstGeom>
            <a:noFill/>
            <a:ln cap="rnd" cmpd="sng" w="28575">
              <a:solidFill>
                <a:schemeClr val="lt1"/>
              </a:solidFill>
              <a:prstDash val="solid"/>
              <a:round/>
              <a:headEnd len="med" w="med" type="none"/>
              <a:tailEnd len="med" w="med" type="none"/>
            </a:ln>
          </p:spPr>
        </p:cxnSp>
      </p:grpSp>
      <p:sp>
        <p:nvSpPr>
          <p:cNvPr id="1803" name="Google Shape;1803;p69"/>
          <p:cNvSpPr txBox="1"/>
          <p:nvPr>
            <p:ph idx="2" type="title"/>
          </p:nvPr>
        </p:nvSpPr>
        <p:spPr>
          <a:xfrm>
            <a:off x="5109650" y="2360075"/>
            <a:ext cx="2875500" cy="6342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User-defined functions</a:t>
            </a:r>
            <a:endParaRPr/>
          </a:p>
        </p:txBody>
      </p:sp>
      <p:sp>
        <p:nvSpPr>
          <p:cNvPr id="1804" name="Google Shape;1804;p69"/>
          <p:cNvSpPr/>
          <p:nvPr/>
        </p:nvSpPr>
        <p:spPr>
          <a:xfrm>
            <a:off x="1806875" y="2313175"/>
            <a:ext cx="2875500" cy="1767900"/>
          </a:xfrm>
          <a:prstGeom prst="roundRect">
            <a:avLst>
              <a:gd fmla="val 7269"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69"/>
          <p:cNvSpPr txBox="1"/>
          <p:nvPr>
            <p:ph type="title"/>
          </p:nvPr>
        </p:nvSpPr>
        <p:spPr>
          <a:xfrm>
            <a:off x="648000" y="368825"/>
            <a:ext cx="84960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Functions</a:t>
            </a:r>
            <a:endParaRPr/>
          </a:p>
        </p:txBody>
      </p:sp>
      <p:sp>
        <p:nvSpPr>
          <p:cNvPr id="1806" name="Google Shape;1806;p69"/>
          <p:cNvSpPr txBox="1"/>
          <p:nvPr>
            <p:ph idx="3" type="title"/>
          </p:nvPr>
        </p:nvSpPr>
        <p:spPr>
          <a:xfrm>
            <a:off x="1923150" y="2360075"/>
            <a:ext cx="2630700" cy="629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Built-in functions</a:t>
            </a:r>
            <a:endParaRPr/>
          </a:p>
        </p:txBody>
      </p:sp>
      <p:sp>
        <p:nvSpPr>
          <p:cNvPr id="1807" name="Google Shape;1807;p69"/>
          <p:cNvSpPr txBox="1"/>
          <p:nvPr>
            <p:ph idx="1" type="subTitle"/>
          </p:nvPr>
        </p:nvSpPr>
        <p:spPr>
          <a:xfrm>
            <a:off x="5109644" y="2880875"/>
            <a:ext cx="2875500" cy="1162500"/>
          </a:xfrm>
          <a:prstGeom prst="rect">
            <a:avLst/>
          </a:prstGeom>
        </p:spPr>
        <p:txBody>
          <a:bodyPr anchorCtr="0" anchor="ctr" bIns="91425" lIns="180000" spcFirstLastPara="1" rIns="180000" wrap="square" tIns="91425">
            <a:noAutofit/>
          </a:bodyPr>
          <a:lstStyle/>
          <a:p>
            <a:pPr indent="0" lvl="0" marL="0" rtl="0" algn="ctr">
              <a:spcBef>
                <a:spcPts val="0"/>
              </a:spcBef>
              <a:spcAft>
                <a:spcPts val="0"/>
              </a:spcAft>
              <a:buNone/>
            </a:pPr>
            <a:r>
              <a:rPr lang="en">
                <a:solidFill>
                  <a:schemeClr val="dk1"/>
                </a:solidFill>
              </a:rPr>
              <a:t>Make your own! :)</a:t>
            </a:r>
            <a:endParaRPr>
              <a:solidFill>
                <a:schemeClr val="dk1"/>
              </a:solidFill>
            </a:endParaRPr>
          </a:p>
        </p:txBody>
      </p:sp>
      <p:sp>
        <p:nvSpPr>
          <p:cNvPr id="1808" name="Google Shape;1808;p69"/>
          <p:cNvSpPr txBox="1"/>
          <p:nvPr>
            <p:ph idx="4" type="subTitle"/>
          </p:nvPr>
        </p:nvSpPr>
        <p:spPr>
          <a:xfrm>
            <a:off x="1806775" y="2880875"/>
            <a:ext cx="2875500" cy="1162500"/>
          </a:xfrm>
          <a:prstGeom prst="rect">
            <a:avLst/>
          </a:prstGeom>
        </p:spPr>
        <p:txBody>
          <a:bodyPr anchorCtr="0" anchor="ctr" bIns="91425" lIns="180000" spcFirstLastPara="1" rIns="180000" wrap="square" tIns="91425">
            <a:noAutofit/>
          </a:bodyPr>
          <a:lstStyle/>
          <a:p>
            <a:pPr indent="-342900" lvl="0" marL="457200" rtl="0" algn="ctr">
              <a:spcBef>
                <a:spcPts val="0"/>
              </a:spcBef>
              <a:spcAft>
                <a:spcPts val="0"/>
              </a:spcAft>
              <a:buClr>
                <a:schemeClr val="dk1"/>
              </a:buClr>
              <a:buSzPts val="1800"/>
              <a:buChar char="●"/>
            </a:pPr>
            <a:r>
              <a:rPr lang="en">
                <a:solidFill>
                  <a:schemeClr val="dk1"/>
                </a:solidFill>
              </a:rPr>
              <a:t>min( )</a:t>
            </a:r>
            <a:endParaRPr>
              <a:solidFill>
                <a:schemeClr val="dk1"/>
              </a:solidFill>
            </a:endParaRPr>
          </a:p>
          <a:p>
            <a:pPr indent="-342900" lvl="0" marL="457200" rtl="0" algn="ctr">
              <a:spcBef>
                <a:spcPts val="0"/>
              </a:spcBef>
              <a:spcAft>
                <a:spcPts val="0"/>
              </a:spcAft>
              <a:buClr>
                <a:schemeClr val="dk1"/>
              </a:buClr>
              <a:buSzPts val="1800"/>
              <a:buChar char="●"/>
            </a:pPr>
            <a:r>
              <a:rPr lang="en">
                <a:solidFill>
                  <a:schemeClr val="dk1"/>
                </a:solidFill>
              </a:rPr>
              <a:t>max( )</a:t>
            </a:r>
            <a:endParaRPr>
              <a:solidFill>
                <a:schemeClr val="dk1"/>
              </a:solidFill>
            </a:endParaRPr>
          </a:p>
          <a:p>
            <a:pPr indent="-342900" lvl="0" marL="457200" rtl="0" algn="ctr">
              <a:spcBef>
                <a:spcPts val="0"/>
              </a:spcBef>
              <a:spcAft>
                <a:spcPts val="0"/>
              </a:spcAft>
              <a:buClr>
                <a:schemeClr val="dk1"/>
              </a:buClr>
              <a:buSzPts val="1800"/>
              <a:buChar char="●"/>
            </a:pPr>
            <a:r>
              <a:rPr lang="en">
                <a:solidFill>
                  <a:schemeClr val="dk1"/>
                </a:solidFill>
              </a:rPr>
              <a:t>print( )</a:t>
            </a:r>
            <a:endParaRPr>
              <a:solidFill>
                <a:schemeClr val="dk1"/>
              </a:solidFill>
            </a:endParaRPr>
          </a:p>
          <a:p>
            <a:pPr indent="0" lvl="0" marL="457200" rtl="0" algn="ctr">
              <a:spcBef>
                <a:spcPts val="0"/>
              </a:spcBef>
              <a:spcAft>
                <a:spcPts val="0"/>
              </a:spcAft>
              <a:buNone/>
            </a:pPr>
            <a:r>
              <a:t/>
            </a:r>
            <a:endParaRPr>
              <a:solidFill>
                <a:schemeClr val="dk1"/>
              </a:solidFill>
            </a:endParaRPr>
          </a:p>
        </p:txBody>
      </p:sp>
      <p:sp>
        <p:nvSpPr>
          <p:cNvPr id="1809" name="Google Shape;1809;p69"/>
          <p:cNvSpPr/>
          <p:nvPr/>
        </p:nvSpPr>
        <p:spPr>
          <a:xfrm>
            <a:off x="6169375" y="1349688"/>
            <a:ext cx="756000" cy="756000"/>
          </a:xfrm>
          <a:prstGeom prst="ellipse">
            <a:avLst/>
          </a:prstGeom>
          <a:gradFill>
            <a:gsLst>
              <a:gs pos="0">
                <a:schemeClr val="lt2"/>
              </a:gs>
              <a:gs pos="100000">
                <a:schemeClr val="accent2"/>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69"/>
          <p:cNvSpPr/>
          <p:nvPr/>
        </p:nvSpPr>
        <p:spPr>
          <a:xfrm>
            <a:off x="2866625" y="1349688"/>
            <a:ext cx="756000" cy="756000"/>
          </a:xfrm>
          <a:prstGeom prst="ellipse">
            <a:avLst/>
          </a:prstGeom>
          <a:gradFill>
            <a:gsLst>
              <a:gs pos="0">
                <a:schemeClr val="lt2"/>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1" name="Google Shape;1811;p69"/>
          <p:cNvGrpSpPr/>
          <p:nvPr/>
        </p:nvGrpSpPr>
        <p:grpSpPr>
          <a:xfrm>
            <a:off x="6336421" y="1515763"/>
            <a:ext cx="421914" cy="423864"/>
            <a:chOff x="-1333975" y="2365850"/>
            <a:chExt cx="292225" cy="293575"/>
          </a:xfrm>
        </p:grpSpPr>
        <p:sp>
          <p:nvSpPr>
            <p:cNvPr id="1812" name="Google Shape;1812;p69"/>
            <p:cNvSpPr/>
            <p:nvPr/>
          </p:nvSpPr>
          <p:spPr>
            <a:xfrm>
              <a:off x="-1285150" y="2365850"/>
              <a:ext cx="191225" cy="293575"/>
            </a:xfrm>
            <a:custGeom>
              <a:rect b="b" l="l" r="r" t="t"/>
              <a:pathLst>
                <a:path extrusionOk="0" h="11743" w="7649">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69"/>
            <p:cNvSpPr/>
            <p:nvPr/>
          </p:nvSpPr>
          <p:spPr>
            <a:xfrm>
              <a:off x="-1076425" y="2452250"/>
              <a:ext cx="34675" cy="18150"/>
            </a:xfrm>
            <a:custGeom>
              <a:rect b="b" l="l" r="r" t="t"/>
              <a:pathLst>
                <a:path extrusionOk="0" h="726" w="1387">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69"/>
            <p:cNvSpPr/>
            <p:nvPr/>
          </p:nvSpPr>
          <p:spPr>
            <a:xfrm>
              <a:off x="-1333975" y="2452250"/>
              <a:ext cx="34675" cy="18150"/>
            </a:xfrm>
            <a:custGeom>
              <a:rect b="b" l="l" r="r" t="t"/>
              <a:pathLst>
                <a:path extrusionOk="0" h="726" w="1387">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69"/>
            <p:cNvSpPr/>
            <p:nvPr/>
          </p:nvSpPr>
          <p:spPr>
            <a:xfrm>
              <a:off x="-1093750" y="2383050"/>
              <a:ext cx="35450" cy="26575"/>
            </a:xfrm>
            <a:custGeom>
              <a:rect b="b" l="l" r="r" t="t"/>
              <a:pathLst>
                <a:path extrusionOk="0" h="1063" w="1418">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69"/>
            <p:cNvSpPr/>
            <p:nvPr/>
          </p:nvSpPr>
          <p:spPr>
            <a:xfrm>
              <a:off x="-1317450" y="2512575"/>
              <a:ext cx="35475" cy="26225"/>
            </a:xfrm>
            <a:custGeom>
              <a:rect b="b" l="l" r="r" t="t"/>
              <a:pathLst>
                <a:path extrusionOk="0" h="1049" w="1419">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69"/>
            <p:cNvSpPr/>
            <p:nvPr/>
          </p:nvSpPr>
          <p:spPr>
            <a:xfrm>
              <a:off x="-1092975" y="2512575"/>
              <a:ext cx="34675" cy="25525"/>
            </a:xfrm>
            <a:custGeom>
              <a:rect b="b" l="l" r="r" t="t"/>
              <a:pathLst>
                <a:path extrusionOk="0" h="1021" w="1387">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69"/>
            <p:cNvSpPr/>
            <p:nvPr/>
          </p:nvSpPr>
          <p:spPr>
            <a:xfrm>
              <a:off x="-1316650" y="2383750"/>
              <a:ext cx="34675" cy="25525"/>
            </a:xfrm>
            <a:custGeom>
              <a:rect b="b" l="l" r="r" t="t"/>
              <a:pathLst>
                <a:path extrusionOk="0" h="1021" w="1387">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69"/>
            <p:cNvSpPr/>
            <p:nvPr/>
          </p:nvSpPr>
          <p:spPr>
            <a:xfrm>
              <a:off x="-1239475" y="2401575"/>
              <a:ext cx="102425" cy="153100"/>
            </a:xfrm>
            <a:custGeom>
              <a:rect b="b" l="l" r="r" t="t"/>
              <a:pathLst>
                <a:path extrusionOk="0" h="6124" w="4097">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0" name="Google Shape;1820;p69"/>
          <p:cNvGrpSpPr/>
          <p:nvPr/>
        </p:nvGrpSpPr>
        <p:grpSpPr>
          <a:xfrm>
            <a:off x="3021221" y="1516739"/>
            <a:ext cx="420796" cy="421914"/>
            <a:chOff x="-1333200" y="2770450"/>
            <a:chExt cx="291450" cy="292225"/>
          </a:xfrm>
        </p:grpSpPr>
        <p:sp>
          <p:nvSpPr>
            <p:cNvPr id="1821" name="Google Shape;1821;p69"/>
            <p:cNvSpPr/>
            <p:nvPr/>
          </p:nvSpPr>
          <p:spPr>
            <a:xfrm>
              <a:off x="-1299325" y="2808250"/>
              <a:ext cx="222925" cy="134725"/>
            </a:xfrm>
            <a:custGeom>
              <a:rect b="b" l="l" r="r" t="t"/>
              <a:pathLst>
                <a:path extrusionOk="0" h="5389" w="8917">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69"/>
            <p:cNvSpPr/>
            <p:nvPr/>
          </p:nvSpPr>
          <p:spPr>
            <a:xfrm>
              <a:off x="-1333200" y="2770450"/>
              <a:ext cx="291450" cy="292225"/>
            </a:xfrm>
            <a:custGeom>
              <a:rect b="b" l="l" r="r" t="t"/>
              <a:pathLst>
                <a:path extrusionOk="0" h="11689" w="11658">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3" name="Google Shape;1823;p69">
            <a:hlinkClick action="ppaction://hlinkshowjump?jump=nextslide"/>
          </p:cNvPr>
          <p:cNvSpPr/>
          <p:nvPr/>
        </p:nvSpPr>
        <p:spPr>
          <a:xfrm rot="10800000">
            <a:off x="8654437" y="4302300"/>
            <a:ext cx="301200" cy="301200"/>
          </a:xfrm>
          <a:prstGeom prst="ellipse">
            <a:avLst/>
          </a:prstGeom>
          <a:gradFill>
            <a:gsLst>
              <a:gs pos="0">
                <a:schemeClr val="accent3"/>
              </a:gs>
              <a:gs pos="100000">
                <a:srgbClr val="BBDB70"/>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4" name="Google Shape;1824;p69"/>
          <p:cNvGrpSpPr/>
          <p:nvPr/>
        </p:nvGrpSpPr>
        <p:grpSpPr>
          <a:xfrm rot="10800000">
            <a:off x="8745326" y="4425438"/>
            <a:ext cx="119400" cy="54900"/>
            <a:chOff x="8645564" y="4373138"/>
            <a:chExt cx="119400" cy="54900"/>
          </a:xfrm>
        </p:grpSpPr>
        <p:cxnSp>
          <p:nvCxnSpPr>
            <p:cNvPr id="1825" name="Google Shape;1825;p69"/>
            <p:cNvCxnSpPr/>
            <p:nvPr/>
          </p:nvCxnSpPr>
          <p:spPr>
            <a:xfrm>
              <a:off x="8707064" y="43731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1826" name="Google Shape;1826;p69"/>
            <p:cNvCxnSpPr/>
            <p:nvPr/>
          </p:nvCxnSpPr>
          <p:spPr>
            <a:xfrm flipH="1">
              <a:off x="8645564" y="43731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1827" name="Google Shape;1827;p69">
            <a:hlinkClick/>
          </p:cNvPr>
          <p:cNvSpPr/>
          <p:nvPr/>
        </p:nvSpPr>
        <p:spPr>
          <a:xfrm>
            <a:off x="114725" y="299560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69">
            <a:hlinkClick/>
          </p:cNvPr>
          <p:cNvSpPr/>
          <p:nvPr/>
        </p:nvSpPr>
        <p:spPr>
          <a:xfrm>
            <a:off x="131850" y="371135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69">
            <a:hlinkClick/>
          </p:cNvPr>
          <p:cNvSpPr/>
          <p:nvPr/>
        </p:nvSpPr>
        <p:spPr>
          <a:xfrm>
            <a:off x="131850" y="4313988"/>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69">
            <a:hlinkClick/>
          </p:cNvPr>
          <p:cNvSpPr/>
          <p:nvPr/>
        </p:nvSpPr>
        <p:spPr>
          <a:xfrm>
            <a:off x="131838" y="23665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69">
            <a:hlinkClick action="ppaction://hlinksldjump" r:id="rId3"/>
          </p:cNvPr>
          <p:cNvSpPr/>
          <p:nvPr/>
        </p:nvSpPr>
        <p:spPr>
          <a:xfrm>
            <a:off x="131838" y="17419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69">
            <a:hlinkClick action="ppaction://hlinkshowjump?jump=previousslide"/>
          </p:cNvPr>
          <p:cNvSpPr/>
          <p:nvPr/>
        </p:nvSpPr>
        <p:spPr>
          <a:xfrm>
            <a:off x="8654437" y="3856175"/>
            <a:ext cx="301200" cy="301200"/>
          </a:xfrm>
          <a:prstGeom prst="ellipse">
            <a:avLst/>
          </a:prstGeom>
          <a:gradFill>
            <a:gsLst>
              <a:gs pos="0">
                <a:schemeClr val="accent3"/>
              </a:gs>
              <a:gs pos="100000">
                <a:srgbClr val="BBDB70"/>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3" name="Google Shape;1833;p69"/>
          <p:cNvGrpSpPr/>
          <p:nvPr/>
        </p:nvGrpSpPr>
        <p:grpSpPr>
          <a:xfrm>
            <a:off x="8745348" y="3979338"/>
            <a:ext cx="119400" cy="54900"/>
            <a:chOff x="8745348" y="3979338"/>
            <a:chExt cx="119400" cy="54900"/>
          </a:xfrm>
        </p:grpSpPr>
        <p:cxnSp>
          <p:nvCxnSpPr>
            <p:cNvPr id="1834" name="Google Shape;1834;p69">
              <a:hlinkClick action="ppaction://hlinkshowjump?jump=previousslide"/>
            </p:cNvPr>
            <p:cNvCxnSpPr/>
            <p:nvPr/>
          </p:nvCxnSpPr>
          <p:spPr>
            <a:xfrm>
              <a:off x="8806848" y="39793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1835" name="Google Shape;1835;p69">
              <a:hlinkClick action="ppaction://hlinkshowjump?jump=previousslide"/>
            </p:cNvPr>
            <p:cNvCxnSpPr/>
            <p:nvPr/>
          </p:nvCxnSpPr>
          <p:spPr>
            <a:xfrm flipH="1">
              <a:off x="8745348" y="3979338"/>
              <a:ext cx="61500" cy="54900"/>
            </a:xfrm>
            <a:prstGeom prst="straightConnector1">
              <a:avLst/>
            </a:prstGeom>
            <a:noFill/>
            <a:ln cap="rnd" cmpd="sng" w="28575">
              <a:solidFill>
                <a:schemeClr val="lt1"/>
              </a:solidFill>
              <a:prstDash val="solid"/>
              <a:round/>
              <a:headEnd len="med" w="med" type="none"/>
              <a:tailEnd len="med" w="med" type="none"/>
            </a:ln>
          </p:spPr>
        </p:cxn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9" name="Shape 1839"/>
        <p:cNvGrpSpPr/>
        <p:nvPr/>
      </p:nvGrpSpPr>
      <p:grpSpPr>
        <a:xfrm>
          <a:off x="0" y="0"/>
          <a:ext cx="0" cy="0"/>
          <a:chOff x="0" y="0"/>
          <a:chExt cx="0" cy="0"/>
        </a:xfrm>
      </p:grpSpPr>
      <p:sp>
        <p:nvSpPr>
          <p:cNvPr id="1840" name="Google Shape;1840;p70"/>
          <p:cNvSpPr/>
          <p:nvPr/>
        </p:nvSpPr>
        <p:spPr>
          <a:xfrm rot="-5400000">
            <a:off x="181950" y="1587925"/>
            <a:ext cx="423000" cy="6537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1" name="Google Shape;1841;p70"/>
          <p:cNvGrpSpPr/>
          <p:nvPr/>
        </p:nvGrpSpPr>
        <p:grpSpPr>
          <a:xfrm>
            <a:off x="192327" y="335373"/>
            <a:ext cx="239095" cy="171413"/>
            <a:chOff x="-1593925" y="-140225"/>
            <a:chExt cx="331800" cy="237875"/>
          </a:xfrm>
        </p:grpSpPr>
        <p:cxnSp>
          <p:nvCxnSpPr>
            <p:cNvPr id="1842" name="Google Shape;1842;p70"/>
            <p:cNvCxnSpPr/>
            <p:nvPr/>
          </p:nvCxnSpPr>
          <p:spPr>
            <a:xfrm>
              <a:off x="-1593925" y="-140225"/>
              <a:ext cx="331800" cy="0"/>
            </a:xfrm>
            <a:prstGeom prst="straightConnector1">
              <a:avLst/>
            </a:prstGeom>
            <a:noFill/>
            <a:ln cap="rnd" cmpd="sng" w="28575">
              <a:solidFill>
                <a:schemeClr val="lt1"/>
              </a:solidFill>
              <a:prstDash val="solid"/>
              <a:round/>
              <a:headEnd len="med" w="med" type="none"/>
              <a:tailEnd len="med" w="med" type="none"/>
            </a:ln>
          </p:spPr>
        </p:cxnSp>
        <p:cxnSp>
          <p:nvCxnSpPr>
            <p:cNvPr id="1843" name="Google Shape;1843;p70"/>
            <p:cNvCxnSpPr/>
            <p:nvPr/>
          </p:nvCxnSpPr>
          <p:spPr>
            <a:xfrm>
              <a:off x="-1593925" y="-21287"/>
              <a:ext cx="331800" cy="0"/>
            </a:xfrm>
            <a:prstGeom prst="straightConnector1">
              <a:avLst/>
            </a:prstGeom>
            <a:noFill/>
            <a:ln cap="rnd" cmpd="sng" w="28575">
              <a:solidFill>
                <a:schemeClr val="lt1"/>
              </a:solidFill>
              <a:prstDash val="solid"/>
              <a:round/>
              <a:headEnd len="med" w="med" type="none"/>
              <a:tailEnd len="med" w="med" type="none"/>
            </a:ln>
          </p:spPr>
        </p:cxnSp>
        <p:cxnSp>
          <p:nvCxnSpPr>
            <p:cNvPr id="1844" name="Google Shape;1844;p70"/>
            <p:cNvCxnSpPr/>
            <p:nvPr/>
          </p:nvCxnSpPr>
          <p:spPr>
            <a:xfrm>
              <a:off x="-1593925" y="97650"/>
              <a:ext cx="331800" cy="0"/>
            </a:xfrm>
            <a:prstGeom prst="straightConnector1">
              <a:avLst/>
            </a:prstGeom>
            <a:noFill/>
            <a:ln cap="rnd" cmpd="sng" w="28575">
              <a:solidFill>
                <a:schemeClr val="lt1"/>
              </a:solidFill>
              <a:prstDash val="solid"/>
              <a:round/>
              <a:headEnd len="med" w="med" type="none"/>
              <a:tailEnd len="med" w="med" type="none"/>
            </a:ln>
          </p:spPr>
        </p:cxnSp>
      </p:grpSp>
      <p:grpSp>
        <p:nvGrpSpPr>
          <p:cNvPr id="1845" name="Google Shape;1845;p70"/>
          <p:cNvGrpSpPr/>
          <p:nvPr/>
        </p:nvGrpSpPr>
        <p:grpSpPr>
          <a:xfrm>
            <a:off x="192331" y="1823751"/>
            <a:ext cx="239088" cy="182056"/>
            <a:chOff x="359175" y="637250"/>
            <a:chExt cx="255300" cy="194400"/>
          </a:xfrm>
        </p:grpSpPr>
        <p:grpSp>
          <p:nvGrpSpPr>
            <p:cNvPr id="1846" name="Google Shape;1846;p70"/>
            <p:cNvGrpSpPr/>
            <p:nvPr/>
          </p:nvGrpSpPr>
          <p:grpSpPr>
            <a:xfrm>
              <a:off x="359175" y="637250"/>
              <a:ext cx="255300" cy="78000"/>
              <a:chOff x="648300" y="324950"/>
              <a:chExt cx="255300" cy="78000"/>
            </a:xfrm>
          </p:grpSpPr>
          <p:cxnSp>
            <p:nvCxnSpPr>
              <p:cNvPr id="1847" name="Google Shape;1847;p70"/>
              <p:cNvCxnSpPr/>
              <p:nvPr/>
            </p:nvCxnSpPr>
            <p:spPr>
              <a:xfrm flipH="1" rot="10800000">
                <a:off x="648300" y="324950"/>
                <a:ext cx="127800" cy="78000"/>
              </a:xfrm>
              <a:prstGeom prst="straightConnector1">
                <a:avLst/>
              </a:prstGeom>
              <a:noFill/>
              <a:ln cap="rnd" cmpd="sng" w="28575">
                <a:solidFill>
                  <a:schemeClr val="lt1"/>
                </a:solidFill>
                <a:prstDash val="solid"/>
                <a:round/>
                <a:headEnd len="med" w="med" type="none"/>
                <a:tailEnd len="med" w="med" type="none"/>
              </a:ln>
            </p:spPr>
          </p:cxnSp>
          <p:cxnSp>
            <p:nvCxnSpPr>
              <p:cNvPr id="1848" name="Google Shape;1848;p70"/>
              <p:cNvCxnSpPr/>
              <p:nvPr/>
            </p:nvCxnSpPr>
            <p:spPr>
              <a:xfrm rot="10800000">
                <a:off x="776100" y="324950"/>
                <a:ext cx="127500" cy="78000"/>
              </a:xfrm>
              <a:prstGeom prst="straightConnector1">
                <a:avLst/>
              </a:prstGeom>
              <a:noFill/>
              <a:ln cap="rnd" cmpd="sng" w="28575">
                <a:solidFill>
                  <a:schemeClr val="lt1"/>
                </a:solidFill>
                <a:prstDash val="solid"/>
                <a:round/>
                <a:headEnd len="med" w="med" type="none"/>
                <a:tailEnd len="med" w="med" type="none"/>
              </a:ln>
            </p:spPr>
          </p:cxnSp>
        </p:grpSp>
        <p:sp>
          <p:nvSpPr>
            <p:cNvPr id="1849" name="Google Shape;1849;p70"/>
            <p:cNvSpPr/>
            <p:nvPr/>
          </p:nvSpPr>
          <p:spPr>
            <a:xfrm>
              <a:off x="404725" y="637250"/>
              <a:ext cx="166500" cy="194400"/>
            </a:xfrm>
            <a:custGeom>
              <a:rect b="b" l="l" r="r" t="t"/>
              <a:pathLst>
                <a:path extrusionOk="0" h="7776" w="6660">
                  <a:moveTo>
                    <a:pt x="0" y="2108"/>
                  </a:moveTo>
                  <a:lnTo>
                    <a:pt x="2" y="7776"/>
                  </a:lnTo>
                  <a:lnTo>
                    <a:pt x="6566" y="7776"/>
                  </a:lnTo>
                  <a:lnTo>
                    <a:pt x="6660" y="2108"/>
                  </a:lnTo>
                  <a:lnTo>
                    <a:pt x="3250" y="0"/>
                  </a:lnTo>
                  <a:close/>
                </a:path>
              </a:pathLst>
            </a:custGeom>
            <a:noFill/>
            <a:ln cap="flat" cmpd="sng" w="28575">
              <a:solidFill>
                <a:schemeClr val="lt1"/>
              </a:solidFill>
              <a:prstDash val="solid"/>
              <a:round/>
              <a:headEnd len="med" w="med" type="none"/>
              <a:tailEnd len="med" w="med" type="none"/>
            </a:ln>
          </p:spPr>
        </p:sp>
      </p:grpSp>
      <p:grpSp>
        <p:nvGrpSpPr>
          <p:cNvPr id="1850" name="Google Shape;1850;p70"/>
          <p:cNvGrpSpPr/>
          <p:nvPr/>
        </p:nvGrpSpPr>
        <p:grpSpPr>
          <a:xfrm>
            <a:off x="223704" y="2465582"/>
            <a:ext cx="176342" cy="159500"/>
            <a:chOff x="518158" y="1088300"/>
            <a:chExt cx="176342" cy="159500"/>
          </a:xfrm>
        </p:grpSpPr>
        <p:cxnSp>
          <p:nvCxnSpPr>
            <p:cNvPr id="1851" name="Google Shape;1851;p70"/>
            <p:cNvCxnSpPr/>
            <p:nvPr/>
          </p:nvCxnSpPr>
          <p:spPr>
            <a:xfrm>
              <a:off x="518158" y="1183900"/>
              <a:ext cx="0" cy="63900"/>
            </a:xfrm>
            <a:prstGeom prst="straightConnector1">
              <a:avLst/>
            </a:prstGeom>
            <a:noFill/>
            <a:ln cap="rnd" cmpd="sng" w="28575">
              <a:solidFill>
                <a:schemeClr val="lt1"/>
              </a:solidFill>
              <a:prstDash val="solid"/>
              <a:round/>
              <a:headEnd len="med" w="med" type="none"/>
              <a:tailEnd len="med" w="med" type="none"/>
            </a:ln>
          </p:spPr>
        </p:cxnSp>
        <p:cxnSp>
          <p:nvCxnSpPr>
            <p:cNvPr id="1852" name="Google Shape;1852;p70"/>
            <p:cNvCxnSpPr/>
            <p:nvPr/>
          </p:nvCxnSpPr>
          <p:spPr>
            <a:xfrm>
              <a:off x="606329" y="1137700"/>
              <a:ext cx="0" cy="110100"/>
            </a:xfrm>
            <a:prstGeom prst="straightConnector1">
              <a:avLst/>
            </a:prstGeom>
            <a:noFill/>
            <a:ln cap="rnd" cmpd="sng" w="28575">
              <a:solidFill>
                <a:schemeClr val="lt1"/>
              </a:solidFill>
              <a:prstDash val="solid"/>
              <a:round/>
              <a:headEnd len="med" w="med" type="none"/>
              <a:tailEnd len="med" w="med" type="none"/>
            </a:ln>
          </p:spPr>
        </p:cxnSp>
        <p:cxnSp>
          <p:nvCxnSpPr>
            <p:cNvPr id="1853" name="Google Shape;1853;p70"/>
            <p:cNvCxnSpPr/>
            <p:nvPr/>
          </p:nvCxnSpPr>
          <p:spPr>
            <a:xfrm>
              <a:off x="694500" y="1088300"/>
              <a:ext cx="0" cy="159300"/>
            </a:xfrm>
            <a:prstGeom prst="straightConnector1">
              <a:avLst/>
            </a:prstGeom>
            <a:noFill/>
            <a:ln cap="rnd" cmpd="sng" w="28575">
              <a:solidFill>
                <a:schemeClr val="lt1"/>
              </a:solidFill>
              <a:prstDash val="solid"/>
              <a:round/>
              <a:headEnd len="med" w="med" type="none"/>
              <a:tailEnd len="med" w="med" type="none"/>
            </a:ln>
          </p:spPr>
        </p:cxnSp>
      </p:grpSp>
      <p:grpSp>
        <p:nvGrpSpPr>
          <p:cNvPr id="1854" name="Google Shape;1854;p70"/>
          <p:cNvGrpSpPr/>
          <p:nvPr/>
        </p:nvGrpSpPr>
        <p:grpSpPr>
          <a:xfrm>
            <a:off x="223675" y="3084858"/>
            <a:ext cx="176400" cy="263091"/>
            <a:chOff x="519725" y="1778180"/>
            <a:chExt cx="176400" cy="263091"/>
          </a:xfrm>
        </p:grpSpPr>
        <p:sp>
          <p:nvSpPr>
            <p:cNvPr id="1855" name="Google Shape;1855;p70"/>
            <p:cNvSpPr/>
            <p:nvPr/>
          </p:nvSpPr>
          <p:spPr>
            <a:xfrm>
              <a:off x="564482" y="1778180"/>
              <a:ext cx="87000" cy="87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70"/>
            <p:cNvSpPr/>
            <p:nvPr/>
          </p:nvSpPr>
          <p:spPr>
            <a:xfrm rot="5400000">
              <a:off x="519725" y="1864870"/>
              <a:ext cx="176400" cy="176400"/>
            </a:xfrm>
            <a:prstGeom prst="pie">
              <a:avLst>
                <a:gd fmla="val 5432773" name="adj1"/>
                <a:gd fmla="val 1620000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7" name="Google Shape;1857;p70"/>
          <p:cNvGrpSpPr/>
          <p:nvPr/>
        </p:nvGrpSpPr>
        <p:grpSpPr>
          <a:xfrm>
            <a:off x="218275" y="3807724"/>
            <a:ext cx="187200" cy="159600"/>
            <a:chOff x="508825" y="2429151"/>
            <a:chExt cx="187200" cy="159600"/>
          </a:xfrm>
        </p:grpSpPr>
        <p:sp>
          <p:nvSpPr>
            <p:cNvPr id="1858" name="Google Shape;1858;p70"/>
            <p:cNvSpPr/>
            <p:nvPr/>
          </p:nvSpPr>
          <p:spPr>
            <a:xfrm>
              <a:off x="508825" y="2429151"/>
              <a:ext cx="187200" cy="159600"/>
            </a:xfrm>
            <a:prstGeom prst="snip1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70"/>
            <p:cNvSpPr/>
            <p:nvPr/>
          </p:nvSpPr>
          <p:spPr>
            <a:xfrm>
              <a:off x="644725" y="2430650"/>
              <a:ext cx="48825" cy="52400"/>
            </a:xfrm>
            <a:custGeom>
              <a:rect b="b" l="l" r="r" t="t"/>
              <a:pathLst>
                <a:path extrusionOk="0" h="2096" w="1953">
                  <a:moveTo>
                    <a:pt x="0" y="0"/>
                  </a:moveTo>
                  <a:lnTo>
                    <a:pt x="1024" y="167"/>
                  </a:lnTo>
                  <a:lnTo>
                    <a:pt x="1905" y="1286"/>
                  </a:lnTo>
                  <a:lnTo>
                    <a:pt x="1953" y="2096"/>
                  </a:lnTo>
                  <a:lnTo>
                    <a:pt x="24" y="2096"/>
                  </a:lnTo>
                  <a:close/>
                </a:path>
              </a:pathLst>
            </a:custGeom>
            <a:solidFill>
              <a:schemeClr val="lt1"/>
            </a:solidFill>
            <a:ln cap="flat" cmpd="sng" w="28575">
              <a:solidFill>
                <a:schemeClr val="lt1"/>
              </a:solidFill>
              <a:prstDash val="solid"/>
              <a:round/>
              <a:headEnd len="med" w="med" type="none"/>
              <a:tailEnd len="med" w="med" type="none"/>
            </a:ln>
          </p:spPr>
        </p:sp>
      </p:grpSp>
      <p:grpSp>
        <p:nvGrpSpPr>
          <p:cNvPr id="1860" name="Google Shape;1860;p70"/>
          <p:cNvGrpSpPr/>
          <p:nvPr/>
        </p:nvGrpSpPr>
        <p:grpSpPr>
          <a:xfrm>
            <a:off x="223675" y="4427100"/>
            <a:ext cx="176400" cy="176400"/>
            <a:chOff x="514225" y="2875375"/>
            <a:chExt cx="176400" cy="176400"/>
          </a:xfrm>
        </p:grpSpPr>
        <p:sp>
          <p:nvSpPr>
            <p:cNvPr id="1861" name="Google Shape;1861;p70"/>
            <p:cNvSpPr/>
            <p:nvPr/>
          </p:nvSpPr>
          <p:spPr>
            <a:xfrm>
              <a:off x="514225" y="2875375"/>
              <a:ext cx="176400" cy="1764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62" name="Google Shape;1862;p70"/>
            <p:cNvCxnSpPr/>
            <p:nvPr/>
          </p:nvCxnSpPr>
          <p:spPr>
            <a:xfrm>
              <a:off x="602425" y="2922150"/>
              <a:ext cx="0" cy="46500"/>
            </a:xfrm>
            <a:prstGeom prst="straightConnector1">
              <a:avLst/>
            </a:prstGeom>
            <a:noFill/>
            <a:ln cap="rnd" cmpd="sng" w="28575">
              <a:solidFill>
                <a:schemeClr val="lt1"/>
              </a:solidFill>
              <a:prstDash val="solid"/>
              <a:round/>
              <a:headEnd len="med" w="med" type="none"/>
              <a:tailEnd len="med" w="med" type="none"/>
            </a:ln>
          </p:spPr>
        </p:cxnSp>
        <p:cxnSp>
          <p:nvCxnSpPr>
            <p:cNvPr id="1863" name="Google Shape;1863;p70"/>
            <p:cNvCxnSpPr/>
            <p:nvPr/>
          </p:nvCxnSpPr>
          <p:spPr>
            <a:xfrm rot="10800000">
              <a:off x="602450" y="2968650"/>
              <a:ext cx="38700" cy="0"/>
            </a:xfrm>
            <a:prstGeom prst="straightConnector1">
              <a:avLst/>
            </a:prstGeom>
            <a:noFill/>
            <a:ln cap="rnd" cmpd="sng" w="28575">
              <a:solidFill>
                <a:schemeClr val="lt1"/>
              </a:solidFill>
              <a:prstDash val="solid"/>
              <a:round/>
              <a:headEnd len="med" w="med" type="none"/>
              <a:tailEnd len="med" w="med" type="none"/>
            </a:ln>
          </p:spPr>
        </p:cxnSp>
      </p:grpSp>
      <p:sp>
        <p:nvSpPr>
          <p:cNvPr id="1864" name="Google Shape;1864;p70"/>
          <p:cNvSpPr txBox="1"/>
          <p:nvPr>
            <p:ph idx="1" type="body"/>
          </p:nvPr>
        </p:nvSpPr>
        <p:spPr>
          <a:xfrm>
            <a:off x="1368000" y="1016775"/>
            <a:ext cx="7056000" cy="35865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Use the “def” keyword, followed by function name and </a:t>
            </a:r>
            <a:r>
              <a:rPr lang="en" sz="2300"/>
              <a:t>parentheses</a:t>
            </a:r>
            <a:r>
              <a:rPr lang="en" sz="2300"/>
              <a:t> </a:t>
            </a:r>
            <a:endParaRPr sz="2300"/>
          </a:p>
          <a:p>
            <a:pPr indent="-374650" lvl="1" marL="914400" rtl="0" algn="l">
              <a:spcBef>
                <a:spcPts val="0"/>
              </a:spcBef>
              <a:spcAft>
                <a:spcPts val="0"/>
              </a:spcAft>
              <a:buSzPts val="2300"/>
              <a:buChar char="○"/>
            </a:pPr>
            <a:r>
              <a:rPr lang="en" sz="2300"/>
              <a:t>Optional: add parameters inside </a:t>
            </a:r>
            <a:r>
              <a:rPr lang="en" sz="2300"/>
              <a:t>parentheses</a:t>
            </a:r>
            <a:endParaRPr sz="2300"/>
          </a:p>
          <a:p>
            <a:pPr indent="-374650" lvl="1" marL="914400" rtl="0" algn="l">
              <a:spcBef>
                <a:spcPts val="0"/>
              </a:spcBef>
              <a:spcAft>
                <a:spcPts val="0"/>
              </a:spcAft>
              <a:buSzPts val="2300"/>
              <a:buChar char="○"/>
            </a:pPr>
            <a:r>
              <a:rPr lang="en" sz="2300"/>
              <a:t>Optional: return a specific value</a:t>
            </a:r>
            <a:endParaRPr sz="2300"/>
          </a:p>
          <a:p>
            <a:pPr indent="0" lvl="0" marL="0" rtl="0" algn="l">
              <a:spcBef>
                <a:spcPts val="1600"/>
              </a:spcBef>
              <a:spcAft>
                <a:spcPts val="0"/>
              </a:spcAft>
              <a:buNone/>
            </a:pPr>
            <a:r>
              <a:t/>
            </a:r>
            <a:endParaRPr sz="2300"/>
          </a:p>
          <a:p>
            <a:pPr indent="0" lvl="0" marL="0" rtl="0" algn="l">
              <a:spcBef>
                <a:spcPts val="1600"/>
              </a:spcBef>
              <a:spcAft>
                <a:spcPts val="0"/>
              </a:spcAft>
              <a:buNone/>
            </a:pPr>
            <a:r>
              <a:t/>
            </a:r>
            <a:endParaRPr sz="2300"/>
          </a:p>
          <a:p>
            <a:pPr indent="-374650" lvl="0" marL="457200" rtl="0" algn="l">
              <a:spcBef>
                <a:spcPts val="1600"/>
              </a:spcBef>
              <a:spcAft>
                <a:spcPts val="0"/>
              </a:spcAft>
              <a:buSzPts val="2300"/>
              <a:buChar char="●"/>
            </a:pPr>
            <a:r>
              <a:rPr lang="en" sz="2300"/>
              <a:t>To call functions, use function name. If it has parameters, </a:t>
            </a:r>
            <a:r>
              <a:rPr lang="en" sz="2300"/>
              <a:t>provide</a:t>
            </a:r>
            <a:r>
              <a:rPr lang="en" sz="2300"/>
              <a:t> the parameter value within </a:t>
            </a:r>
            <a:r>
              <a:rPr lang="en" sz="2300"/>
              <a:t>parenthesis</a:t>
            </a:r>
            <a:endParaRPr sz="2300"/>
          </a:p>
        </p:txBody>
      </p:sp>
      <p:sp>
        <p:nvSpPr>
          <p:cNvPr id="1865" name="Google Shape;1865;p70"/>
          <p:cNvSpPr txBox="1"/>
          <p:nvPr>
            <p:ph type="title"/>
          </p:nvPr>
        </p:nvSpPr>
        <p:spPr>
          <a:xfrm>
            <a:off x="648000" y="368825"/>
            <a:ext cx="84960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Functions</a:t>
            </a:r>
            <a:endParaRPr/>
          </a:p>
        </p:txBody>
      </p:sp>
      <p:sp>
        <p:nvSpPr>
          <p:cNvPr id="1866" name="Google Shape;1866;p70">
            <a:hlinkClick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7" name="Google Shape;1867;p70"/>
          <p:cNvGrpSpPr/>
          <p:nvPr/>
        </p:nvGrpSpPr>
        <p:grpSpPr>
          <a:xfrm rot="10800000">
            <a:off x="8745326" y="4425438"/>
            <a:ext cx="119400" cy="54900"/>
            <a:chOff x="8645564" y="4373138"/>
            <a:chExt cx="119400" cy="54900"/>
          </a:xfrm>
        </p:grpSpPr>
        <p:cxnSp>
          <p:nvCxnSpPr>
            <p:cNvPr id="1868" name="Google Shape;1868;p70"/>
            <p:cNvCxnSpPr/>
            <p:nvPr/>
          </p:nvCxnSpPr>
          <p:spPr>
            <a:xfrm>
              <a:off x="8707064" y="43731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1869" name="Google Shape;1869;p70"/>
            <p:cNvCxnSpPr/>
            <p:nvPr/>
          </p:nvCxnSpPr>
          <p:spPr>
            <a:xfrm flipH="1">
              <a:off x="8645564" y="43731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1870" name="Google Shape;1870;p70">
            <a:hlinkClick/>
          </p:cNvPr>
          <p:cNvSpPr/>
          <p:nvPr/>
        </p:nvSpPr>
        <p:spPr>
          <a:xfrm>
            <a:off x="114725" y="299560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70">
            <a:hlinkClick/>
          </p:cNvPr>
          <p:cNvSpPr/>
          <p:nvPr/>
        </p:nvSpPr>
        <p:spPr>
          <a:xfrm>
            <a:off x="131850" y="371135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70">
            <a:hlinkClick/>
          </p:cNvPr>
          <p:cNvSpPr/>
          <p:nvPr/>
        </p:nvSpPr>
        <p:spPr>
          <a:xfrm>
            <a:off x="131850" y="4313988"/>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70">
            <a:hlinkClick/>
          </p:cNvPr>
          <p:cNvSpPr/>
          <p:nvPr/>
        </p:nvSpPr>
        <p:spPr>
          <a:xfrm>
            <a:off x="131838" y="23665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70">
            <a:hlinkClick action="ppaction://hlinksldjump" r:id="rId3"/>
          </p:cNvPr>
          <p:cNvSpPr/>
          <p:nvPr/>
        </p:nvSpPr>
        <p:spPr>
          <a:xfrm>
            <a:off x="131838" y="17419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70">
            <a:hlinkClick action="ppaction://hlinkshowjump?jump=previousslide"/>
          </p:cNvPr>
          <p:cNvSpPr/>
          <p:nvPr/>
        </p:nvSpPr>
        <p:spPr>
          <a:xfrm>
            <a:off x="8654437" y="3856175"/>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6" name="Google Shape;1876;p70"/>
          <p:cNvGrpSpPr/>
          <p:nvPr/>
        </p:nvGrpSpPr>
        <p:grpSpPr>
          <a:xfrm>
            <a:off x="8745348" y="3979338"/>
            <a:ext cx="119400" cy="54900"/>
            <a:chOff x="8745348" y="3979338"/>
            <a:chExt cx="119400" cy="54900"/>
          </a:xfrm>
        </p:grpSpPr>
        <p:cxnSp>
          <p:nvCxnSpPr>
            <p:cNvPr id="1877" name="Google Shape;1877;p70">
              <a:hlinkClick action="ppaction://hlinkshowjump?jump=previousslide"/>
            </p:cNvPr>
            <p:cNvCxnSpPr/>
            <p:nvPr/>
          </p:nvCxnSpPr>
          <p:spPr>
            <a:xfrm>
              <a:off x="8806848" y="39793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1878" name="Google Shape;1878;p70">
              <a:hlinkClick action="ppaction://hlinkshowjump?jump=previousslide"/>
            </p:cNvPr>
            <p:cNvCxnSpPr/>
            <p:nvPr/>
          </p:nvCxnSpPr>
          <p:spPr>
            <a:xfrm flipH="1">
              <a:off x="8745348" y="3979338"/>
              <a:ext cx="61500" cy="54900"/>
            </a:xfrm>
            <a:prstGeom prst="straightConnector1">
              <a:avLst/>
            </a:prstGeom>
            <a:noFill/>
            <a:ln cap="rnd" cmpd="sng" w="28575">
              <a:solidFill>
                <a:schemeClr val="lt1"/>
              </a:solidFill>
              <a:prstDash val="solid"/>
              <a:round/>
              <a:headEnd len="med" w="med" type="none"/>
              <a:tailEnd len="med" w="med" type="none"/>
            </a:ln>
          </p:spPr>
        </p:cxnSp>
      </p:grpSp>
      <p:pic>
        <p:nvPicPr>
          <p:cNvPr id="1879" name="Google Shape;1879;p70"/>
          <p:cNvPicPr preferRelativeResize="0"/>
          <p:nvPr/>
        </p:nvPicPr>
        <p:blipFill>
          <a:blip r:embed="rId4">
            <a:alphaModFix/>
          </a:blip>
          <a:stretch>
            <a:fillRect/>
          </a:stretch>
        </p:blipFill>
        <p:spPr>
          <a:xfrm>
            <a:off x="2800738" y="2921575"/>
            <a:ext cx="4190525" cy="10457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3" name="Shape 1883"/>
        <p:cNvGrpSpPr/>
        <p:nvPr/>
      </p:nvGrpSpPr>
      <p:grpSpPr>
        <a:xfrm>
          <a:off x="0" y="0"/>
          <a:ext cx="0" cy="0"/>
          <a:chOff x="0" y="0"/>
          <a:chExt cx="0" cy="0"/>
        </a:xfrm>
      </p:grpSpPr>
      <p:sp>
        <p:nvSpPr>
          <p:cNvPr id="1884" name="Google Shape;1884;p71"/>
          <p:cNvSpPr/>
          <p:nvPr/>
        </p:nvSpPr>
        <p:spPr>
          <a:xfrm rot="-5400000">
            <a:off x="181950" y="1587925"/>
            <a:ext cx="423000" cy="6537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5" name="Google Shape;1885;p71"/>
          <p:cNvGrpSpPr/>
          <p:nvPr/>
        </p:nvGrpSpPr>
        <p:grpSpPr>
          <a:xfrm>
            <a:off x="192327" y="335373"/>
            <a:ext cx="239095" cy="171413"/>
            <a:chOff x="-1593925" y="-140225"/>
            <a:chExt cx="331800" cy="237875"/>
          </a:xfrm>
        </p:grpSpPr>
        <p:cxnSp>
          <p:nvCxnSpPr>
            <p:cNvPr id="1886" name="Google Shape;1886;p71"/>
            <p:cNvCxnSpPr/>
            <p:nvPr/>
          </p:nvCxnSpPr>
          <p:spPr>
            <a:xfrm>
              <a:off x="-1593925" y="-140225"/>
              <a:ext cx="331800" cy="0"/>
            </a:xfrm>
            <a:prstGeom prst="straightConnector1">
              <a:avLst/>
            </a:prstGeom>
            <a:noFill/>
            <a:ln cap="rnd" cmpd="sng" w="28575">
              <a:solidFill>
                <a:schemeClr val="lt1"/>
              </a:solidFill>
              <a:prstDash val="solid"/>
              <a:round/>
              <a:headEnd len="med" w="med" type="none"/>
              <a:tailEnd len="med" w="med" type="none"/>
            </a:ln>
          </p:spPr>
        </p:cxnSp>
        <p:cxnSp>
          <p:nvCxnSpPr>
            <p:cNvPr id="1887" name="Google Shape;1887;p71"/>
            <p:cNvCxnSpPr/>
            <p:nvPr/>
          </p:nvCxnSpPr>
          <p:spPr>
            <a:xfrm>
              <a:off x="-1593925" y="-21287"/>
              <a:ext cx="331800" cy="0"/>
            </a:xfrm>
            <a:prstGeom prst="straightConnector1">
              <a:avLst/>
            </a:prstGeom>
            <a:noFill/>
            <a:ln cap="rnd" cmpd="sng" w="28575">
              <a:solidFill>
                <a:schemeClr val="lt1"/>
              </a:solidFill>
              <a:prstDash val="solid"/>
              <a:round/>
              <a:headEnd len="med" w="med" type="none"/>
              <a:tailEnd len="med" w="med" type="none"/>
            </a:ln>
          </p:spPr>
        </p:cxnSp>
        <p:cxnSp>
          <p:nvCxnSpPr>
            <p:cNvPr id="1888" name="Google Shape;1888;p71"/>
            <p:cNvCxnSpPr/>
            <p:nvPr/>
          </p:nvCxnSpPr>
          <p:spPr>
            <a:xfrm>
              <a:off x="-1593925" y="97650"/>
              <a:ext cx="331800" cy="0"/>
            </a:xfrm>
            <a:prstGeom prst="straightConnector1">
              <a:avLst/>
            </a:prstGeom>
            <a:noFill/>
            <a:ln cap="rnd" cmpd="sng" w="28575">
              <a:solidFill>
                <a:schemeClr val="lt1"/>
              </a:solidFill>
              <a:prstDash val="solid"/>
              <a:round/>
              <a:headEnd len="med" w="med" type="none"/>
              <a:tailEnd len="med" w="med" type="none"/>
            </a:ln>
          </p:spPr>
        </p:cxnSp>
      </p:grpSp>
      <p:grpSp>
        <p:nvGrpSpPr>
          <p:cNvPr id="1889" name="Google Shape;1889;p71"/>
          <p:cNvGrpSpPr/>
          <p:nvPr/>
        </p:nvGrpSpPr>
        <p:grpSpPr>
          <a:xfrm>
            <a:off x="192331" y="1823751"/>
            <a:ext cx="239088" cy="182056"/>
            <a:chOff x="359175" y="637250"/>
            <a:chExt cx="255300" cy="194400"/>
          </a:xfrm>
        </p:grpSpPr>
        <p:grpSp>
          <p:nvGrpSpPr>
            <p:cNvPr id="1890" name="Google Shape;1890;p71"/>
            <p:cNvGrpSpPr/>
            <p:nvPr/>
          </p:nvGrpSpPr>
          <p:grpSpPr>
            <a:xfrm>
              <a:off x="359175" y="637250"/>
              <a:ext cx="255300" cy="78000"/>
              <a:chOff x="648300" y="324950"/>
              <a:chExt cx="255300" cy="78000"/>
            </a:xfrm>
          </p:grpSpPr>
          <p:cxnSp>
            <p:nvCxnSpPr>
              <p:cNvPr id="1891" name="Google Shape;1891;p71"/>
              <p:cNvCxnSpPr/>
              <p:nvPr/>
            </p:nvCxnSpPr>
            <p:spPr>
              <a:xfrm flipH="1" rot="10800000">
                <a:off x="648300" y="324950"/>
                <a:ext cx="127800" cy="78000"/>
              </a:xfrm>
              <a:prstGeom prst="straightConnector1">
                <a:avLst/>
              </a:prstGeom>
              <a:noFill/>
              <a:ln cap="rnd" cmpd="sng" w="28575">
                <a:solidFill>
                  <a:schemeClr val="lt1"/>
                </a:solidFill>
                <a:prstDash val="solid"/>
                <a:round/>
                <a:headEnd len="med" w="med" type="none"/>
                <a:tailEnd len="med" w="med" type="none"/>
              </a:ln>
            </p:spPr>
          </p:cxnSp>
          <p:cxnSp>
            <p:nvCxnSpPr>
              <p:cNvPr id="1892" name="Google Shape;1892;p71"/>
              <p:cNvCxnSpPr/>
              <p:nvPr/>
            </p:nvCxnSpPr>
            <p:spPr>
              <a:xfrm rot="10800000">
                <a:off x="776100" y="324950"/>
                <a:ext cx="127500" cy="78000"/>
              </a:xfrm>
              <a:prstGeom prst="straightConnector1">
                <a:avLst/>
              </a:prstGeom>
              <a:noFill/>
              <a:ln cap="rnd" cmpd="sng" w="28575">
                <a:solidFill>
                  <a:schemeClr val="lt1"/>
                </a:solidFill>
                <a:prstDash val="solid"/>
                <a:round/>
                <a:headEnd len="med" w="med" type="none"/>
                <a:tailEnd len="med" w="med" type="none"/>
              </a:ln>
            </p:spPr>
          </p:cxnSp>
        </p:grpSp>
        <p:sp>
          <p:nvSpPr>
            <p:cNvPr id="1893" name="Google Shape;1893;p71"/>
            <p:cNvSpPr/>
            <p:nvPr/>
          </p:nvSpPr>
          <p:spPr>
            <a:xfrm>
              <a:off x="404725" y="637250"/>
              <a:ext cx="166500" cy="194400"/>
            </a:xfrm>
            <a:custGeom>
              <a:rect b="b" l="l" r="r" t="t"/>
              <a:pathLst>
                <a:path extrusionOk="0" h="7776" w="6660">
                  <a:moveTo>
                    <a:pt x="0" y="2108"/>
                  </a:moveTo>
                  <a:lnTo>
                    <a:pt x="2" y="7776"/>
                  </a:lnTo>
                  <a:lnTo>
                    <a:pt x="6566" y="7776"/>
                  </a:lnTo>
                  <a:lnTo>
                    <a:pt x="6660" y="2108"/>
                  </a:lnTo>
                  <a:lnTo>
                    <a:pt x="3250" y="0"/>
                  </a:lnTo>
                  <a:close/>
                </a:path>
              </a:pathLst>
            </a:custGeom>
            <a:noFill/>
            <a:ln cap="flat" cmpd="sng" w="28575">
              <a:solidFill>
                <a:schemeClr val="lt1"/>
              </a:solidFill>
              <a:prstDash val="solid"/>
              <a:round/>
              <a:headEnd len="med" w="med" type="none"/>
              <a:tailEnd len="med" w="med" type="none"/>
            </a:ln>
          </p:spPr>
        </p:sp>
      </p:grpSp>
      <p:grpSp>
        <p:nvGrpSpPr>
          <p:cNvPr id="1894" name="Google Shape;1894;p71"/>
          <p:cNvGrpSpPr/>
          <p:nvPr/>
        </p:nvGrpSpPr>
        <p:grpSpPr>
          <a:xfrm>
            <a:off x="223704" y="2465582"/>
            <a:ext cx="176342" cy="159500"/>
            <a:chOff x="518158" y="1088300"/>
            <a:chExt cx="176342" cy="159500"/>
          </a:xfrm>
        </p:grpSpPr>
        <p:cxnSp>
          <p:nvCxnSpPr>
            <p:cNvPr id="1895" name="Google Shape;1895;p71"/>
            <p:cNvCxnSpPr/>
            <p:nvPr/>
          </p:nvCxnSpPr>
          <p:spPr>
            <a:xfrm>
              <a:off x="518158" y="1183900"/>
              <a:ext cx="0" cy="63900"/>
            </a:xfrm>
            <a:prstGeom prst="straightConnector1">
              <a:avLst/>
            </a:prstGeom>
            <a:noFill/>
            <a:ln cap="rnd" cmpd="sng" w="28575">
              <a:solidFill>
                <a:schemeClr val="lt1"/>
              </a:solidFill>
              <a:prstDash val="solid"/>
              <a:round/>
              <a:headEnd len="med" w="med" type="none"/>
              <a:tailEnd len="med" w="med" type="none"/>
            </a:ln>
          </p:spPr>
        </p:cxnSp>
        <p:cxnSp>
          <p:nvCxnSpPr>
            <p:cNvPr id="1896" name="Google Shape;1896;p71"/>
            <p:cNvCxnSpPr/>
            <p:nvPr/>
          </p:nvCxnSpPr>
          <p:spPr>
            <a:xfrm>
              <a:off x="606329" y="1137700"/>
              <a:ext cx="0" cy="110100"/>
            </a:xfrm>
            <a:prstGeom prst="straightConnector1">
              <a:avLst/>
            </a:prstGeom>
            <a:noFill/>
            <a:ln cap="rnd" cmpd="sng" w="28575">
              <a:solidFill>
                <a:schemeClr val="lt1"/>
              </a:solidFill>
              <a:prstDash val="solid"/>
              <a:round/>
              <a:headEnd len="med" w="med" type="none"/>
              <a:tailEnd len="med" w="med" type="none"/>
            </a:ln>
          </p:spPr>
        </p:cxnSp>
        <p:cxnSp>
          <p:nvCxnSpPr>
            <p:cNvPr id="1897" name="Google Shape;1897;p71"/>
            <p:cNvCxnSpPr/>
            <p:nvPr/>
          </p:nvCxnSpPr>
          <p:spPr>
            <a:xfrm>
              <a:off x="694500" y="1088300"/>
              <a:ext cx="0" cy="159300"/>
            </a:xfrm>
            <a:prstGeom prst="straightConnector1">
              <a:avLst/>
            </a:prstGeom>
            <a:noFill/>
            <a:ln cap="rnd" cmpd="sng" w="28575">
              <a:solidFill>
                <a:schemeClr val="lt1"/>
              </a:solidFill>
              <a:prstDash val="solid"/>
              <a:round/>
              <a:headEnd len="med" w="med" type="none"/>
              <a:tailEnd len="med" w="med" type="none"/>
            </a:ln>
          </p:spPr>
        </p:cxnSp>
      </p:grpSp>
      <p:grpSp>
        <p:nvGrpSpPr>
          <p:cNvPr id="1898" name="Google Shape;1898;p71"/>
          <p:cNvGrpSpPr/>
          <p:nvPr/>
        </p:nvGrpSpPr>
        <p:grpSpPr>
          <a:xfrm>
            <a:off x="223675" y="3084858"/>
            <a:ext cx="176400" cy="263091"/>
            <a:chOff x="519725" y="1778180"/>
            <a:chExt cx="176400" cy="263091"/>
          </a:xfrm>
        </p:grpSpPr>
        <p:sp>
          <p:nvSpPr>
            <p:cNvPr id="1899" name="Google Shape;1899;p71"/>
            <p:cNvSpPr/>
            <p:nvPr/>
          </p:nvSpPr>
          <p:spPr>
            <a:xfrm>
              <a:off x="564482" y="1778180"/>
              <a:ext cx="87000" cy="87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71"/>
            <p:cNvSpPr/>
            <p:nvPr/>
          </p:nvSpPr>
          <p:spPr>
            <a:xfrm rot="5400000">
              <a:off x="519725" y="1864870"/>
              <a:ext cx="176400" cy="176400"/>
            </a:xfrm>
            <a:prstGeom prst="pie">
              <a:avLst>
                <a:gd fmla="val 5432773" name="adj1"/>
                <a:gd fmla="val 1620000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1" name="Google Shape;1901;p71"/>
          <p:cNvGrpSpPr/>
          <p:nvPr/>
        </p:nvGrpSpPr>
        <p:grpSpPr>
          <a:xfrm>
            <a:off x="218275" y="3807724"/>
            <a:ext cx="187200" cy="159600"/>
            <a:chOff x="508825" y="2429151"/>
            <a:chExt cx="187200" cy="159600"/>
          </a:xfrm>
        </p:grpSpPr>
        <p:sp>
          <p:nvSpPr>
            <p:cNvPr id="1902" name="Google Shape;1902;p71"/>
            <p:cNvSpPr/>
            <p:nvPr/>
          </p:nvSpPr>
          <p:spPr>
            <a:xfrm>
              <a:off x="508825" y="2429151"/>
              <a:ext cx="187200" cy="159600"/>
            </a:xfrm>
            <a:prstGeom prst="snip1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71"/>
            <p:cNvSpPr/>
            <p:nvPr/>
          </p:nvSpPr>
          <p:spPr>
            <a:xfrm>
              <a:off x="644725" y="2430650"/>
              <a:ext cx="48825" cy="52400"/>
            </a:xfrm>
            <a:custGeom>
              <a:rect b="b" l="l" r="r" t="t"/>
              <a:pathLst>
                <a:path extrusionOk="0" h="2096" w="1953">
                  <a:moveTo>
                    <a:pt x="0" y="0"/>
                  </a:moveTo>
                  <a:lnTo>
                    <a:pt x="1024" y="167"/>
                  </a:lnTo>
                  <a:lnTo>
                    <a:pt x="1905" y="1286"/>
                  </a:lnTo>
                  <a:lnTo>
                    <a:pt x="1953" y="2096"/>
                  </a:lnTo>
                  <a:lnTo>
                    <a:pt x="24" y="2096"/>
                  </a:lnTo>
                  <a:close/>
                </a:path>
              </a:pathLst>
            </a:custGeom>
            <a:solidFill>
              <a:schemeClr val="lt1"/>
            </a:solidFill>
            <a:ln cap="flat" cmpd="sng" w="28575">
              <a:solidFill>
                <a:schemeClr val="lt1"/>
              </a:solidFill>
              <a:prstDash val="solid"/>
              <a:round/>
              <a:headEnd len="med" w="med" type="none"/>
              <a:tailEnd len="med" w="med" type="none"/>
            </a:ln>
          </p:spPr>
        </p:sp>
      </p:grpSp>
      <p:grpSp>
        <p:nvGrpSpPr>
          <p:cNvPr id="1904" name="Google Shape;1904;p71"/>
          <p:cNvGrpSpPr/>
          <p:nvPr/>
        </p:nvGrpSpPr>
        <p:grpSpPr>
          <a:xfrm>
            <a:off x="223675" y="4427100"/>
            <a:ext cx="176400" cy="176400"/>
            <a:chOff x="514225" y="2875375"/>
            <a:chExt cx="176400" cy="176400"/>
          </a:xfrm>
        </p:grpSpPr>
        <p:sp>
          <p:nvSpPr>
            <p:cNvPr id="1905" name="Google Shape;1905;p71"/>
            <p:cNvSpPr/>
            <p:nvPr/>
          </p:nvSpPr>
          <p:spPr>
            <a:xfrm>
              <a:off x="514225" y="2875375"/>
              <a:ext cx="176400" cy="1764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06" name="Google Shape;1906;p71"/>
            <p:cNvCxnSpPr/>
            <p:nvPr/>
          </p:nvCxnSpPr>
          <p:spPr>
            <a:xfrm>
              <a:off x="602425" y="2922150"/>
              <a:ext cx="0" cy="46500"/>
            </a:xfrm>
            <a:prstGeom prst="straightConnector1">
              <a:avLst/>
            </a:prstGeom>
            <a:noFill/>
            <a:ln cap="rnd" cmpd="sng" w="28575">
              <a:solidFill>
                <a:schemeClr val="lt1"/>
              </a:solidFill>
              <a:prstDash val="solid"/>
              <a:round/>
              <a:headEnd len="med" w="med" type="none"/>
              <a:tailEnd len="med" w="med" type="none"/>
            </a:ln>
          </p:spPr>
        </p:cxnSp>
        <p:cxnSp>
          <p:nvCxnSpPr>
            <p:cNvPr id="1907" name="Google Shape;1907;p71"/>
            <p:cNvCxnSpPr/>
            <p:nvPr/>
          </p:nvCxnSpPr>
          <p:spPr>
            <a:xfrm rot="10800000">
              <a:off x="602450" y="2968650"/>
              <a:ext cx="38700" cy="0"/>
            </a:xfrm>
            <a:prstGeom prst="straightConnector1">
              <a:avLst/>
            </a:prstGeom>
            <a:noFill/>
            <a:ln cap="rnd" cmpd="sng" w="28575">
              <a:solidFill>
                <a:schemeClr val="lt1"/>
              </a:solidFill>
              <a:prstDash val="solid"/>
              <a:round/>
              <a:headEnd len="med" w="med" type="none"/>
              <a:tailEnd len="med" w="med" type="none"/>
            </a:ln>
          </p:spPr>
        </p:cxnSp>
      </p:grpSp>
      <p:sp>
        <p:nvSpPr>
          <p:cNvPr id="1908" name="Google Shape;1908;p71"/>
          <p:cNvSpPr txBox="1"/>
          <p:nvPr>
            <p:ph idx="1" type="body"/>
          </p:nvPr>
        </p:nvSpPr>
        <p:spPr>
          <a:xfrm>
            <a:off x="1368000" y="1016775"/>
            <a:ext cx="7056000" cy="35865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Here’s an example of a function with parameters</a:t>
            </a:r>
            <a:endParaRPr sz="2300"/>
          </a:p>
          <a:p>
            <a:pPr indent="0" lvl="0" marL="0" rtl="0" algn="l">
              <a:spcBef>
                <a:spcPts val="1600"/>
              </a:spcBef>
              <a:spcAft>
                <a:spcPts val="0"/>
              </a:spcAft>
              <a:buNone/>
            </a:pPr>
            <a:r>
              <a:t/>
            </a:r>
            <a:endParaRPr sz="2300"/>
          </a:p>
          <a:p>
            <a:pPr indent="0" lvl="0" marL="0" rtl="0" algn="l">
              <a:spcBef>
                <a:spcPts val="1600"/>
              </a:spcBef>
              <a:spcAft>
                <a:spcPts val="0"/>
              </a:spcAft>
              <a:buNone/>
            </a:pPr>
            <a:r>
              <a:t/>
            </a:r>
            <a:endParaRPr sz="2300"/>
          </a:p>
          <a:p>
            <a:pPr indent="0" lvl="0" marL="0" rtl="0" algn="l">
              <a:spcBef>
                <a:spcPts val="1600"/>
              </a:spcBef>
              <a:spcAft>
                <a:spcPts val="1600"/>
              </a:spcAft>
              <a:buNone/>
            </a:pPr>
            <a:r>
              <a:t/>
            </a:r>
            <a:endParaRPr sz="2300"/>
          </a:p>
        </p:txBody>
      </p:sp>
      <p:sp>
        <p:nvSpPr>
          <p:cNvPr id="1909" name="Google Shape;1909;p71"/>
          <p:cNvSpPr txBox="1"/>
          <p:nvPr>
            <p:ph type="title"/>
          </p:nvPr>
        </p:nvSpPr>
        <p:spPr>
          <a:xfrm>
            <a:off x="648000" y="368825"/>
            <a:ext cx="84960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Functions</a:t>
            </a:r>
            <a:endParaRPr/>
          </a:p>
        </p:txBody>
      </p:sp>
      <p:sp>
        <p:nvSpPr>
          <p:cNvPr id="1910" name="Google Shape;1910;p71">
            <a:hlinkClick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11" name="Google Shape;1911;p71"/>
          <p:cNvGrpSpPr/>
          <p:nvPr/>
        </p:nvGrpSpPr>
        <p:grpSpPr>
          <a:xfrm rot="10800000">
            <a:off x="8745326" y="4425438"/>
            <a:ext cx="119400" cy="54900"/>
            <a:chOff x="8645564" y="4373138"/>
            <a:chExt cx="119400" cy="54900"/>
          </a:xfrm>
        </p:grpSpPr>
        <p:cxnSp>
          <p:nvCxnSpPr>
            <p:cNvPr id="1912" name="Google Shape;1912;p71"/>
            <p:cNvCxnSpPr/>
            <p:nvPr/>
          </p:nvCxnSpPr>
          <p:spPr>
            <a:xfrm>
              <a:off x="8707064" y="43731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1913" name="Google Shape;1913;p71"/>
            <p:cNvCxnSpPr/>
            <p:nvPr/>
          </p:nvCxnSpPr>
          <p:spPr>
            <a:xfrm flipH="1">
              <a:off x="8645564" y="43731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1914" name="Google Shape;1914;p71">
            <a:hlinkClick/>
          </p:cNvPr>
          <p:cNvSpPr/>
          <p:nvPr/>
        </p:nvSpPr>
        <p:spPr>
          <a:xfrm>
            <a:off x="114725" y="299560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71">
            <a:hlinkClick/>
          </p:cNvPr>
          <p:cNvSpPr/>
          <p:nvPr/>
        </p:nvSpPr>
        <p:spPr>
          <a:xfrm>
            <a:off x="131850" y="371135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71">
            <a:hlinkClick/>
          </p:cNvPr>
          <p:cNvSpPr/>
          <p:nvPr/>
        </p:nvSpPr>
        <p:spPr>
          <a:xfrm>
            <a:off x="131850" y="4313988"/>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71">
            <a:hlinkClick/>
          </p:cNvPr>
          <p:cNvSpPr/>
          <p:nvPr/>
        </p:nvSpPr>
        <p:spPr>
          <a:xfrm>
            <a:off x="131838" y="23665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71">
            <a:hlinkClick action="ppaction://hlinksldjump" r:id="rId3"/>
          </p:cNvPr>
          <p:cNvSpPr/>
          <p:nvPr/>
        </p:nvSpPr>
        <p:spPr>
          <a:xfrm>
            <a:off x="131838" y="17419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71">
            <a:hlinkClick action="ppaction://hlinkshowjump?jump=previousslide"/>
          </p:cNvPr>
          <p:cNvSpPr/>
          <p:nvPr/>
        </p:nvSpPr>
        <p:spPr>
          <a:xfrm>
            <a:off x="8654437" y="3856175"/>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20" name="Google Shape;1920;p71"/>
          <p:cNvGrpSpPr/>
          <p:nvPr/>
        </p:nvGrpSpPr>
        <p:grpSpPr>
          <a:xfrm>
            <a:off x="8745348" y="3979338"/>
            <a:ext cx="119400" cy="54900"/>
            <a:chOff x="8745348" y="3979338"/>
            <a:chExt cx="119400" cy="54900"/>
          </a:xfrm>
        </p:grpSpPr>
        <p:cxnSp>
          <p:nvCxnSpPr>
            <p:cNvPr id="1921" name="Google Shape;1921;p71">
              <a:hlinkClick action="ppaction://hlinkshowjump?jump=previousslide"/>
            </p:cNvPr>
            <p:cNvCxnSpPr/>
            <p:nvPr/>
          </p:nvCxnSpPr>
          <p:spPr>
            <a:xfrm>
              <a:off x="8806848" y="39793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1922" name="Google Shape;1922;p71">
              <a:hlinkClick action="ppaction://hlinkshowjump?jump=previousslide"/>
            </p:cNvPr>
            <p:cNvCxnSpPr/>
            <p:nvPr/>
          </p:nvCxnSpPr>
          <p:spPr>
            <a:xfrm flipH="1">
              <a:off x="8745348" y="3979338"/>
              <a:ext cx="61500" cy="54900"/>
            </a:xfrm>
            <a:prstGeom prst="straightConnector1">
              <a:avLst/>
            </a:prstGeom>
            <a:noFill/>
            <a:ln cap="rnd" cmpd="sng" w="28575">
              <a:solidFill>
                <a:schemeClr val="lt1"/>
              </a:solidFill>
              <a:prstDash val="solid"/>
              <a:round/>
              <a:headEnd len="med" w="med" type="none"/>
              <a:tailEnd len="med" w="med" type="none"/>
            </a:ln>
          </p:spPr>
        </p:cxnSp>
      </p:grpSp>
      <p:pic>
        <p:nvPicPr>
          <p:cNvPr id="1923" name="Google Shape;1923;p71"/>
          <p:cNvPicPr preferRelativeResize="0"/>
          <p:nvPr/>
        </p:nvPicPr>
        <p:blipFill>
          <a:blip r:embed="rId4">
            <a:alphaModFix/>
          </a:blip>
          <a:stretch>
            <a:fillRect/>
          </a:stretch>
        </p:blipFill>
        <p:spPr>
          <a:xfrm>
            <a:off x="1796513" y="2005788"/>
            <a:ext cx="5781675" cy="24860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7" name="Shape 1927"/>
        <p:cNvGrpSpPr/>
        <p:nvPr/>
      </p:nvGrpSpPr>
      <p:grpSpPr>
        <a:xfrm>
          <a:off x="0" y="0"/>
          <a:ext cx="0" cy="0"/>
          <a:chOff x="0" y="0"/>
          <a:chExt cx="0" cy="0"/>
        </a:xfrm>
      </p:grpSpPr>
      <p:sp>
        <p:nvSpPr>
          <p:cNvPr id="1928" name="Google Shape;1928;p72"/>
          <p:cNvSpPr/>
          <p:nvPr/>
        </p:nvSpPr>
        <p:spPr>
          <a:xfrm>
            <a:off x="2134338" y="1227750"/>
            <a:ext cx="5527800" cy="2688000"/>
          </a:xfrm>
          <a:prstGeom prst="roundRect">
            <a:avLst>
              <a:gd fmla="val 886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72"/>
          <p:cNvSpPr txBox="1"/>
          <p:nvPr>
            <p:ph type="title"/>
          </p:nvPr>
        </p:nvSpPr>
        <p:spPr>
          <a:xfrm>
            <a:off x="2134363" y="1378650"/>
            <a:ext cx="5527800" cy="238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You did it!</a:t>
            </a:r>
            <a:endParaRPr>
              <a:solidFill>
                <a:schemeClr val="dk1"/>
              </a:solidFill>
            </a:endParaRPr>
          </a:p>
        </p:txBody>
      </p:sp>
      <p:grpSp>
        <p:nvGrpSpPr>
          <p:cNvPr id="1930" name="Google Shape;1930;p72"/>
          <p:cNvGrpSpPr/>
          <p:nvPr/>
        </p:nvGrpSpPr>
        <p:grpSpPr>
          <a:xfrm>
            <a:off x="192327" y="335373"/>
            <a:ext cx="239095" cy="171413"/>
            <a:chOff x="-1593925" y="-140225"/>
            <a:chExt cx="331800" cy="237875"/>
          </a:xfrm>
        </p:grpSpPr>
        <p:cxnSp>
          <p:nvCxnSpPr>
            <p:cNvPr id="1931" name="Google Shape;1931;p72"/>
            <p:cNvCxnSpPr/>
            <p:nvPr/>
          </p:nvCxnSpPr>
          <p:spPr>
            <a:xfrm>
              <a:off x="-1593925" y="-140225"/>
              <a:ext cx="331800" cy="0"/>
            </a:xfrm>
            <a:prstGeom prst="straightConnector1">
              <a:avLst/>
            </a:prstGeom>
            <a:noFill/>
            <a:ln cap="rnd" cmpd="sng" w="28575">
              <a:solidFill>
                <a:schemeClr val="lt1"/>
              </a:solidFill>
              <a:prstDash val="solid"/>
              <a:round/>
              <a:headEnd len="med" w="med" type="none"/>
              <a:tailEnd len="med" w="med" type="none"/>
            </a:ln>
          </p:spPr>
        </p:cxnSp>
        <p:cxnSp>
          <p:nvCxnSpPr>
            <p:cNvPr id="1932" name="Google Shape;1932;p72"/>
            <p:cNvCxnSpPr/>
            <p:nvPr/>
          </p:nvCxnSpPr>
          <p:spPr>
            <a:xfrm>
              <a:off x="-1593925" y="-21287"/>
              <a:ext cx="331800" cy="0"/>
            </a:xfrm>
            <a:prstGeom prst="straightConnector1">
              <a:avLst/>
            </a:prstGeom>
            <a:noFill/>
            <a:ln cap="rnd" cmpd="sng" w="28575">
              <a:solidFill>
                <a:schemeClr val="lt1"/>
              </a:solidFill>
              <a:prstDash val="solid"/>
              <a:round/>
              <a:headEnd len="med" w="med" type="none"/>
              <a:tailEnd len="med" w="med" type="none"/>
            </a:ln>
          </p:spPr>
        </p:cxnSp>
        <p:cxnSp>
          <p:nvCxnSpPr>
            <p:cNvPr id="1933" name="Google Shape;1933;p72"/>
            <p:cNvCxnSpPr/>
            <p:nvPr/>
          </p:nvCxnSpPr>
          <p:spPr>
            <a:xfrm>
              <a:off x="-1593925" y="97650"/>
              <a:ext cx="331800" cy="0"/>
            </a:xfrm>
            <a:prstGeom prst="straightConnector1">
              <a:avLst/>
            </a:prstGeom>
            <a:noFill/>
            <a:ln cap="rnd" cmpd="sng" w="28575">
              <a:solidFill>
                <a:schemeClr val="lt1"/>
              </a:solidFill>
              <a:prstDash val="solid"/>
              <a:round/>
              <a:headEnd len="med" w="med" type="none"/>
              <a:tailEnd len="med" w="med" type="none"/>
            </a:ln>
          </p:spPr>
        </p:cxnSp>
      </p:grpSp>
      <p:sp>
        <p:nvSpPr>
          <p:cNvPr id="1934" name="Google Shape;1934;p72">
            <a:hlinkClick/>
          </p:cNvPr>
          <p:cNvSpPr/>
          <p:nvPr/>
        </p:nvSpPr>
        <p:spPr>
          <a:xfrm rot="-5400000">
            <a:off x="181950" y="2218475"/>
            <a:ext cx="423000" cy="6537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5" name="Google Shape;1935;p72"/>
          <p:cNvGrpSpPr/>
          <p:nvPr/>
        </p:nvGrpSpPr>
        <p:grpSpPr>
          <a:xfrm>
            <a:off x="192331" y="1823751"/>
            <a:ext cx="239088" cy="182056"/>
            <a:chOff x="359175" y="637250"/>
            <a:chExt cx="255300" cy="194400"/>
          </a:xfrm>
        </p:grpSpPr>
        <p:grpSp>
          <p:nvGrpSpPr>
            <p:cNvPr id="1936" name="Google Shape;1936;p72"/>
            <p:cNvGrpSpPr/>
            <p:nvPr/>
          </p:nvGrpSpPr>
          <p:grpSpPr>
            <a:xfrm>
              <a:off x="359175" y="637250"/>
              <a:ext cx="255300" cy="78000"/>
              <a:chOff x="648300" y="324950"/>
              <a:chExt cx="255300" cy="78000"/>
            </a:xfrm>
          </p:grpSpPr>
          <p:cxnSp>
            <p:nvCxnSpPr>
              <p:cNvPr id="1937" name="Google Shape;1937;p72"/>
              <p:cNvCxnSpPr/>
              <p:nvPr/>
            </p:nvCxnSpPr>
            <p:spPr>
              <a:xfrm flipH="1" rot="10800000">
                <a:off x="648300" y="324950"/>
                <a:ext cx="127800" cy="78000"/>
              </a:xfrm>
              <a:prstGeom prst="straightConnector1">
                <a:avLst/>
              </a:prstGeom>
              <a:noFill/>
              <a:ln cap="rnd" cmpd="sng" w="28575">
                <a:solidFill>
                  <a:schemeClr val="lt1"/>
                </a:solidFill>
                <a:prstDash val="solid"/>
                <a:round/>
                <a:headEnd len="med" w="med" type="none"/>
                <a:tailEnd len="med" w="med" type="none"/>
              </a:ln>
            </p:spPr>
          </p:cxnSp>
          <p:cxnSp>
            <p:nvCxnSpPr>
              <p:cNvPr id="1938" name="Google Shape;1938;p72"/>
              <p:cNvCxnSpPr/>
              <p:nvPr/>
            </p:nvCxnSpPr>
            <p:spPr>
              <a:xfrm rot="10800000">
                <a:off x="776100" y="324950"/>
                <a:ext cx="127500" cy="78000"/>
              </a:xfrm>
              <a:prstGeom prst="straightConnector1">
                <a:avLst/>
              </a:prstGeom>
              <a:noFill/>
              <a:ln cap="rnd" cmpd="sng" w="28575">
                <a:solidFill>
                  <a:schemeClr val="lt1"/>
                </a:solidFill>
                <a:prstDash val="solid"/>
                <a:round/>
                <a:headEnd len="med" w="med" type="none"/>
                <a:tailEnd len="med" w="med" type="none"/>
              </a:ln>
            </p:spPr>
          </p:cxnSp>
        </p:grpSp>
        <p:sp>
          <p:nvSpPr>
            <p:cNvPr id="1939" name="Google Shape;1939;p72"/>
            <p:cNvSpPr/>
            <p:nvPr/>
          </p:nvSpPr>
          <p:spPr>
            <a:xfrm>
              <a:off x="404725" y="637250"/>
              <a:ext cx="166500" cy="194400"/>
            </a:xfrm>
            <a:custGeom>
              <a:rect b="b" l="l" r="r" t="t"/>
              <a:pathLst>
                <a:path extrusionOk="0" h="7776" w="6660">
                  <a:moveTo>
                    <a:pt x="0" y="2108"/>
                  </a:moveTo>
                  <a:lnTo>
                    <a:pt x="2" y="7776"/>
                  </a:lnTo>
                  <a:lnTo>
                    <a:pt x="6566" y="7776"/>
                  </a:lnTo>
                  <a:lnTo>
                    <a:pt x="6660" y="2108"/>
                  </a:lnTo>
                  <a:lnTo>
                    <a:pt x="3250" y="0"/>
                  </a:lnTo>
                  <a:close/>
                </a:path>
              </a:pathLst>
            </a:custGeom>
            <a:noFill/>
            <a:ln cap="flat" cmpd="sng" w="28575">
              <a:solidFill>
                <a:schemeClr val="lt1"/>
              </a:solidFill>
              <a:prstDash val="solid"/>
              <a:round/>
              <a:headEnd len="med" w="med" type="none"/>
              <a:tailEnd len="med" w="med" type="none"/>
            </a:ln>
          </p:spPr>
        </p:sp>
      </p:grpSp>
      <p:grpSp>
        <p:nvGrpSpPr>
          <p:cNvPr id="1940" name="Google Shape;1940;p72"/>
          <p:cNvGrpSpPr/>
          <p:nvPr/>
        </p:nvGrpSpPr>
        <p:grpSpPr>
          <a:xfrm>
            <a:off x="223704" y="2465582"/>
            <a:ext cx="176342" cy="159500"/>
            <a:chOff x="518158" y="1088300"/>
            <a:chExt cx="176342" cy="159500"/>
          </a:xfrm>
        </p:grpSpPr>
        <p:cxnSp>
          <p:nvCxnSpPr>
            <p:cNvPr id="1941" name="Google Shape;1941;p72"/>
            <p:cNvCxnSpPr/>
            <p:nvPr/>
          </p:nvCxnSpPr>
          <p:spPr>
            <a:xfrm>
              <a:off x="518158" y="1183900"/>
              <a:ext cx="0" cy="63900"/>
            </a:xfrm>
            <a:prstGeom prst="straightConnector1">
              <a:avLst/>
            </a:prstGeom>
            <a:noFill/>
            <a:ln cap="rnd" cmpd="sng" w="28575">
              <a:solidFill>
                <a:schemeClr val="lt1"/>
              </a:solidFill>
              <a:prstDash val="solid"/>
              <a:round/>
              <a:headEnd len="med" w="med" type="none"/>
              <a:tailEnd len="med" w="med" type="none"/>
            </a:ln>
          </p:spPr>
        </p:cxnSp>
        <p:cxnSp>
          <p:nvCxnSpPr>
            <p:cNvPr id="1942" name="Google Shape;1942;p72"/>
            <p:cNvCxnSpPr/>
            <p:nvPr/>
          </p:nvCxnSpPr>
          <p:spPr>
            <a:xfrm>
              <a:off x="606329" y="1137700"/>
              <a:ext cx="0" cy="110100"/>
            </a:xfrm>
            <a:prstGeom prst="straightConnector1">
              <a:avLst/>
            </a:prstGeom>
            <a:noFill/>
            <a:ln cap="rnd" cmpd="sng" w="28575">
              <a:solidFill>
                <a:schemeClr val="lt1"/>
              </a:solidFill>
              <a:prstDash val="solid"/>
              <a:round/>
              <a:headEnd len="med" w="med" type="none"/>
              <a:tailEnd len="med" w="med" type="none"/>
            </a:ln>
          </p:spPr>
        </p:cxnSp>
        <p:cxnSp>
          <p:nvCxnSpPr>
            <p:cNvPr id="1943" name="Google Shape;1943;p72"/>
            <p:cNvCxnSpPr/>
            <p:nvPr/>
          </p:nvCxnSpPr>
          <p:spPr>
            <a:xfrm>
              <a:off x="694500" y="1088300"/>
              <a:ext cx="0" cy="159300"/>
            </a:xfrm>
            <a:prstGeom prst="straightConnector1">
              <a:avLst/>
            </a:prstGeom>
            <a:noFill/>
            <a:ln cap="rnd" cmpd="sng" w="28575">
              <a:solidFill>
                <a:schemeClr val="lt1"/>
              </a:solidFill>
              <a:prstDash val="solid"/>
              <a:round/>
              <a:headEnd len="med" w="med" type="none"/>
              <a:tailEnd len="med" w="med" type="none"/>
            </a:ln>
          </p:spPr>
        </p:cxnSp>
      </p:grpSp>
      <p:grpSp>
        <p:nvGrpSpPr>
          <p:cNvPr id="1944" name="Google Shape;1944;p72"/>
          <p:cNvGrpSpPr/>
          <p:nvPr/>
        </p:nvGrpSpPr>
        <p:grpSpPr>
          <a:xfrm>
            <a:off x="223675" y="3084858"/>
            <a:ext cx="176400" cy="263091"/>
            <a:chOff x="519725" y="1778180"/>
            <a:chExt cx="176400" cy="263091"/>
          </a:xfrm>
        </p:grpSpPr>
        <p:sp>
          <p:nvSpPr>
            <p:cNvPr id="1945" name="Google Shape;1945;p72"/>
            <p:cNvSpPr/>
            <p:nvPr/>
          </p:nvSpPr>
          <p:spPr>
            <a:xfrm>
              <a:off x="564482" y="1778180"/>
              <a:ext cx="87000" cy="87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72"/>
            <p:cNvSpPr/>
            <p:nvPr/>
          </p:nvSpPr>
          <p:spPr>
            <a:xfrm rot="5400000">
              <a:off x="519725" y="1864870"/>
              <a:ext cx="176400" cy="176400"/>
            </a:xfrm>
            <a:prstGeom prst="pie">
              <a:avLst>
                <a:gd fmla="val 5432773" name="adj1"/>
                <a:gd fmla="val 1620000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7" name="Google Shape;1947;p72"/>
          <p:cNvGrpSpPr/>
          <p:nvPr/>
        </p:nvGrpSpPr>
        <p:grpSpPr>
          <a:xfrm>
            <a:off x="218275" y="3807724"/>
            <a:ext cx="187200" cy="159600"/>
            <a:chOff x="508825" y="2429151"/>
            <a:chExt cx="187200" cy="159600"/>
          </a:xfrm>
        </p:grpSpPr>
        <p:sp>
          <p:nvSpPr>
            <p:cNvPr id="1948" name="Google Shape;1948;p72"/>
            <p:cNvSpPr/>
            <p:nvPr/>
          </p:nvSpPr>
          <p:spPr>
            <a:xfrm>
              <a:off x="508825" y="2429151"/>
              <a:ext cx="187200" cy="159600"/>
            </a:xfrm>
            <a:prstGeom prst="snip1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72"/>
            <p:cNvSpPr/>
            <p:nvPr/>
          </p:nvSpPr>
          <p:spPr>
            <a:xfrm>
              <a:off x="644725" y="2430650"/>
              <a:ext cx="48825" cy="52400"/>
            </a:xfrm>
            <a:custGeom>
              <a:rect b="b" l="l" r="r" t="t"/>
              <a:pathLst>
                <a:path extrusionOk="0" h="2096" w="1953">
                  <a:moveTo>
                    <a:pt x="0" y="0"/>
                  </a:moveTo>
                  <a:lnTo>
                    <a:pt x="1024" y="167"/>
                  </a:lnTo>
                  <a:lnTo>
                    <a:pt x="1905" y="1286"/>
                  </a:lnTo>
                  <a:lnTo>
                    <a:pt x="1953" y="2096"/>
                  </a:lnTo>
                  <a:lnTo>
                    <a:pt x="24" y="2096"/>
                  </a:lnTo>
                  <a:close/>
                </a:path>
              </a:pathLst>
            </a:custGeom>
            <a:solidFill>
              <a:schemeClr val="lt1"/>
            </a:solidFill>
            <a:ln cap="flat" cmpd="sng" w="28575">
              <a:solidFill>
                <a:schemeClr val="lt1"/>
              </a:solidFill>
              <a:prstDash val="solid"/>
              <a:round/>
              <a:headEnd len="med" w="med" type="none"/>
              <a:tailEnd len="med" w="med" type="none"/>
            </a:ln>
          </p:spPr>
        </p:sp>
      </p:grpSp>
      <p:grpSp>
        <p:nvGrpSpPr>
          <p:cNvPr id="1950" name="Google Shape;1950;p72"/>
          <p:cNvGrpSpPr/>
          <p:nvPr/>
        </p:nvGrpSpPr>
        <p:grpSpPr>
          <a:xfrm>
            <a:off x="223675" y="4427100"/>
            <a:ext cx="176400" cy="176400"/>
            <a:chOff x="514225" y="2875375"/>
            <a:chExt cx="176400" cy="176400"/>
          </a:xfrm>
        </p:grpSpPr>
        <p:sp>
          <p:nvSpPr>
            <p:cNvPr id="1951" name="Google Shape;1951;p72"/>
            <p:cNvSpPr/>
            <p:nvPr/>
          </p:nvSpPr>
          <p:spPr>
            <a:xfrm>
              <a:off x="514225" y="2875375"/>
              <a:ext cx="176400" cy="1764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52" name="Google Shape;1952;p72"/>
            <p:cNvCxnSpPr/>
            <p:nvPr/>
          </p:nvCxnSpPr>
          <p:spPr>
            <a:xfrm>
              <a:off x="602425" y="2922150"/>
              <a:ext cx="0" cy="46500"/>
            </a:xfrm>
            <a:prstGeom prst="straightConnector1">
              <a:avLst/>
            </a:prstGeom>
            <a:noFill/>
            <a:ln cap="rnd" cmpd="sng" w="28575">
              <a:solidFill>
                <a:schemeClr val="lt1"/>
              </a:solidFill>
              <a:prstDash val="solid"/>
              <a:round/>
              <a:headEnd len="med" w="med" type="none"/>
              <a:tailEnd len="med" w="med" type="none"/>
            </a:ln>
          </p:spPr>
        </p:cxnSp>
        <p:cxnSp>
          <p:nvCxnSpPr>
            <p:cNvPr id="1953" name="Google Shape;1953;p72"/>
            <p:cNvCxnSpPr/>
            <p:nvPr/>
          </p:nvCxnSpPr>
          <p:spPr>
            <a:xfrm rot="10800000">
              <a:off x="602450" y="2968650"/>
              <a:ext cx="38700" cy="0"/>
            </a:xfrm>
            <a:prstGeom prst="straightConnector1">
              <a:avLst/>
            </a:prstGeom>
            <a:noFill/>
            <a:ln cap="rnd" cmpd="sng" w="28575">
              <a:solidFill>
                <a:schemeClr val="lt1"/>
              </a:solidFill>
              <a:prstDash val="solid"/>
              <a:round/>
              <a:headEnd len="med" w="med" type="none"/>
              <a:tailEnd len="med" w="med" type="none"/>
            </a:ln>
          </p:spPr>
        </p:cxnSp>
      </p:grpSp>
      <p:grpSp>
        <p:nvGrpSpPr>
          <p:cNvPr id="1954" name="Google Shape;1954;p72"/>
          <p:cNvGrpSpPr/>
          <p:nvPr/>
        </p:nvGrpSpPr>
        <p:grpSpPr>
          <a:xfrm>
            <a:off x="7327935" y="1437453"/>
            <a:ext cx="77703" cy="77703"/>
            <a:chOff x="1990725" y="2252675"/>
            <a:chExt cx="131100" cy="131100"/>
          </a:xfrm>
        </p:grpSpPr>
        <p:cxnSp>
          <p:nvCxnSpPr>
            <p:cNvPr id="1955" name="Google Shape;1955;p72"/>
            <p:cNvCxnSpPr/>
            <p:nvPr/>
          </p:nvCxnSpPr>
          <p:spPr>
            <a:xfrm>
              <a:off x="1990725" y="2252675"/>
              <a:ext cx="131100" cy="131100"/>
            </a:xfrm>
            <a:prstGeom prst="straightConnector1">
              <a:avLst/>
            </a:prstGeom>
            <a:noFill/>
            <a:ln cap="rnd" cmpd="sng" w="19050">
              <a:solidFill>
                <a:schemeClr val="accent5"/>
              </a:solidFill>
              <a:prstDash val="solid"/>
              <a:round/>
              <a:headEnd len="med" w="med" type="none"/>
              <a:tailEnd len="med" w="med" type="none"/>
            </a:ln>
          </p:spPr>
        </p:cxnSp>
        <p:cxnSp>
          <p:nvCxnSpPr>
            <p:cNvPr id="1956" name="Google Shape;1956;p72"/>
            <p:cNvCxnSpPr/>
            <p:nvPr/>
          </p:nvCxnSpPr>
          <p:spPr>
            <a:xfrm flipH="1">
              <a:off x="1990725" y="2252675"/>
              <a:ext cx="131100" cy="131100"/>
            </a:xfrm>
            <a:prstGeom prst="straightConnector1">
              <a:avLst/>
            </a:prstGeom>
            <a:noFill/>
            <a:ln cap="rnd" cmpd="sng" w="19050">
              <a:solidFill>
                <a:schemeClr val="accent5"/>
              </a:solidFill>
              <a:prstDash val="solid"/>
              <a:round/>
              <a:headEnd len="med" w="med" type="none"/>
              <a:tailEnd len="med" w="med" type="none"/>
            </a:ln>
          </p:spPr>
        </p:cxnSp>
      </p:grpSp>
      <p:sp>
        <p:nvSpPr>
          <p:cNvPr id="1957" name="Google Shape;1957;p72"/>
          <p:cNvSpPr/>
          <p:nvPr/>
        </p:nvSpPr>
        <p:spPr>
          <a:xfrm>
            <a:off x="1300000" y="302117"/>
            <a:ext cx="4665600" cy="237900"/>
          </a:xfrm>
          <a:prstGeom prst="roundRect">
            <a:avLst>
              <a:gd fmla="val 50000" name="adj"/>
            </a:avLst>
          </a:prstGeom>
          <a:gradFill>
            <a:gsLst>
              <a:gs pos="0">
                <a:schemeClr val="lt2"/>
              </a:gs>
              <a:gs pos="100000">
                <a:schemeClr val="accent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lt1"/>
              </a:solidFill>
              <a:latin typeface="Open Sans"/>
              <a:ea typeface="Open Sans"/>
              <a:cs typeface="Open Sans"/>
              <a:sym typeface="Open Sans"/>
            </a:endParaRPr>
          </a:p>
        </p:txBody>
      </p:sp>
      <p:sp>
        <p:nvSpPr>
          <p:cNvPr id="1958" name="Google Shape;1958;p72">
            <a:hlinkClick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9" name="Google Shape;1959;p72"/>
          <p:cNvGrpSpPr/>
          <p:nvPr/>
        </p:nvGrpSpPr>
        <p:grpSpPr>
          <a:xfrm rot="10800000">
            <a:off x="8745326" y="4425438"/>
            <a:ext cx="119400" cy="54900"/>
            <a:chOff x="8645564" y="4373138"/>
            <a:chExt cx="119400" cy="54900"/>
          </a:xfrm>
        </p:grpSpPr>
        <p:cxnSp>
          <p:nvCxnSpPr>
            <p:cNvPr id="1960" name="Google Shape;1960;p72"/>
            <p:cNvCxnSpPr/>
            <p:nvPr/>
          </p:nvCxnSpPr>
          <p:spPr>
            <a:xfrm>
              <a:off x="8707064" y="43731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1961" name="Google Shape;1961;p72"/>
            <p:cNvCxnSpPr/>
            <p:nvPr/>
          </p:nvCxnSpPr>
          <p:spPr>
            <a:xfrm flipH="1">
              <a:off x="8645564" y="43731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1962" name="Google Shape;1962;p72">
            <a:hlinkClick/>
          </p:cNvPr>
          <p:cNvSpPr/>
          <p:nvPr/>
        </p:nvSpPr>
        <p:spPr>
          <a:xfrm>
            <a:off x="114725" y="299560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72">
            <a:hlinkClick/>
          </p:cNvPr>
          <p:cNvSpPr/>
          <p:nvPr/>
        </p:nvSpPr>
        <p:spPr>
          <a:xfrm>
            <a:off x="131850" y="371135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72">
            <a:hlinkClick/>
          </p:cNvPr>
          <p:cNvSpPr/>
          <p:nvPr/>
        </p:nvSpPr>
        <p:spPr>
          <a:xfrm>
            <a:off x="131850" y="4313988"/>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72">
            <a:hlinkClick/>
          </p:cNvPr>
          <p:cNvSpPr/>
          <p:nvPr/>
        </p:nvSpPr>
        <p:spPr>
          <a:xfrm>
            <a:off x="131838" y="23665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72">
            <a:hlinkClick action="ppaction://hlinksldjump" r:id="rId3"/>
          </p:cNvPr>
          <p:cNvSpPr/>
          <p:nvPr/>
        </p:nvSpPr>
        <p:spPr>
          <a:xfrm>
            <a:off x="131838" y="17419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72">
            <a:hlinkClick action="ppaction://hlinkshowjump?jump=previousslide"/>
          </p:cNvPr>
          <p:cNvSpPr/>
          <p:nvPr/>
        </p:nvSpPr>
        <p:spPr>
          <a:xfrm>
            <a:off x="8654437" y="3856175"/>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68" name="Google Shape;1968;p72"/>
          <p:cNvGrpSpPr/>
          <p:nvPr/>
        </p:nvGrpSpPr>
        <p:grpSpPr>
          <a:xfrm>
            <a:off x="8745348" y="3979338"/>
            <a:ext cx="119400" cy="54900"/>
            <a:chOff x="8745348" y="3979338"/>
            <a:chExt cx="119400" cy="54900"/>
          </a:xfrm>
        </p:grpSpPr>
        <p:cxnSp>
          <p:nvCxnSpPr>
            <p:cNvPr id="1969" name="Google Shape;1969;p72">
              <a:hlinkClick action="ppaction://hlinkshowjump?jump=previousslide"/>
            </p:cNvPr>
            <p:cNvCxnSpPr/>
            <p:nvPr/>
          </p:nvCxnSpPr>
          <p:spPr>
            <a:xfrm>
              <a:off x="8806848" y="39793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1970" name="Google Shape;1970;p72">
              <a:hlinkClick action="ppaction://hlinkshowjump?jump=previousslide"/>
            </p:cNvPr>
            <p:cNvCxnSpPr/>
            <p:nvPr/>
          </p:nvCxnSpPr>
          <p:spPr>
            <a:xfrm flipH="1">
              <a:off x="8745348" y="3979338"/>
              <a:ext cx="61500" cy="54900"/>
            </a:xfrm>
            <a:prstGeom prst="straightConnector1">
              <a:avLst/>
            </a:prstGeom>
            <a:noFill/>
            <a:ln cap="rnd" cmpd="sng" w="28575">
              <a:solidFill>
                <a:schemeClr val="lt1"/>
              </a:solidFill>
              <a:prstDash val="solid"/>
              <a:round/>
              <a:headEnd len="med" w="med" type="none"/>
              <a:tailEnd len="med" w="med" type="none"/>
            </a:ln>
          </p:spPr>
        </p:cxn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74" name="Shape 1974"/>
        <p:cNvGrpSpPr/>
        <p:nvPr/>
      </p:nvGrpSpPr>
      <p:grpSpPr>
        <a:xfrm>
          <a:off x="0" y="0"/>
          <a:ext cx="0" cy="0"/>
          <a:chOff x="0" y="0"/>
          <a:chExt cx="0" cy="0"/>
        </a:xfrm>
      </p:grpSpPr>
      <p:sp>
        <p:nvSpPr>
          <p:cNvPr id="1975" name="Google Shape;1975;p73"/>
          <p:cNvSpPr/>
          <p:nvPr/>
        </p:nvSpPr>
        <p:spPr>
          <a:xfrm>
            <a:off x="2186325" y="3012000"/>
            <a:ext cx="5424300" cy="617100"/>
          </a:xfrm>
          <a:prstGeom prst="roundRect">
            <a:avLst>
              <a:gd fmla="val 2531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73"/>
          <p:cNvSpPr/>
          <p:nvPr/>
        </p:nvSpPr>
        <p:spPr>
          <a:xfrm rot="-5400000">
            <a:off x="183000" y="1586875"/>
            <a:ext cx="423000" cy="6558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73"/>
          <p:cNvSpPr txBox="1"/>
          <p:nvPr>
            <p:ph type="ctrTitle"/>
          </p:nvPr>
        </p:nvSpPr>
        <p:spPr>
          <a:xfrm>
            <a:off x="1805025" y="2057501"/>
            <a:ext cx="6186600" cy="85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Session</a:t>
            </a:r>
            <a:endParaRPr/>
          </a:p>
        </p:txBody>
      </p:sp>
      <p:sp>
        <p:nvSpPr>
          <p:cNvPr id="1978" name="Google Shape;1978;p73"/>
          <p:cNvSpPr txBox="1"/>
          <p:nvPr>
            <p:ph idx="1" type="subTitle"/>
          </p:nvPr>
        </p:nvSpPr>
        <p:spPr>
          <a:xfrm>
            <a:off x="2290950" y="3065800"/>
            <a:ext cx="5214900" cy="501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chemeClr val="dk1"/>
                </a:solidFill>
              </a:rPr>
              <a:t>Training Slides 1 - 4</a:t>
            </a:r>
            <a:endParaRPr>
              <a:solidFill>
                <a:schemeClr val="dk1"/>
              </a:solidFill>
            </a:endParaRPr>
          </a:p>
        </p:txBody>
      </p:sp>
      <p:grpSp>
        <p:nvGrpSpPr>
          <p:cNvPr id="1979" name="Google Shape;1979;p73"/>
          <p:cNvGrpSpPr/>
          <p:nvPr/>
        </p:nvGrpSpPr>
        <p:grpSpPr>
          <a:xfrm>
            <a:off x="192327" y="335373"/>
            <a:ext cx="239095" cy="171413"/>
            <a:chOff x="-1593925" y="-140225"/>
            <a:chExt cx="331800" cy="237875"/>
          </a:xfrm>
        </p:grpSpPr>
        <p:cxnSp>
          <p:nvCxnSpPr>
            <p:cNvPr id="1980" name="Google Shape;1980;p73"/>
            <p:cNvCxnSpPr/>
            <p:nvPr/>
          </p:nvCxnSpPr>
          <p:spPr>
            <a:xfrm>
              <a:off x="-1593925" y="-140225"/>
              <a:ext cx="331800" cy="0"/>
            </a:xfrm>
            <a:prstGeom prst="straightConnector1">
              <a:avLst/>
            </a:prstGeom>
            <a:noFill/>
            <a:ln cap="rnd" cmpd="sng" w="28575">
              <a:solidFill>
                <a:schemeClr val="lt1"/>
              </a:solidFill>
              <a:prstDash val="solid"/>
              <a:round/>
              <a:headEnd len="med" w="med" type="none"/>
              <a:tailEnd len="med" w="med" type="none"/>
            </a:ln>
          </p:spPr>
        </p:cxnSp>
        <p:cxnSp>
          <p:nvCxnSpPr>
            <p:cNvPr id="1981" name="Google Shape;1981;p73"/>
            <p:cNvCxnSpPr/>
            <p:nvPr/>
          </p:nvCxnSpPr>
          <p:spPr>
            <a:xfrm>
              <a:off x="-1593925" y="-21287"/>
              <a:ext cx="331800" cy="0"/>
            </a:xfrm>
            <a:prstGeom prst="straightConnector1">
              <a:avLst/>
            </a:prstGeom>
            <a:noFill/>
            <a:ln cap="rnd" cmpd="sng" w="28575">
              <a:solidFill>
                <a:schemeClr val="lt1"/>
              </a:solidFill>
              <a:prstDash val="solid"/>
              <a:round/>
              <a:headEnd len="med" w="med" type="none"/>
              <a:tailEnd len="med" w="med" type="none"/>
            </a:ln>
          </p:spPr>
        </p:cxnSp>
        <p:cxnSp>
          <p:nvCxnSpPr>
            <p:cNvPr id="1982" name="Google Shape;1982;p73"/>
            <p:cNvCxnSpPr/>
            <p:nvPr/>
          </p:nvCxnSpPr>
          <p:spPr>
            <a:xfrm>
              <a:off x="-1593925" y="97650"/>
              <a:ext cx="331800" cy="0"/>
            </a:xfrm>
            <a:prstGeom prst="straightConnector1">
              <a:avLst/>
            </a:prstGeom>
            <a:noFill/>
            <a:ln cap="rnd" cmpd="sng" w="28575">
              <a:solidFill>
                <a:schemeClr val="lt1"/>
              </a:solidFill>
              <a:prstDash val="solid"/>
              <a:round/>
              <a:headEnd len="med" w="med" type="none"/>
              <a:tailEnd len="med" w="med" type="none"/>
            </a:ln>
          </p:spPr>
        </p:cxnSp>
      </p:grpSp>
      <p:sp>
        <p:nvSpPr>
          <p:cNvPr id="1983" name="Google Shape;1983;p73"/>
          <p:cNvSpPr/>
          <p:nvPr/>
        </p:nvSpPr>
        <p:spPr>
          <a:xfrm>
            <a:off x="1300000" y="302117"/>
            <a:ext cx="4665600" cy="237900"/>
          </a:xfrm>
          <a:prstGeom prst="roundRect">
            <a:avLst>
              <a:gd fmla="val 50000" name="adj"/>
            </a:avLst>
          </a:prstGeom>
          <a:gradFill>
            <a:gsLst>
              <a:gs pos="0">
                <a:schemeClr val="accent3"/>
              </a:gs>
              <a:gs pos="100000">
                <a:srgbClr val="BBDB70"/>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Open Sans"/>
                <a:ea typeface="Open Sans"/>
                <a:cs typeface="Open Sans"/>
                <a:sym typeface="Open Sans"/>
              </a:rPr>
              <a:t>Buscar en la web...</a:t>
            </a:r>
            <a:endParaRPr sz="1000">
              <a:solidFill>
                <a:schemeClr val="lt1"/>
              </a:solidFill>
              <a:latin typeface="Open Sans"/>
              <a:ea typeface="Open Sans"/>
              <a:cs typeface="Open Sans"/>
              <a:sym typeface="Open Sans"/>
            </a:endParaRPr>
          </a:p>
        </p:txBody>
      </p:sp>
      <p:grpSp>
        <p:nvGrpSpPr>
          <p:cNvPr id="1984" name="Google Shape;1984;p73"/>
          <p:cNvGrpSpPr/>
          <p:nvPr/>
        </p:nvGrpSpPr>
        <p:grpSpPr>
          <a:xfrm>
            <a:off x="192331" y="1823751"/>
            <a:ext cx="239088" cy="182056"/>
            <a:chOff x="192331" y="1823751"/>
            <a:chExt cx="239088" cy="182056"/>
          </a:xfrm>
        </p:grpSpPr>
        <p:grpSp>
          <p:nvGrpSpPr>
            <p:cNvPr id="1985" name="Google Shape;1985;p73"/>
            <p:cNvGrpSpPr/>
            <p:nvPr/>
          </p:nvGrpSpPr>
          <p:grpSpPr>
            <a:xfrm>
              <a:off x="192331" y="1823751"/>
              <a:ext cx="239088" cy="73047"/>
              <a:chOff x="648300" y="324950"/>
              <a:chExt cx="255300" cy="78000"/>
            </a:xfrm>
          </p:grpSpPr>
          <p:cxnSp>
            <p:nvCxnSpPr>
              <p:cNvPr id="1986" name="Google Shape;1986;p73"/>
              <p:cNvCxnSpPr/>
              <p:nvPr/>
            </p:nvCxnSpPr>
            <p:spPr>
              <a:xfrm flipH="1" rot="10800000">
                <a:off x="648300" y="324950"/>
                <a:ext cx="127800" cy="78000"/>
              </a:xfrm>
              <a:prstGeom prst="straightConnector1">
                <a:avLst/>
              </a:prstGeom>
              <a:noFill/>
              <a:ln cap="rnd" cmpd="sng" w="28575">
                <a:solidFill>
                  <a:schemeClr val="lt1"/>
                </a:solidFill>
                <a:prstDash val="solid"/>
                <a:round/>
                <a:headEnd len="med" w="med" type="none"/>
                <a:tailEnd len="med" w="med" type="none"/>
              </a:ln>
            </p:spPr>
          </p:cxnSp>
          <p:cxnSp>
            <p:nvCxnSpPr>
              <p:cNvPr id="1987" name="Google Shape;1987;p73"/>
              <p:cNvCxnSpPr/>
              <p:nvPr/>
            </p:nvCxnSpPr>
            <p:spPr>
              <a:xfrm rot="10800000">
                <a:off x="776100" y="324950"/>
                <a:ext cx="127500" cy="78000"/>
              </a:xfrm>
              <a:prstGeom prst="straightConnector1">
                <a:avLst/>
              </a:prstGeom>
              <a:noFill/>
              <a:ln cap="rnd" cmpd="sng" w="28575">
                <a:solidFill>
                  <a:schemeClr val="lt1"/>
                </a:solidFill>
                <a:prstDash val="solid"/>
                <a:round/>
                <a:headEnd len="med" w="med" type="none"/>
                <a:tailEnd len="med" w="med" type="none"/>
              </a:ln>
            </p:spPr>
          </p:cxnSp>
        </p:grpSp>
        <p:sp>
          <p:nvSpPr>
            <p:cNvPr id="1988" name="Google Shape;1988;p73"/>
            <p:cNvSpPr/>
            <p:nvPr/>
          </p:nvSpPr>
          <p:spPr>
            <a:xfrm>
              <a:off x="234988" y="1823751"/>
              <a:ext cx="155927" cy="182056"/>
            </a:xfrm>
            <a:custGeom>
              <a:rect b="b" l="l" r="r" t="t"/>
              <a:pathLst>
                <a:path extrusionOk="0" h="7776" w="6660">
                  <a:moveTo>
                    <a:pt x="0" y="2108"/>
                  </a:moveTo>
                  <a:lnTo>
                    <a:pt x="2" y="7776"/>
                  </a:lnTo>
                  <a:lnTo>
                    <a:pt x="6566" y="7776"/>
                  </a:lnTo>
                  <a:lnTo>
                    <a:pt x="6660" y="2108"/>
                  </a:lnTo>
                  <a:lnTo>
                    <a:pt x="3250" y="0"/>
                  </a:lnTo>
                  <a:close/>
                </a:path>
              </a:pathLst>
            </a:custGeom>
            <a:noFill/>
            <a:ln cap="flat" cmpd="sng" w="28575">
              <a:solidFill>
                <a:schemeClr val="lt1"/>
              </a:solidFill>
              <a:prstDash val="solid"/>
              <a:round/>
              <a:headEnd len="med" w="med" type="none"/>
              <a:tailEnd len="med" w="med" type="none"/>
            </a:ln>
          </p:spPr>
        </p:sp>
      </p:grpSp>
      <p:grpSp>
        <p:nvGrpSpPr>
          <p:cNvPr id="1989" name="Google Shape;1989;p73"/>
          <p:cNvGrpSpPr/>
          <p:nvPr/>
        </p:nvGrpSpPr>
        <p:grpSpPr>
          <a:xfrm>
            <a:off x="223704" y="2465582"/>
            <a:ext cx="176342" cy="159500"/>
            <a:chOff x="223704" y="2465582"/>
            <a:chExt cx="176342" cy="159500"/>
          </a:xfrm>
        </p:grpSpPr>
        <p:cxnSp>
          <p:nvCxnSpPr>
            <p:cNvPr id="1990" name="Google Shape;1990;p73">
              <a:hlinkClick/>
            </p:cNvPr>
            <p:cNvCxnSpPr/>
            <p:nvPr/>
          </p:nvCxnSpPr>
          <p:spPr>
            <a:xfrm>
              <a:off x="223704" y="2561182"/>
              <a:ext cx="0" cy="63900"/>
            </a:xfrm>
            <a:prstGeom prst="straightConnector1">
              <a:avLst/>
            </a:prstGeom>
            <a:noFill/>
            <a:ln cap="rnd" cmpd="sng" w="28575">
              <a:solidFill>
                <a:schemeClr val="lt1"/>
              </a:solidFill>
              <a:prstDash val="solid"/>
              <a:round/>
              <a:headEnd len="med" w="med" type="none"/>
              <a:tailEnd len="med" w="med" type="none"/>
            </a:ln>
          </p:spPr>
        </p:cxnSp>
        <p:cxnSp>
          <p:nvCxnSpPr>
            <p:cNvPr id="1991" name="Google Shape;1991;p73">
              <a:hlinkClick/>
            </p:cNvPr>
            <p:cNvCxnSpPr/>
            <p:nvPr/>
          </p:nvCxnSpPr>
          <p:spPr>
            <a:xfrm>
              <a:off x="311875" y="2514982"/>
              <a:ext cx="0" cy="110100"/>
            </a:xfrm>
            <a:prstGeom prst="straightConnector1">
              <a:avLst/>
            </a:prstGeom>
            <a:noFill/>
            <a:ln cap="rnd" cmpd="sng" w="28575">
              <a:solidFill>
                <a:schemeClr val="lt1"/>
              </a:solidFill>
              <a:prstDash val="solid"/>
              <a:round/>
              <a:headEnd len="med" w="med" type="none"/>
              <a:tailEnd len="med" w="med" type="none"/>
            </a:ln>
          </p:spPr>
        </p:cxnSp>
        <p:cxnSp>
          <p:nvCxnSpPr>
            <p:cNvPr id="1992" name="Google Shape;1992;p73">
              <a:hlinkClick/>
            </p:cNvPr>
            <p:cNvCxnSpPr/>
            <p:nvPr/>
          </p:nvCxnSpPr>
          <p:spPr>
            <a:xfrm>
              <a:off x="400046" y="2465582"/>
              <a:ext cx="0" cy="159300"/>
            </a:xfrm>
            <a:prstGeom prst="straightConnector1">
              <a:avLst/>
            </a:prstGeom>
            <a:noFill/>
            <a:ln cap="rnd" cmpd="sng" w="28575">
              <a:solidFill>
                <a:schemeClr val="lt1"/>
              </a:solidFill>
              <a:prstDash val="solid"/>
              <a:round/>
              <a:headEnd len="med" w="med" type="none"/>
              <a:tailEnd len="med" w="med" type="none"/>
            </a:ln>
          </p:spPr>
        </p:cxnSp>
      </p:grpSp>
      <p:grpSp>
        <p:nvGrpSpPr>
          <p:cNvPr id="1993" name="Google Shape;1993;p73"/>
          <p:cNvGrpSpPr/>
          <p:nvPr/>
        </p:nvGrpSpPr>
        <p:grpSpPr>
          <a:xfrm>
            <a:off x="223675" y="3084858"/>
            <a:ext cx="176400" cy="263091"/>
            <a:chOff x="519725" y="1778180"/>
            <a:chExt cx="176400" cy="263091"/>
          </a:xfrm>
        </p:grpSpPr>
        <p:sp>
          <p:nvSpPr>
            <p:cNvPr id="1994" name="Google Shape;1994;p73"/>
            <p:cNvSpPr/>
            <p:nvPr/>
          </p:nvSpPr>
          <p:spPr>
            <a:xfrm>
              <a:off x="564482" y="1778180"/>
              <a:ext cx="87000" cy="87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73"/>
            <p:cNvSpPr/>
            <p:nvPr/>
          </p:nvSpPr>
          <p:spPr>
            <a:xfrm rot="5400000">
              <a:off x="519725" y="1864870"/>
              <a:ext cx="176400" cy="176400"/>
            </a:xfrm>
            <a:prstGeom prst="pie">
              <a:avLst>
                <a:gd fmla="val 5432773" name="adj1"/>
                <a:gd fmla="val 1620000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6" name="Google Shape;1996;p73"/>
          <p:cNvGrpSpPr/>
          <p:nvPr/>
        </p:nvGrpSpPr>
        <p:grpSpPr>
          <a:xfrm>
            <a:off x="218275" y="3807724"/>
            <a:ext cx="187200" cy="159600"/>
            <a:chOff x="508825" y="2429151"/>
            <a:chExt cx="187200" cy="159600"/>
          </a:xfrm>
        </p:grpSpPr>
        <p:sp>
          <p:nvSpPr>
            <p:cNvPr id="1997" name="Google Shape;1997;p73"/>
            <p:cNvSpPr/>
            <p:nvPr/>
          </p:nvSpPr>
          <p:spPr>
            <a:xfrm>
              <a:off x="508825" y="2429151"/>
              <a:ext cx="187200" cy="159600"/>
            </a:xfrm>
            <a:prstGeom prst="snip1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73"/>
            <p:cNvSpPr/>
            <p:nvPr/>
          </p:nvSpPr>
          <p:spPr>
            <a:xfrm>
              <a:off x="644725" y="2430650"/>
              <a:ext cx="48825" cy="52400"/>
            </a:xfrm>
            <a:custGeom>
              <a:rect b="b" l="l" r="r" t="t"/>
              <a:pathLst>
                <a:path extrusionOk="0" h="2096" w="1953">
                  <a:moveTo>
                    <a:pt x="0" y="0"/>
                  </a:moveTo>
                  <a:lnTo>
                    <a:pt x="1024" y="167"/>
                  </a:lnTo>
                  <a:lnTo>
                    <a:pt x="1905" y="1286"/>
                  </a:lnTo>
                  <a:lnTo>
                    <a:pt x="1953" y="2096"/>
                  </a:lnTo>
                  <a:lnTo>
                    <a:pt x="24" y="2096"/>
                  </a:lnTo>
                  <a:close/>
                </a:path>
              </a:pathLst>
            </a:custGeom>
            <a:solidFill>
              <a:schemeClr val="lt1"/>
            </a:solidFill>
            <a:ln cap="flat" cmpd="sng" w="28575">
              <a:solidFill>
                <a:schemeClr val="lt1"/>
              </a:solidFill>
              <a:prstDash val="solid"/>
              <a:round/>
              <a:headEnd len="med" w="med" type="none"/>
              <a:tailEnd len="med" w="med" type="none"/>
            </a:ln>
          </p:spPr>
        </p:sp>
      </p:grpSp>
      <p:grpSp>
        <p:nvGrpSpPr>
          <p:cNvPr id="1999" name="Google Shape;1999;p73"/>
          <p:cNvGrpSpPr/>
          <p:nvPr/>
        </p:nvGrpSpPr>
        <p:grpSpPr>
          <a:xfrm>
            <a:off x="223675" y="4427100"/>
            <a:ext cx="176400" cy="176400"/>
            <a:chOff x="514225" y="2875375"/>
            <a:chExt cx="176400" cy="176400"/>
          </a:xfrm>
        </p:grpSpPr>
        <p:sp>
          <p:nvSpPr>
            <p:cNvPr id="2000" name="Google Shape;2000;p73"/>
            <p:cNvSpPr/>
            <p:nvPr/>
          </p:nvSpPr>
          <p:spPr>
            <a:xfrm>
              <a:off x="514225" y="2875375"/>
              <a:ext cx="176400" cy="1764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01" name="Google Shape;2001;p73"/>
            <p:cNvCxnSpPr/>
            <p:nvPr/>
          </p:nvCxnSpPr>
          <p:spPr>
            <a:xfrm>
              <a:off x="602425" y="2922150"/>
              <a:ext cx="0" cy="46500"/>
            </a:xfrm>
            <a:prstGeom prst="straightConnector1">
              <a:avLst/>
            </a:prstGeom>
            <a:noFill/>
            <a:ln cap="rnd" cmpd="sng" w="28575">
              <a:solidFill>
                <a:schemeClr val="lt1"/>
              </a:solidFill>
              <a:prstDash val="solid"/>
              <a:round/>
              <a:headEnd len="med" w="med" type="none"/>
              <a:tailEnd len="med" w="med" type="none"/>
            </a:ln>
          </p:spPr>
        </p:cxnSp>
        <p:cxnSp>
          <p:nvCxnSpPr>
            <p:cNvPr id="2002" name="Google Shape;2002;p73"/>
            <p:cNvCxnSpPr/>
            <p:nvPr/>
          </p:nvCxnSpPr>
          <p:spPr>
            <a:xfrm rot="10800000">
              <a:off x="602450" y="2968650"/>
              <a:ext cx="38700" cy="0"/>
            </a:xfrm>
            <a:prstGeom prst="straightConnector1">
              <a:avLst/>
            </a:prstGeom>
            <a:noFill/>
            <a:ln cap="rnd" cmpd="sng" w="28575">
              <a:solidFill>
                <a:schemeClr val="lt1"/>
              </a:solidFill>
              <a:prstDash val="solid"/>
              <a:round/>
              <a:headEnd len="med" w="med" type="none"/>
              <a:tailEnd len="med" w="med" type="none"/>
            </a:ln>
          </p:spPr>
        </p:cxnSp>
      </p:grpSp>
      <p:sp>
        <p:nvSpPr>
          <p:cNvPr id="2003" name="Google Shape;2003;p73">
            <a:hlinkClick action="ppaction://hlinksldjump" r:id="rId3"/>
          </p:cNvPr>
          <p:cNvSpPr/>
          <p:nvPr/>
        </p:nvSpPr>
        <p:spPr>
          <a:xfrm>
            <a:off x="4024275" y="3960125"/>
            <a:ext cx="1748100" cy="338700"/>
          </a:xfrm>
          <a:prstGeom prst="roundRect">
            <a:avLst>
              <a:gd fmla="val 50000" name="adj"/>
            </a:avLst>
          </a:prstGeom>
          <a:gradFill>
            <a:gsLst>
              <a:gs pos="0">
                <a:schemeClr val="lt2"/>
              </a:gs>
              <a:gs pos="100000">
                <a:schemeClr val="accent2"/>
              </a:gs>
            </a:gsLst>
            <a:lin ang="189007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Open Sans SemiBold"/>
                <a:ea typeface="Open Sans SemiBold"/>
                <a:cs typeface="Open Sans SemiBold"/>
                <a:sym typeface="Open Sans SemiBold"/>
              </a:rPr>
              <a:t>More info</a:t>
            </a:r>
            <a:endParaRPr>
              <a:solidFill>
                <a:schemeClr val="lt1"/>
              </a:solidFill>
              <a:latin typeface="Open Sans SemiBold"/>
              <a:ea typeface="Open Sans SemiBold"/>
              <a:cs typeface="Open Sans SemiBold"/>
              <a:sym typeface="Open Sans SemiBold"/>
            </a:endParaRPr>
          </a:p>
        </p:txBody>
      </p:sp>
      <p:sp>
        <p:nvSpPr>
          <p:cNvPr id="2004" name="Google Shape;2004;p73">
            <a:hlinkClick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05" name="Google Shape;2005;p73"/>
          <p:cNvGrpSpPr/>
          <p:nvPr/>
        </p:nvGrpSpPr>
        <p:grpSpPr>
          <a:xfrm rot="10800000">
            <a:off x="8745326" y="4425438"/>
            <a:ext cx="119400" cy="54900"/>
            <a:chOff x="8645564" y="4373138"/>
            <a:chExt cx="119400" cy="54900"/>
          </a:xfrm>
        </p:grpSpPr>
        <p:cxnSp>
          <p:nvCxnSpPr>
            <p:cNvPr id="2006" name="Google Shape;2006;p73"/>
            <p:cNvCxnSpPr/>
            <p:nvPr/>
          </p:nvCxnSpPr>
          <p:spPr>
            <a:xfrm>
              <a:off x="8707064" y="43731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2007" name="Google Shape;2007;p73"/>
            <p:cNvCxnSpPr/>
            <p:nvPr/>
          </p:nvCxnSpPr>
          <p:spPr>
            <a:xfrm flipH="1">
              <a:off x="8645564" y="43731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2008" name="Google Shape;2008;p73">
            <a:hlinkClick/>
          </p:cNvPr>
          <p:cNvSpPr/>
          <p:nvPr/>
        </p:nvSpPr>
        <p:spPr>
          <a:xfrm>
            <a:off x="114725" y="299560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73">
            <a:hlinkClick/>
          </p:cNvPr>
          <p:cNvSpPr/>
          <p:nvPr/>
        </p:nvSpPr>
        <p:spPr>
          <a:xfrm>
            <a:off x="131850" y="371135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73">
            <a:hlinkClick/>
          </p:cNvPr>
          <p:cNvSpPr/>
          <p:nvPr/>
        </p:nvSpPr>
        <p:spPr>
          <a:xfrm>
            <a:off x="131850" y="4313988"/>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73">
            <a:hlinkClick/>
          </p:cNvPr>
          <p:cNvSpPr/>
          <p:nvPr/>
        </p:nvSpPr>
        <p:spPr>
          <a:xfrm>
            <a:off x="131838" y="23665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73">
            <a:hlinkClick action="ppaction://hlinksldjump" r:id="rId4"/>
          </p:cNvPr>
          <p:cNvSpPr/>
          <p:nvPr/>
        </p:nvSpPr>
        <p:spPr>
          <a:xfrm>
            <a:off x="131838" y="17419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73"/>
          <p:cNvSpPr/>
          <p:nvPr/>
        </p:nvSpPr>
        <p:spPr>
          <a:xfrm>
            <a:off x="2632987" y="1556188"/>
            <a:ext cx="2260454" cy="501301"/>
          </a:xfrm>
          <a:prstGeom prst="rect">
            <a:avLst/>
          </a:prstGeom>
        </p:spPr>
        <p:txBody>
          <a:bodyPr>
            <a:prstTxWarp prst="textPlain"/>
          </a:bodyPr>
          <a:lstStyle/>
          <a:p>
            <a:pPr lvl="0" algn="ctr"/>
            <a:r>
              <a:rPr b="1" i="0">
                <a:ln>
                  <a:noFill/>
                </a:ln>
                <a:gradFill>
                  <a:gsLst>
                    <a:gs pos="0">
                      <a:schemeClr val="lt2"/>
                    </a:gs>
                    <a:gs pos="100000">
                      <a:schemeClr val="accent1"/>
                    </a:gs>
                  </a:gsLst>
                  <a:lin ang="0" scaled="0"/>
                </a:gradFill>
                <a:latin typeface="Open Sans"/>
              </a:rPr>
              <a:t>Review</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8"/>
          <p:cNvSpPr/>
          <p:nvPr/>
        </p:nvSpPr>
        <p:spPr>
          <a:xfrm>
            <a:off x="1985038" y="2912600"/>
            <a:ext cx="5448600" cy="9432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8"/>
          <p:cNvSpPr txBox="1"/>
          <p:nvPr>
            <p:ph type="title"/>
          </p:nvPr>
        </p:nvSpPr>
        <p:spPr>
          <a:xfrm>
            <a:off x="1663100" y="1532675"/>
            <a:ext cx="6259200" cy="126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Types</a:t>
            </a:r>
            <a:endParaRPr/>
          </a:p>
        </p:txBody>
      </p:sp>
      <p:grpSp>
        <p:nvGrpSpPr>
          <p:cNvPr id="402" name="Google Shape;402;p38"/>
          <p:cNvGrpSpPr/>
          <p:nvPr/>
        </p:nvGrpSpPr>
        <p:grpSpPr>
          <a:xfrm>
            <a:off x="192327" y="335373"/>
            <a:ext cx="239095" cy="171413"/>
            <a:chOff x="-1593925" y="-140225"/>
            <a:chExt cx="331800" cy="237875"/>
          </a:xfrm>
        </p:grpSpPr>
        <p:cxnSp>
          <p:nvCxnSpPr>
            <p:cNvPr id="403" name="Google Shape;403;p38"/>
            <p:cNvCxnSpPr/>
            <p:nvPr/>
          </p:nvCxnSpPr>
          <p:spPr>
            <a:xfrm>
              <a:off x="-1593925" y="-140225"/>
              <a:ext cx="331800" cy="0"/>
            </a:xfrm>
            <a:prstGeom prst="straightConnector1">
              <a:avLst/>
            </a:prstGeom>
            <a:noFill/>
            <a:ln cap="rnd" cmpd="sng" w="28575">
              <a:solidFill>
                <a:schemeClr val="lt1"/>
              </a:solidFill>
              <a:prstDash val="solid"/>
              <a:round/>
              <a:headEnd len="med" w="med" type="none"/>
              <a:tailEnd len="med" w="med" type="none"/>
            </a:ln>
          </p:spPr>
        </p:cxnSp>
        <p:cxnSp>
          <p:nvCxnSpPr>
            <p:cNvPr id="404" name="Google Shape;404;p38"/>
            <p:cNvCxnSpPr/>
            <p:nvPr/>
          </p:nvCxnSpPr>
          <p:spPr>
            <a:xfrm>
              <a:off x="-1593925" y="-21287"/>
              <a:ext cx="331800" cy="0"/>
            </a:xfrm>
            <a:prstGeom prst="straightConnector1">
              <a:avLst/>
            </a:prstGeom>
            <a:noFill/>
            <a:ln cap="rnd" cmpd="sng" w="28575">
              <a:solidFill>
                <a:schemeClr val="lt1"/>
              </a:solidFill>
              <a:prstDash val="solid"/>
              <a:round/>
              <a:headEnd len="med" w="med" type="none"/>
              <a:tailEnd len="med" w="med" type="none"/>
            </a:ln>
          </p:spPr>
        </p:cxnSp>
        <p:cxnSp>
          <p:nvCxnSpPr>
            <p:cNvPr id="405" name="Google Shape;405;p38"/>
            <p:cNvCxnSpPr/>
            <p:nvPr/>
          </p:nvCxnSpPr>
          <p:spPr>
            <a:xfrm>
              <a:off x="-1593925" y="97650"/>
              <a:ext cx="331800" cy="0"/>
            </a:xfrm>
            <a:prstGeom prst="straightConnector1">
              <a:avLst/>
            </a:prstGeom>
            <a:noFill/>
            <a:ln cap="rnd" cmpd="sng" w="28575">
              <a:solidFill>
                <a:schemeClr val="lt1"/>
              </a:solidFill>
              <a:prstDash val="solid"/>
              <a:round/>
              <a:headEnd len="med" w="med" type="none"/>
              <a:tailEnd len="med" w="med" type="none"/>
            </a:ln>
          </p:spPr>
        </p:cxnSp>
      </p:grpSp>
      <p:grpSp>
        <p:nvGrpSpPr>
          <p:cNvPr id="406" name="Google Shape;406;p38"/>
          <p:cNvGrpSpPr/>
          <p:nvPr/>
        </p:nvGrpSpPr>
        <p:grpSpPr>
          <a:xfrm>
            <a:off x="192331" y="1823751"/>
            <a:ext cx="239088" cy="182056"/>
            <a:chOff x="359175" y="637250"/>
            <a:chExt cx="255300" cy="194400"/>
          </a:xfrm>
        </p:grpSpPr>
        <p:grpSp>
          <p:nvGrpSpPr>
            <p:cNvPr id="407" name="Google Shape;407;p38"/>
            <p:cNvGrpSpPr/>
            <p:nvPr/>
          </p:nvGrpSpPr>
          <p:grpSpPr>
            <a:xfrm>
              <a:off x="359175" y="637250"/>
              <a:ext cx="255300" cy="78000"/>
              <a:chOff x="648300" y="324950"/>
              <a:chExt cx="255300" cy="78000"/>
            </a:xfrm>
          </p:grpSpPr>
          <p:cxnSp>
            <p:nvCxnSpPr>
              <p:cNvPr id="408" name="Google Shape;408;p38"/>
              <p:cNvCxnSpPr/>
              <p:nvPr/>
            </p:nvCxnSpPr>
            <p:spPr>
              <a:xfrm flipH="1" rot="10800000">
                <a:off x="648300" y="324950"/>
                <a:ext cx="127800" cy="78000"/>
              </a:xfrm>
              <a:prstGeom prst="straightConnector1">
                <a:avLst/>
              </a:prstGeom>
              <a:noFill/>
              <a:ln cap="rnd" cmpd="sng" w="28575">
                <a:solidFill>
                  <a:schemeClr val="lt1"/>
                </a:solidFill>
                <a:prstDash val="solid"/>
                <a:round/>
                <a:headEnd len="med" w="med" type="none"/>
                <a:tailEnd len="med" w="med" type="none"/>
              </a:ln>
            </p:spPr>
          </p:cxnSp>
          <p:cxnSp>
            <p:nvCxnSpPr>
              <p:cNvPr id="409" name="Google Shape;409;p38"/>
              <p:cNvCxnSpPr/>
              <p:nvPr/>
            </p:nvCxnSpPr>
            <p:spPr>
              <a:xfrm rot="10800000">
                <a:off x="776100" y="324950"/>
                <a:ext cx="127500" cy="78000"/>
              </a:xfrm>
              <a:prstGeom prst="straightConnector1">
                <a:avLst/>
              </a:prstGeom>
              <a:noFill/>
              <a:ln cap="rnd" cmpd="sng" w="28575">
                <a:solidFill>
                  <a:schemeClr val="lt1"/>
                </a:solidFill>
                <a:prstDash val="solid"/>
                <a:round/>
                <a:headEnd len="med" w="med" type="none"/>
                <a:tailEnd len="med" w="med" type="none"/>
              </a:ln>
            </p:spPr>
          </p:cxnSp>
        </p:grpSp>
        <p:sp>
          <p:nvSpPr>
            <p:cNvPr id="410" name="Google Shape;410;p38"/>
            <p:cNvSpPr/>
            <p:nvPr/>
          </p:nvSpPr>
          <p:spPr>
            <a:xfrm>
              <a:off x="404725" y="637250"/>
              <a:ext cx="166500" cy="194400"/>
            </a:xfrm>
            <a:custGeom>
              <a:rect b="b" l="l" r="r" t="t"/>
              <a:pathLst>
                <a:path extrusionOk="0" h="7776" w="6660">
                  <a:moveTo>
                    <a:pt x="0" y="2108"/>
                  </a:moveTo>
                  <a:lnTo>
                    <a:pt x="2" y="7776"/>
                  </a:lnTo>
                  <a:lnTo>
                    <a:pt x="6566" y="7776"/>
                  </a:lnTo>
                  <a:lnTo>
                    <a:pt x="6660" y="2108"/>
                  </a:lnTo>
                  <a:lnTo>
                    <a:pt x="3250" y="0"/>
                  </a:lnTo>
                  <a:close/>
                </a:path>
              </a:pathLst>
            </a:custGeom>
            <a:noFill/>
            <a:ln cap="flat" cmpd="sng" w="28575">
              <a:solidFill>
                <a:schemeClr val="lt1"/>
              </a:solidFill>
              <a:prstDash val="solid"/>
              <a:round/>
              <a:headEnd len="med" w="med" type="none"/>
              <a:tailEnd len="med" w="med" type="none"/>
            </a:ln>
          </p:spPr>
        </p:sp>
      </p:grpSp>
      <p:grpSp>
        <p:nvGrpSpPr>
          <p:cNvPr id="411" name="Google Shape;411;p38"/>
          <p:cNvGrpSpPr/>
          <p:nvPr/>
        </p:nvGrpSpPr>
        <p:grpSpPr>
          <a:xfrm>
            <a:off x="223675" y="3084858"/>
            <a:ext cx="176400" cy="263091"/>
            <a:chOff x="519725" y="1778180"/>
            <a:chExt cx="176400" cy="263091"/>
          </a:xfrm>
        </p:grpSpPr>
        <p:sp>
          <p:nvSpPr>
            <p:cNvPr id="412" name="Google Shape;412;p38"/>
            <p:cNvSpPr/>
            <p:nvPr/>
          </p:nvSpPr>
          <p:spPr>
            <a:xfrm>
              <a:off x="564482" y="1778180"/>
              <a:ext cx="87000" cy="87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8"/>
            <p:cNvSpPr/>
            <p:nvPr/>
          </p:nvSpPr>
          <p:spPr>
            <a:xfrm rot="5400000">
              <a:off x="519725" y="1864870"/>
              <a:ext cx="176400" cy="176400"/>
            </a:xfrm>
            <a:prstGeom prst="pie">
              <a:avLst>
                <a:gd fmla="val 5432773" name="adj1"/>
                <a:gd fmla="val 1620000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38"/>
          <p:cNvGrpSpPr/>
          <p:nvPr/>
        </p:nvGrpSpPr>
        <p:grpSpPr>
          <a:xfrm>
            <a:off x="223675" y="4427100"/>
            <a:ext cx="176400" cy="176400"/>
            <a:chOff x="514225" y="2875375"/>
            <a:chExt cx="176400" cy="176400"/>
          </a:xfrm>
        </p:grpSpPr>
        <p:sp>
          <p:nvSpPr>
            <p:cNvPr id="415" name="Google Shape;415;p38"/>
            <p:cNvSpPr/>
            <p:nvPr/>
          </p:nvSpPr>
          <p:spPr>
            <a:xfrm>
              <a:off x="514225" y="2875375"/>
              <a:ext cx="176400" cy="1764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6" name="Google Shape;416;p38"/>
            <p:cNvCxnSpPr/>
            <p:nvPr/>
          </p:nvCxnSpPr>
          <p:spPr>
            <a:xfrm>
              <a:off x="602425" y="2922150"/>
              <a:ext cx="0" cy="46500"/>
            </a:xfrm>
            <a:prstGeom prst="straightConnector1">
              <a:avLst/>
            </a:prstGeom>
            <a:noFill/>
            <a:ln cap="rnd" cmpd="sng" w="28575">
              <a:solidFill>
                <a:schemeClr val="lt1"/>
              </a:solidFill>
              <a:prstDash val="solid"/>
              <a:round/>
              <a:headEnd len="med" w="med" type="none"/>
              <a:tailEnd len="med" w="med" type="none"/>
            </a:ln>
          </p:spPr>
        </p:cxnSp>
        <p:cxnSp>
          <p:nvCxnSpPr>
            <p:cNvPr id="417" name="Google Shape;417;p38"/>
            <p:cNvCxnSpPr/>
            <p:nvPr/>
          </p:nvCxnSpPr>
          <p:spPr>
            <a:xfrm rot="10800000">
              <a:off x="602450" y="2968650"/>
              <a:ext cx="38700" cy="0"/>
            </a:xfrm>
            <a:prstGeom prst="straightConnector1">
              <a:avLst/>
            </a:prstGeom>
            <a:noFill/>
            <a:ln cap="rnd" cmpd="sng" w="28575">
              <a:solidFill>
                <a:schemeClr val="lt1"/>
              </a:solidFill>
              <a:prstDash val="solid"/>
              <a:round/>
              <a:headEnd len="med" w="med" type="none"/>
              <a:tailEnd len="med" w="med" type="none"/>
            </a:ln>
          </p:spPr>
        </p:cxnSp>
      </p:grpSp>
      <p:sp>
        <p:nvSpPr>
          <p:cNvPr id="418" name="Google Shape;418;p38"/>
          <p:cNvSpPr/>
          <p:nvPr/>
        </p:nvSpPr>
        <p:spPr>
          <a:xfrm>
            <a:off x="1300000" y="302117"/>
            <a:ext cx="4665600" cy="237900"/>
          </a:xfrm>
          <a:prstGeom prst="roundRect">
            <a:avLst>
              <a:gd fmla="val 50000" name="adj"/>
            </a:avLst>
          </a:prstGeom>
          <a:gradFill>
            <a:gsLst>
              <a:gs pos="0">
                <a:schemeClr val="lt2"/>
              </a:gs>
              <a:gs pos="100000">
                <a:schemeClr val="accent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Open Sans"/>
                <a:ea typeface="Open Sans"/>
                <a:cs typeface="Open Sans"/>
                <a:sym typeface="Open Sans"/>
              </a:rPr>
              <a:t>Buscar en la web...</a:t>
            </a:r>
            <a:endParaRPr sz="1000">
              <a:solidFill>
                <a:schemeClr val="lt1"/>
              </a:solidFill>
              <a:latin typeface="Open Sans"/>
              <a:ea typeface="Open Sans"/>
              <a:cs typeface="Open Sans"/>
              <a:sym typeface="Open Sans"/>
            </a:endParaRPr>
          </a:p>
        </p:txBody>
      </p:sp>
      <p:sp>
        <p:nvSpPr>
          <p:cNvPr id="419" name="Google Shape;419;p38">
            <a:hlinkClick action="ppaction://hlinkshowjump?jump=nextslide"/>
          </p:cNvPr>
          <p:cNvSpPr/>
          <p:nvPr/>
        </p:nvSpPr>
        <p:spPr>
          <a:xfrm rot="10800000">
            <a:off x="8654437" y="4302300"/>
            <a:ext cx="301200" cy="301200"/>
          </a:xfrm>
          <a:prstGeom prst="ellipse">
            <a:avLst/>
          </a:prstGeom>
          <a:gradFill>
            <a:gsLst>
              <a:gs pos="0">
                <a:schemeClr val="lt2"/>
              </a:gs>
              <a:gs pos="100000">
                <a:schemeClr val="accent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0" name="Google Shape;420;p38"/>
          <p:cNvGrpSpPr/>
          <p:nvPr/>
        </p:nvGrpSpPr>
        <p:grpSpPr>
          <a:xfrm rot="10800000">
            <a:off x="8745326" y="4425438"/>
            <a:ext cx="119400" cy="54900"/>
            <a:chOff x="8645564" y="4373138"/>
            <a:chExt cx="119400" cy="54900"/>
          </a:xfrm>
        </p:grpSpPr>
        <p:cxnSp>
          <p:nvCxnSpPr>
            <p:cNvPr id="421" name="Google Shape;421;p38"/>
            <p:cNvCxnSpPr/>
            <p:nvPr/>
          </p:nvCxnSpPr>
          <p:spPr>
            <a:xfrm>
              <a:off x="8707064" y="43731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422" name="Google Shape;422;p38"/>
            <p:cNvCxnSpPr/>
            <p:nvPr/>
          </p:nvCxnSpPr>
          <p:spPr>
            <a:xfrm flipH="1">
              <a:off x="8645564" y="43731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423" name="Google Shape;423;p38">
            <a:hlinkClick/>
          </p:cNvPr>
          <p:cNvSpPr/>
          <p:nvPr/>
        </p:nvSpPr>
        <p:spPr>
          <a:xfrm>
            <a:off x="114725" y="299560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8">
            <a:hlinkClick/>
          </p:cNvPr>
          <p:cNvSpPr/>
          <p:nvPr/>
        </p:nvSpPr>
        <p:spPr>
          <a:xfrm>
            <a:off x="131850" y="4313988"/>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8">
            <a:hlinkClick action="ppaction://hlinksldjump" r:id="rId3"/>
          </p:cNvPr>
          <p:cNvSpPr/>
          <p:nvPr/>
        </p:nvSpPr>
        <p:spPr>
          <a:xfrm>
            <a:off x="131838" y="17419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8">
            <a:hlinkClick action="ppaction://hlinkshowjump?jump=previousslide"/>
          </p:cNvPr>
          <p:cNvSpPr/>
          <p:nvPr/>
        </p:nvSpPr>
        <p:spPr>
          <a:xfrm>
            <a:off x="8654437" y="3856175"/>
            <a:ext cx="301200" cy="301200"/>
          </a:xfrm>
          <a:prstGeom prst="ellipse">
            <a:avLst/>
          </a:prstGeom>
          <a:gradFill>
            <a:gsLst>
              <a:gs pos="0">
                <a:schemeClr val="lt2"/>
              </a:gs>
              <a:gs pos="100000">
                <a:schemeClr val="accent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7" name="Google Shape;427;p38"/>
          <p:cNvGrpSpPr/>
          <p:nvPr/>
        </p:nvGrpSpPr>
        <p:grpSpPr>
          <a:xfrm>
            <a:off x="8745348" y="3979338"/>
            <a:ext cx="119400" cy="54900"/>
            <a:chOff x="8745348" y="3979338"/>
            <a:chExt cx="119400" cy="54900"/>
          </a:xfrm>
        </p:grpSpPr>
        <p:cxnSp>
          <p:nvCxnSpPr>
            <p:cNvPr id="428" name="Google Shape;428;p38">
              <a:hlinkClick action="ppaction://hlinkshowjump?jump=previousslide"/>
            </p:cNvPr>
            <p:cNvCxnSpPr/>
            <p:nvPr/>
          </p:nvCxnSpPr>
          <p:spPr>
            <a:xfrm>
              <a:off x="8806848" y="39793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429" name="Google Shape;429;p38">
              <a:hlinkClick action="ppaction://hlinkshowjump?jump=previousslide"/>
            </p:cNvPr>
            <p:cNvCxnSpPr/>
            <p:nvPr/>
          </p:nvCxnSpPr>
          <p:spPr>
            <a:xfrm flipH="1">
              <a:off x="8745348" y="39793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430" name="Google Shape;430;p38"/>
          <p:cNvSpPr txBox="1"/>
          <p:nvPr>
            <p:ph idx="1" type="subTitle"/>
          </p:nvPr>
        </p:nvSpPr>
        <p:spPr>
          <a:xfrm>
            <a:off x="2273088" y="2912600"/>
            <a:ext cx="4872600" cy="9432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solidFill>
                  <a:schemeClr val="dk1"/>
                </a:solidFill>
              </a:rPr>
              <a:t>Search “Python online IDE”</a:t>
            </a:r>
            <a:endParaRPr>
              <a:solidFill>
                <a:schemeClr val="dk1"/>
              </a:solidFill>
            </a:endParaRPr>
          </a:p>
        </p:txBody>
      </p:sp>
      <p:sp>
        <p:nvSpPr>
          <p:cNvPr id="431" name="Google Shape;431;p38"/>
          <p:cNvSpPr/>
          <p:nvPr/>
        </p:nvSpPr>
        <p:spPr>
          <a:xfrm rot="-5400000">
            <a:off x="181950" y="2218475"/>
            <a:ext cx="423000" cy="6537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2" name="Google Shape;432;p38"/>
          <p:cNvGrpSpPr/>
          <p:nvPr/>
        </p:nvGrpSpPr>
        <p:grpSpPr>
          <a:xfrm>
            <a:off x="223704" y="2465582"/>
            <a:ext cx="176342" cy="159500"/>
            <a:chOff x="518158" y="1088300"/>
            <a:chExt cx="176342" cy="159500"/>
          </a:xfrm>
        </p:grpSpPr>
        <p:cxnSp>
          <p:nvCxnSpPr>
            <p:cNvPr id="433" name="Google Shape;433;p38"/>
            <p:cNvCxnSpPr/>
            <p:nvPr/>
          </p:nvCxnSpPr>
          <p:spPr>
            <a:xfrm>
              <a:off x="518158" y="1183900"/>
              <a:ext cx="0" cy="63900"/>
            </a:xfrm>
            <a:prstGeom prst="straightConnector1">
              <a:avLst/>
            </a:prstGeom>
            <a:noFill/>
            <a:ln cap="rnd" cmpd="sng" w="28575">
              <a:solidFill>
                <a:schemeClr val="lt1"/>
              </a:solidFill>
              <a:prstDash val="solid"/>
              <a:round/>
              <a:headEnd len="med" w="med" type="none"/>
              <a:tailEnd len="med" w="med" type="none"/>
            </a:ln>
          </p:spPr>
        </p:cxnSp>
        <p:cxnSp>
          <p:nvCxnSpPr>
            <p:cNvPr id="434" name="Google Shape;434;p38"/>
            <p:cNvCxnSpPr/>
            <p:nvPr/>
          </p:nvCxnSpPr>
          <p:spPr>
            <a:xfrm>
              <a:off x="606329" y="1137700"/>
              <a:ext cx="0" cy="110100"/>
            </a:xfrm>
            <a:prstGeom prst="straightConnector1">
              <a:avLst/>
            </a:prstGeom>
            <a:noFill/>
            <a:ln cap="rnd" cmpd="sng" w="28575">
              <a:solidFill>
                <a:schemeClr val="lt1"/>
              </a:solidFill>
              <a:prstDash val="solid"/>
              <a:round/>
              <a:headEnd len="med" w="med" type="none"/>
              <a:tailEnd len="med" w="med" type="none"/>
            </a:ln>
          </p:spPr>
        </p:cxnSp>
        <p:cxnSp>
          <p:nvCxnSpPr>
            <p:cNvPr id="435" name="Google Shape;435;p38"/>
            <p:cNvCxnSpPr/>
            <p:nvPr/>
          </p:nvCxnSpPr>
          <p:spPr>
            <a:xfrm>
              <a:off x="694500" y="1088300"/>
              <a:ext cx="0" cy="159300"/>
            </a:xfrm>
            <a:prstGeom prst="straightConnector1">
              <a:avLst/>
            </a:prstGeom>
            <a:noFill/>
            <a:ln cap="rnd" cmpd="sng" w="28575">
              <a:solidFill>
                <a:schemeClr val="lt1"/>
              </a:solidFill>
              <a:prstDash val="solid"/>
              <a:round/>
              <a:headEnd len="med" w="med" type="none"/>
              <a:tailEnd len="med" w="med" type="none"/>
            </a:ln>
          </p:spPr>
        </p:cxnSp>
      </p:grpSp>
      <p:sp>
        <p:nvSpPr>
          <p:cNvPr id="436" name="Google Shape;436;p38">
            <a:hlinkClick/>
          </p:cNvPr>
          <p:cNvSpPr/>
          <p:nvPr/>
        </p:nvSpPr>
        <p:spPr>
          <a:xfrm>
            <a:off x="131838" y="23665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7" name="Google Shape;437;p38"/>
          <p:cNvGrpSpPr/>
          <p:nvPr/>
        </p:nvGrpSpPr>
        <p:grpSpPr>
          <a:xfrm>
            <a:off x="218275" y="3807724"/>
            <a:ext cx="187200" cy="159600"/>
            <a:chOff x="508825" y="2429151"/>
            <a:chExt cx="187200" cy="159600"/>
          </a:xfrm>
        </p:grpSpPr>
        <p:sp>
          <p:nvSpPr>
            <p:cNvPr id="438" name="Google Shape;438;p38"/>
            <p:cNvSpPr/>
            <p:nvPr/>
          </p:nvSpPr>
          <p:spPr>
            <a:xfrm>
              <a:off x="508825" y="2429151"/>
              <a:ext cx="187200" cy="159600"/>
            </a:xfrm>
            <a:prstGeom prst="snip1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8"/>
            <p:cNvSpPr/>
            <p:nvPr/>
          </p:nvSpPr>
          <p:spPr>
            <a:xfrm>
              <a:off x="644725" y="2430650"/>
              <a:ext cx="48825" cy="52400"/>
            </a:xfrm>
            <a:custGeom>
              <a:rect b="b" l="l" r="r" t="t"/>
              <a:pathLst>
                <a:path extrusionOk="0" h="2096" w="1953">
                  <a:moveTo>
                    <a:pt x="0" y="0"/>
                  </a:moveTo>
                  <a:lnTo>
                    <a:pt x="1024" y="167"/>
                  </a:lnTo>
                  <a:lnTo>
                    <a:pt x="1905" y="1286"/>
                  </a:lnTo>
                  <a:lnTo>
                    <a:pt x="1953" y="2096"/>
                  </a:lnTo>
                  <a:lnTo>
                    <a:pt x="24" y="2096"/>
                  </a:lnTo>
                  <a:close/>
                </a:path>
              </a:pathLst>
            </a:custGeom>
            <a:solidFill>
              <a:schemeClr val="lt1"/>
            </a:solidFill>
            <a:ln cap="flat" cmpd="sng" w="28575">
              <a:solidFill>
                <a:schemeClr val="lt1"/>
              </a:solidFill>
              <a:prstDash val="solid"/>
              <a:round/>
              <a:headEnd len="med" w="med" type="none"/>
              <a:tailEnd len="med" w="med" type="none"/>
            </a:ln>
          </p:spPr>
        </p:sp>
      </p:grpSp>
      <p:sp>
        <p:nvSpPr>
          <p:cNvPr id="440" name="Google Shape;440;p38">
            <a:hlinkClick/>
          </p:cNvPr>
          <p:cNvSpPr/>
          <p:nvPr/>
        </p:nvSpPr>
        <p:spPr>
          <a:xfrm>
            <a:off x="131850" y="371135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7" name="Shape 2017"/>
        <p:cNvGrpSpPr/>
        <p:nvPr/>
      </p:nvGrpSpPr>
      <p:grpSpPr>
        <a:xfrm>
          <a:off x="0" y="0"/>
          <a:ext cx="0" cy="0"/>
          <a:chOff x="0" y="0"/>
          <a:chExt cx="0" cy="0"/>
        </a:xfrm>
      </p:grpSpPr>
      <p:sp>
        <p:nvSpPr>
          <p:cNvPr id="2018" name="Google Shape;2018;p74"/>
          <p:cNvSpPr txBox="1"/>
          <p:nvPr/>
        </p:nvSpPr>
        <p:spPr>
          <a:xfrm>
            <a:off x="2420850" y="159350"/>
            <a:ext cx="43023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chemeClr val="lt1"/>
                </a:solidFill>
                <a:latin typeface="Open Sans"/>
                <a:ea typeface="Open Sans"/>
                <a:cs typeface="Open Sans"/>
                <a:sym typeface="Open Sans"/>
              </a:rPr>
              <a:t>Variables</a:t>
            </a:r>
            <a:endParaRPr/>
          </a:p>
        </p:txBody>
      </p:sp>
      <p:sp>
        <p:nvSpPr>
          <p:cNvPr id="2019" name="Google Shape;2019;p74"/>
          <p:cNvSpPr/>
          <p:nvPr/>
        </p:nvSpPr>
        <p:spPr>
          <a:xfrm>
            <a:off x="2164275" y="2108725"/>
            <a:ext cx="1980600" cy="18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dvent Pro"/>
              <a:ea typeface="Advent Pro"/>
              <a:cs typeface="Advent Pro"/>
              <a:sym typeface="Advent Pro"/>
            </a:endParaRPr>
          </a:p>
        </p:txBody>
      </p:sp>
      <p:sp>
        <p:nvSpPr>
          <p:cNvPr id="2020" name="Google Shape;2020;p74"/>
          <p:cNvSpPr txBox="1"/>
          <p:nvPr/>
        </p:nvSpPr>
        <p:spPr>
          <a:xfrm>
            <a:off x="2833550" y="2584075"/>
            <a:ext cx="9675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600">
                <a:solidFill>
                  <a:schemeClr val="lt1"/>
                </a:solidFill>
                <a:latin typeface="Advent Pro"/>
                <a:ea typeface="Advent Pro"/>
                <a:cs typeface="Advent Pro"/>
                <a:sym typeface="Advent Pro"/>
              </a:rPr>
              <a:t>10</a:t>
            </a:r>
            <a:endParaRPr sz="4600">
              <a:solidFill>
                <a:schemeClr val="lt1"/>
              </a:solidFill>
              <a:latin typeface="Advent Pro"/>
              <a:ea typeface="Advent Pro"/>
              <a:cs typeface="Advent Pro"/>
              <a:sym typeface="Advent Pro"/>
            </a:endParaRPr>
          </a:p>
        </p:txBody>
      </p:sp>
      <p:cxnSp>
        <p:nvCxnSpPr>
          <p:cNvPr id="2021" name="Google Shape;2021;p74"/>
          <p:cNvCxnSpPr/>
          <p:nvPr/>
        </p:nvCxnSpPr>
        <p:spPr>
          <a:xfrm flipH="1" rot="10800000">
            <a:off x="4421025" y="3070600"/>
            <a:ext cx="922200" cy="136200"/>
          </a:xfrm>
          <a:prstGeom prst="straightConnector1">
            <a:avLst/>
          </a:prstGeom>
          <a:noFill/>
          <a:ln cap="flat" cmpd="sng" w="38100">
            <a:solidFill>
              <a:schemeClr val="accent2"/>
            </a:solidFill>
            <a:prstDash val="solid"/>
            <a:round/>
            <a:headEnd len="med" w="med" type="none"/>
            <a:tailEnd len="med" w="med" type="triangle"/>
          </a:ln>
        </p:spPr>
      </p:cxnSp>
      <p:sp>
        <p:nvSpPr>
          <p:cNvPr id="2022" name="Google Shape;2022;p74"/>
          <p:cNvSpPr txBox="1"/>
          <p:nvPr/>
        </p:nvSpPr>
        <p:spPr>
          <a:xfrm>
            <a:off x="5418875" y="2586900"/>
            <a:ext cx="228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Advent Pro"/>
                <a:ea typeface="Advent Pro"/>
                <a:cs typeface="Advent Pro"/>
                <a:sym typeface="Advent Pro"/>
              </a:rPr>
              <a:t>Named “price”</a:t>
            </a:r>
            <a:endParaRPr sz="1800">
              <a:solidFill>
                <a:schemeClr val="lt1"/>
              </a:solidFill>
              <a:latin typeface="Advent Pro"/>
              <a:ea typeface="Advent Pro"/>
              <a:cs typeface="Advent Pro"/>
              <a:sym typeface="Advent Pro"/>
            </a:endParaRPr>
          </a:p>
        </p:txBody>
      </p:sp>
      <p:pic>
        <p:nvPicPr>
          <p:cNvPr id="2023" name="Google Shape;2023;p74"/>
          <p:cNvPicPr preferRelativeResize="0"/>
          <p:nvPr/>
        </p:nvPicPr>
        <p:blipFill>
          <a:blip r:embed="rId3">
            <a:alphaModFix/>
          </a:blip>
          <a:stretch>
            <a:fillRect/>
          </a:stretch>
        </p:blipFill>
        <p:spPr>
          <a:xfrm>
            <a:off x="3742113" y="943125"/>
            <a:ext cx="2280000" cy="75339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7" name="Shape 2027"/>
        <p:cNvGrpSpPr/>
        <p:nvPr/>
      </p:nvGrpSpPr>
      <p:grpSpPr>
        <a:xfrm>
          <a:off x="0" y="0"/>
          <a:ext cx="0" cy="0"/>
          <a:chOff x="0" y="0"/>
          <a:chExt cx="0" cy="0"/>
        </a:xfrm>
      </p:grpSpPr>
      <p:sp>
        <p:nvSpPr>
          <p:cNvPr id="2028" name="Google Shape;2028;p75"/>
          <p:cNvSpPr/>
          <p:nvPr/>
        </p:nvSpPr>
        <p:spPr>
          <a:xfrm>
            <a:off x="1974089" y="1357575"/>
            <a:ext cx="2470500" cy="1420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75"/>
          <p:cNvSpPr/>
          <p:nvPr/>
        </p:nvSpPr>
        <p:spPr>
          <a:xfrm>
            <a:off x="5347401" y="1357575"/>
            <a:ext cx="2470500" cy="1420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75"/>
          <p:cNvSpPr/>
          <p:nvPr/>
        </p:nvSpPr>
        <p:spPr>
          <a:xfrm>
            <a:off x="1974089" y="3059550"/>
            <a:ext cx="2470500" cy="1420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75"/>
          <p:cNvSpPr/>
          <p:nvPr/>
        </p:nvSpPr>
        <p:spPr>
          <a:xfrm>
            <a:off x="5347401" y="3059550"/>
            <a:ext cx="2470500" cy="1420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75"/>
          <p:cNvSpPr/>
          <p:nvPr/>
        </p:nvSpPr>
        <p:spPr>
          <a:xfrm>
            <a:off x="1566950" y="1117850"/>
            <a:ext cx="642000" cy="642000"/>
          </a:xfrm>
          <a:prstGeom prst="ellipse">
            <a:avLst/>
          </a:prstGeom>
          <a:gradFill>
            <a:gsLst>
              <a:gs pos="0">
                <a:schemeClr val="lt2"/>
              </a:gs>
              <a:gs pos="100000">
                <a:schemeClr val="accen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75"/>
          <p:cNvSpPr/>
          <p:nvPr/>
        </p:nvSpPr>
        <p:spPr>
          <a:xfrm>
            <a:off x="1566950" y="2754303"/>
            <a:ext cx="642000" cy="6420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75"/>
          <p:cNvSpPr/>
          <p:nvPr/>
        </p:nvSpPr>
        <p:spPr>
          <a:xfrm>
            <a:off x="4952113" y="1107130"/>
            <a:ext cx="642000" cy="642000"/>
          </a:xfrm>
          <a:prstGeom prst="ellipse">
            <a:avLst/>
          </a:prstGeom>
          <a:gradFill>
            <a:gsLst>
              <a:gs pos="0">
                <a:schemeClr val="accent1"/>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75"/>
          <p:cNvSpPr/>
          <p:nvPr/>
        </p:nvSpPr>
        <p:spPr>
          <a:xfrm>
            <a:off x="4952113" y="2819783"/>
            <a:ext cx="642000" cy="642000"/>
          </a:xfrm>
          <a:prstGeom prst="ellipse">
            <a:avLst/>
          </a:prstGeom>
          <a:gradFill>
            <a:gsLst>
              <a:gs pos="0">
                <a:schemeClr val="lt2"/>
              </a:gs>
              <a:gs pos="100000">
                <a:schemeClr val="accent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75"/>
          <p:cNvSpPr txBox="1"/>
          <p:nvPr>
            <p:ph idx="2" type="title"/>
          </p:nvPr>
        </p:nvSpPr>
        <p:spPr>
          <a:xfrm>
            <a:off x="1566950" y="1179800"/>
            <a:ext cx="642000" cy="5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a:t>01</a:t>
            </a:r>
            <a:endParaRPr/>
          </a:p>
        </p:txBody>
      </p:sp>
      <p:sp>
        <p:nvSpPr>
          <p:cNvPr id="2037" name="Google Shape;2037;p75"/>
          <p:cNvSpPr txBox="1"/>
          <p:nvPr>
            <p:ph idx="3" type="title"/>
          </p:nvPr>
        </p:nvSpPr>
        <p:spPr>
          <a:xfrm>
            <a:off x="4952100" y="1169075"/>
            <a:ext cx="642000" cy="5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a:t>03</a:t>
            </a:r>
            <a:endParaRPr/>
          </a:p>
        </p:txBody>
      </p:sp>
      <p:sp>
        <p:nvSpPr>
          <p:cNvPr id="2038" name="Google Shape;2038;p75"/>
          <p:cNvSpPr txBox="1"/>
          <p:nvPr>
            <p:ph idx="4" type="title"/>
          </p:nvPr>
        </p:nvSpPr>
        <p:spPr>
          <a:xfrm>
            <a:off x="1566938" y="2816250"/>
            <a:ext cx="642000" cy="5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a:t>02</a:t>
            </a:r>
            <a:endParaRPr/>
          </a:p>
        </p:txBody>
      </p:sp>
      <p:sp>
        <p:nvSpPr>
          <p:cNvPr id="2039" name="Google Shape;2039;p75"/>
          <p:cNvSpPr txBox="1"/>
          <p:nvPr>
            <p:ph idx="5" type="title"/>
          </p:nvPr>
        </p:nvSpPr>
        <p:spPr>
          <a:xfrm>
            <a:off x="4952110" y="2881725"/>
            <a:ext cx="642000" cy="5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a:t>04</a:t>
            </a:r>
            <a:endParaRPr/>
          </a:p>
        </p:txBody>
      </p:sp>
      <p:sp>
        <p:nvSpPr>
          <p:cNvPr id="2040" name="Google Shape;2040;p75"/>
          <p:cNvSpPr txBox="1"/>
          <p:nvPr>
            <p:ph idx="6" type="title"/>
          </p:nvPr>
        </p:nvSpPr>
        <p:spPr>
          <a:xfrm>
            <a:off x="2086596" y="1546350"/>
            <a:ext cx="1848000" cy="46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a:t>Integers</a:t>
            </a:r>
            <a:endParaRPr/>
          </a:p>
        </p:txBody>
      </p:sp>
      <p:sp>
        <p:nvSpPr>
          <p:cNvPr id="2041" name="Google Shape;2041;p75"/>
          <p:cNvSpPr txBox="1"/>
          <p:nvPr>
            <p:ph idx="7" type="title"/>
          </p:nvPr>
        </p:nvSpPr>
        <p:spPr>
          <a:xfrm>
            <a:off x="2086596" y="3248329"/>
            <a:ext cx="1848000" cy="46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a:t>Floats</a:t>
            </a:r>
            <a:endParaRPr/>
          </a:p>
        </p:txBody>
      </p:sp>
      <p:sp>
        <p:nvSpPr>
          <p:cNvPr id="2042" name="Google Shape;2042;p75"/>
          <p:cNvSpPr txBox="1"/>
          <p:nvPr>
            <p:ph idx="8" type="title"/>
          </p:nvPr>
        </p:nvSpPr>
        <p:spPr>
          <a:xfrm>
            <a:off x="5459913" y="1546350"/>
            <a:ext cx="1848000" cy="46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a:t>Boolean</a:t>
            </a:r>
            <a:endParaRPr/>
          </a:p>
        </p:txBody>
      </p:sp>
      <p:sp>
        <p:nvSpPr>
          <p:cNvPr id="2043" name="Google Shape;2043;p75"/>
          <p:cNvSpPr txBox="1"/>
          <p:nvPr>
            <p:ph idx="9" type="title"/>
          </p:nvPr>
        </p:nvSpPr>
        <p:spPr>
          <a:xfrm>
            <a:off x="5459913" y="3248323"/>
            <a:ext cx="1848000" cy="46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a:t>Strings</a:t>
            </a:r>
            <a:endParaRPr/>
          </a:p>
        </p:txBody>
      </p:sp>
      <p:sp>
        <p:nvSpPr>
          <p:cNvPr id="2044" name="Google Shape;2044;p75"/>
          <p:cNvSpPr txBox="1"/>
          <p:nvPr>
            <p:ph idx="1" type="subTitle"/>
          </p:nvPr>
        </p:nvSpPr>
        <p:spPr>
          <a:xfrm>
            <a:off x="2086600" y="1780075"/>
            <a:ext cx="2245500" cy="954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dk1"/>
                </a:solidFill>
              </a:rPr>
              <a:t>age =2</a:t>
            </a:r>
            <a:endParaRPr>
              <a:solidFill>
                <a:schemeClr val="dk1"/>
              </a:solidFill>
            </a:endParaRPr>
          </a:p>
          <a:p>
            <a:pPr indent="0" lvl="0" marL="0" rtl="0" algn="l">
              <a:spcBef>
                <a:spcPts val="0"/>
              </a:spcBef>
              <a:spcAft>
                <a:spcPts val="0"/>
              </a:spcAft>
              <a:buNone/>
            </a:pPr>
            <a:r>
              <a:rPr lang="en">
                <a:solidFill>
                  <a:schemeClr val="dk1"/>
                </a:solidFill>
              </a:rPr>
              <a:t>grade = 100</a:t>
            </a:r>
            <a:endParaRPr>
              <a:solidFill>
                <a:schemeClr val="dk1"/>
              </a:solidFill>
            </a:endParaRPr>
          </a:p>
          <a:p>
            <a:pPr indent="0" lvl="0" marL="0" rtl="0" algn="l">
              <a:spcBef>
                <a:spcPts val="0"/>
              </a:spcBef>
              <a:spcAft>
                <a:spcPts val="0"/>
              </a:spcAft>
              <a:buNone/>
            </a:pPr>
            <a:r>
              <a:rPr lang="en">
                <a:solidFill>
                  <a:schemeClr val="dk1"/>
                </a:solidFill>
              </a:rPr>
              <a:t>classSize = 20</a:t>
            </a:r>
            <a:endParaRPr>
              <a:solidFill>
                <a:schemeClr val="dk1"/>
              </a:solidFill>
            </a:endParaRPr>
          </a:p>
        </p:txBody>
      </p:sp>
      <p:sp>
        <p:nvSpPr>
          <p:cNvPr id="2045" name="Google Shape;2045;p75"/>
          <p:cNvSpPr txBox="1"/>
          <p:nvPr>
            <p:ph idx="13" type="subTitle"/>
          </p:nvPr>
        </p:nvSpPr>
        <p:spPr>
          <a:xfrm>
            <a:off x="5459925" y="1865700"/>
            <a:ext cx="2245500" cy="723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dk1"/>
                </a:solidFill>
              </a:rPr>
              <a:t>isGray = true</a:t>
            </a:r>
            <a:endParaRPr>
              <a:solidFill>
                <a:schemeClr val="dk1"/>
              </a:solidFill>
            </a:endParaRPr>
          </a:p>
          <a:p>
            <a:pPr indent="0" lvl="0" marL="0" rtl="0" algn="l">
              <a:spcBef>
                <a:spcPts val="0"/>
              </a:spcBef>
              <a:spcAft>
                <a:spcPts val="0"/>
              </a:spcAft>
              <a:buNone/>
            </a:pPr>
            <a:r>
              <a:rPr lang="en">
                <a:solidFill>
                  <a:schemeClr val="dk1"/>
                </a:solidFill>
              </a:rPr>
              <a:t>isLoggedIn = false</a:t>
            </a:r>
            <a:endParaRPr>
              <a:solidFill>
                <a:schemeClr val="dk1"/>
              </a:solidFill>
            </a:endParaRPr>
          </a:p>
        </p:txBody>
      </p:sp>
      <p:sp>
        <p:nvSpPr>
          <p:cNvPr id="2046" name="Google Shape;2046;p75"/>
          <p:cNvSpPr txBox="1"/>
          <p:nvPr>
            <p:ph idx="14" type="subTitle"/>
          </p:nvPr>
        </p:nvSpPr>
        <p:spPr>
          <a:xfrm>
            <a:off x="2086600" y="3567675"/>
            <a:ext cx="2245500" cy="859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dk1"/>
                </a:solidFill>
              </a:rPr>
              <a:t>pi = 3.14</a:t>
            </a:r>
            <a:endParaRPr>
              <a:solidFill>
                <a:schemeClr val="dk1"/>
              </a:solidFill>
            </a:endParaRPr>
          </a:p>
          <a:p>
            <a:pPr indent="0" lvl="0" marL="0" rtl="0" algn="l">
              <a:spcBef>
                <a:spcPts val="0"/>
              </a:spcBef>
              <a:spcAft>
                <a:spcPts val="0"/>
              </a:spcAft>
              <a:buNone/>
            </a:pPr>
            <a:r>
              <a:rPr lang="en">
                <a:solidFill>
                  <a:schemeClr val="dk1"/>
                </a:solidFill>
              </a:rPr>
              <a:t>average = 14.2</a:t>
            </a:r>
            <a:endParaRPr>
              <a:solidFill>
                <a:schemeClr val="dk1"/>
              </a:solidFill>
            </a:endParaRPr>
          </a:p>
          <a:p>
            <a:pPr indent="0" lvl="0" marL="0" rtl="0" algn="l">
              <a:spcBef>
                <a:spcPts val="0"/>
              </a:spcBef>
              <a:spcAft>
                <a:spcPts val="0"/>
              </a:spcAft>
              <a:buNone/>
            </a:pPr>
            <a:r>
              <a:rPr lang="en">
                <a:solidFill>
                  <a:schemeClr val="dk1"/>
                </a:solidFill>
              </a:rPr>
              <a:t>temperature = 36.558</a:t>
            </a:r>
            <a:endParaRPr>
              <a:solidFill>
                <a:schemeClr val="dk1"/>
              </a:solidFill>
            </a:endParaRPr>
          </a:p>
        </p:txBody>
      </p:sp>
      <p:sp>
        <p:nvSpPr>
          <p:cNvPr id="2047" name="Google Shape;2047;p75"/>
          <p:cNvSpPr txBox="1"/>
          <p:nvPr>
            <p:ph idx="15" type="subTitle"/>
          </p:nvPr>
        </p:nvSpPr>
        <p:spPr>
          <a:xfrm>
            <a:off x="5459925" y="3567675"/>
            <a:ext cx="2245500" cy="723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dk1"/>
                </a:solidFill>
              </a:rPr>
              <a:t>name = “Jane Doe”</a:t>
            </a:r>
            <a:endParaRPr>
              <a:solidFill>
                <a:schemeClr val="dk1"/>
              </a:solidFill>
            </a:endParaRPr>
          </a:p>
          <a:p>
            <a:pPr indent="0" lvl="0" marL="0" rtl="0" algn="l">
              <a:spcBef>
                <a:spcPts val="0"/>
              </a:spcBef>
              <a:spcAft>
                <a:spcPts val="0"/>
              </a:spcAft>
              <a:buNone/>
            </a:pPr>
            <a:r>
              <a:rPr lang="en">
                <a:solidFill>
                  <a:schemeClr val="dk1"/>
                </a:solidFill>
              </a:rPr>
              <a:t>City = “NY”</a:t>
            </a:r>
            <a:endParaRPr>
              <a:solidFill>
                <a:schemeClr val="dk1"/>
              </a:solidFill>
            </a:endParaRPr>
          </a:p>
        </p:txBody>
      </p:sp>
      <p:sp>
        <p:nvSpPr>
          <p:cNvPr id="2048" name="Google Shape;2048;p75"/>
          <p:cNvSpPr/>
          <p:nvPr/>
        </p:nvSpPr>
        <p:spPr>
          <a:xfrm rot="-5400000">
            <a:off x="181950" y="1587925"/>
            <a:ext cx="423000" cy="6537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49" name="Google Shape;2049;p75"/>
          <p:cNvGrpSpPr/>
          <p:nvPr/>
        </p:nvGrpSpPr>
        <p:grpSpPr>
          <a:xfrm>
            <a:off x="192327" y="335373"/>
            <a:ext cx="239095" cy="171413"/>
            <a:chOff x="-1593925" y="-140225"/>
            <a:chExt cx="331800" cy="237875"/>
          </a:xfrm>
        </p:grpSpPr>
        <p:cxnSp>
          <p:nvCxnSpPr>
            <p:cNvPr id="2050" name="Google Shape;2050;p75"/>
            <p:cNvCxnSpPr/>
            <p:nvPr/>
          </p:nvCxnSpPr>
          <p:spPr>
            <a:xfrm>
              <a:off x="-1593925" y="-140225"/>
              <a:ext cx="331800" cy="0"/>
            </a:xfrm>
            <a:prstGeom prst="straightConnector1">
              <a:avLst/>
            </a:prstGeom>
            <a:noFill/>
            <a:ln cap="rnd" cmpd="sng" w="28575">
              <a:solidFill>
                <a:schemeClr val="lt1"/>
              </a:solidFill>
              <a:prstDash val="solid"/>
              <a:round/>
              <a:headEnd len="med" w="med" type="none"/>
              <a:tailEnd len="med" w="med" type="none"/>
            </a:ln>
          </p:spPr>
        </p:cxnSp>
        <p:cxnSp>
          <p:nvCxnSpPr>
            <p:cNvPr id="2051" name="Google Shape;2051;p75"/>
            <p:cNvCxnSpPr/>
            <p:nvPr/>
          </p:nvCxnSpPr>
          <p:spPr>
            <a:xfrm>
              <a:off x="-1593925" y="-21287"/>
              <a:ext cx="331800" cy="0"/>
            </a:xfrm>
            <a:prstGeom prst="straightConnector1">
              <a:avLst/>
            </a:prstGeom>
            <a:noFill/>
            <a:ln cap="rnd" cmpd="sng" w="28575">
              <a:solidFill>
                <a:schemeClr val="lt1"/>
              </a:solidFill>
              <a:prstDash val="solid"/>
              <a:round/>
              <a:headEnd len="med" w="med" type="none"/>
              <a:tailEnd len="med" w="med" type="none"/>
            </a:ln>
          </p:spPr>
        </p:cxnSp>
        <p:cxnSp>
          <p:nvCxnSpPr>
            <p:cNvPr id="2052" name="Google Shape;2052;p75"/>
            <p:cNvCxnSpPr/>
            <p:nvPr/>
          </p:nvCxnSpPr>
          <p:spPr>
            <a:xfrm>
              <a:off x="-1593925" y="97650"/>
              <a:ext cx="331800" cy="0"/>
            </a:xfrm>
            <a:prstGeom prst="straightConnector1">
              <a:avLst/>
            </a:prstGeom>
            <a:noFill/>
            <a:ln cap="rnd" cmpd="sng" w="28575">
              <a:solidFill>
                <a:schemeClr val="lt1"/>
              </a:solidFill>
              <a:prstDash val="solid"/>
              <a:round/>
              <a:headEnd len="med" w="med" type="none"/>
              <a:tailEnd len="med" w="med" type="none"/>
            </a:ln>
          </p:spPr>
        </p:cxnSp>
      </p:grpSp>
      <p:grpSp>
        <p:nvGrpSpPr>
          <p:cNvPr id="2053" name="Google Shape;2053;p75"/>
          <p:cNvGrpSpPr/>
          <p:nvPr/>
        </p:nvGrpSpPr>
        <p:grpSpPr>
          <a:xfrm>
            <a:off x="192331" y="1823751"/>
            <a:ext cx="239088" cy="182056"/>
            <a:chOff x="359175" y="637250"/>
            <a:chExt cx="255300" cy="194400"/>
          </a:xfrm>
        </p:grpSpPr>
        <p:grpSp>
          <p:nvGrpSpPr>
            <p:cNvPr id="2054" name="Google Shape;2054;p75"/>
            <p:cNvGrpSpPr/>
            <p:nvPr/>
          </p:nvGrpSpPr>
          <p:grpSpPr>
            <a:xfrm>
              <a:off x="359175" y="637250"/>
              <a:ext cx="255300" cy="78000"/>
              <a:chOff x="648300" y="324950"/>
              <a:chExt cx="255300" cy="78000"/>
            </a:xfrm>
          </p:grpSpPr>
          <p:cxnSp>
            <p:nvCxnSpPr>
              <p:cNvPr id="2055" name="Google Shape;2055;p75"/>
              <p:cNvCxnSpPr/>
              <p:nvPr/>
            </p:nvCxnSpPr>
            <p:spPr>
              <a:xfrm flipH="1" rot="10800000">
                <a:off x="648300" y="324950"/>
                <a:ext cx="127800" cy="78000"/>
              </a:xfrm>
              <a:prstGeom prst="straightConnector1">
                <a:avLst/>
              </a:prstGeom>
              <a:noFill/>
              <a:ln cap="rnd" cmpd="sng" w="28575">
                <a:solidFill>
                  <a:schemeClr val="lt1"/>
                </a:solidFill>
                <a:prstDash val="solid"/>
                <a:round/>
                <a:headEnd len="med" w="med" type="none"/>
                <a:tailEnd len="med" w="med" type="none"/>
              </a:ln>
            </p:spPr>
          </p:cxnSp>
          <p:cxnSp>
            <p:nvCxnSpPr>
              <p:cNvPr id="2056" name="Google Shape;2056;p75"/>
              <p:cNvCxnSpPr/>
              <p:nvPr/>
            </p:nvCxnSpPr>
            <p:spPr>
              <a:xfrm rot="10800000">
                <a:off x="776100" y="324950"/>
                <a:ext cx="127500" cy="78000"/>
              </a:xfrm>
              <a:prstGeom prst="straightConnector1">
                <a:avLst/>
              </a:prstGeom>
              <a:noFill/>
              <a:ln cap="rnd" cmpd="sng" w="28575">
                <a:solidFill>
                  <a:schemeClr val="lt1"/>
                </a:solidFill>
                <a:prstDash val="solid"/>
                <a:round/>
                <a:headEnd len="med" w="med" type="none"/>
                <a:tailEnd len="med" w="med" type="none"/>
              </a:ln>
            </p:spPr>
          </p:cxnSp>
        </p:grpSp>
        <p:sp>
          <p:nvSpPr>
            <p:cNvPr id="2057" name="Google Shape;2057;p75"/>
            <p:cNvSpPr/>
            <p:nvPr/>
          </p:nvSpPr>
          <p:spPr>
            <a:xfrm>
              <a:off x="404725" y="637250"/>
              <a:ext cx="166500" cy="194400"/>
            </a:xfrm>
            <a:custGeom>
              <a:rect b="b" l="l" r="r" t="t"/>
              <a:pathLst>
                <a:path extrusionOk="0" h="7776" w="6660">
                  <a:moveTo>
                    <a:pt x="0" y="2108"/>
                  </a:moveTo>
                  <a:lnTo>
                    <a:pt x="2" y="7776"/>
                  </a:lnTo>
                  <a:lnTo>
                    <a:pt x="6566" y="7776"/>
                  </a:lnTo>
                  <a:lnTo>
                    <a:pt x="6660" y="2108"/>
                  </a:lnTo>
                  <a:lnTo>
                    <a:pt x="3250" y="0"/>
                  </a:lnTo>
                  <a:close/>
                </a:path>
              </a:pathLst>
            </a:custGeom>
            <a:noFill/>
            <a:ln cap="flat" cmpd="sng" w="28575">
              <a:solidFill>
                <a:schemeClr val="lt1"/>
              </a:solidFill>
              <a:prstDash val="solid"/>
              <a:round/>
              <a:headEnd len="med" w="med" type="none"/>
              <a:tailEnd len="med" w="med" type="none"/>
            </a:ln>
          </p:spPr>
        </p:sp>
      </p:grpSp>
      <p:grpSp>
        <p:nvGrpSpPr>
          <p:cNvPr id="2058" name="Google Shape;2058;p75"/>
          <p:cNvGrpSpPr/>
          <p:nvPr/>
        </p:nvGrpSpPr>
        <p:grpSpPr>
          <a:xfrm>
            <a:off x="223704" y="2465582"/>
            <a:ext cx="176342" cy="159500"/>
            <a:chOff x="518158" y="1088300"/>
            <a:chExt cx="176342" cy="159500"/>
          </a:xfrm>
        </p:grpSpPr>
        <p:cxnSp>
          <p:nvCxnSpPr>
            <p:cNvPr id="2059" name="Google Shape;2059;p75"/>
            <p:cNvCxnSpPr/>
            <p:nvPr/>
          </p:nvCxnSpPr>
          <p:spPr>
            <a:xfrm>
              <a:off x="518158" y="1183900"/>
              <a:ext cx="0" cy="63900"/>
            </a:xfrm>
            <a:prstGeom prst="straightConnector1">
              <a:avLst/>
            </a:prstGeom>
            <a:noFill/>
            <a:ln cap="rnd" cmpd="sng" w="28575">
              <a:solidFill>
                <a:schemeClr val="lt1"/>
              </a:solidFill>
              <a:prstDash val="solid"/>
              <a:round/>
              <a:headEnd len="med" w="med" type="none"/>
              <a:tailEnd len="med" w="med" type="none"/>
            </a:ln>
          </p:spPr>
        </p:cxnSp>
        <p:cxnSp>
          <p:nvCxnSpPr>
            <p:cNvPr id="2060" name="Google Shape;2060;p75"/>
            <p:cNvCxnSpPr/>
            <p:nvPr/>
          </p:nvCxnSpPr>
          <p:spPr>
            <a:xfrm>
              <a:off x="606329" y="1137700"/>
              <a:ext cx="0" cy="110100"/>
            </a:xfrm>
            <a:prstGeom prst="straightConnector1">
              <a:avLst/>
            </a:prstGeom>
            <a:noFill/>
            <a:ln cap="rnd" cmpd="sng" w="28575">
              <a:solidFill>
                <a:schemeClr val="lt1"/>
              </a:solidFill>
              <a:prstDash val="solid"/>
              <a:round/>
              <a:headEnd len="med" w="med" type="none"/>
              <a:tailEnd len="med" w="med" type="none"/>
            </a:ln>
          </p:spPr>
        </p:cxnSp>
        <p:cxnSp>
          <p:nvCxnSpPr>
            <p:cNvPr id="2061" name="Google Shape;2061;p75"/>
            <p:cNvCxnSpPr/>
            <p:nvPr/>
          </p:nvCxnSpPr>
          <p:spPr>
            <a:xfrm>
              <a:off x="694500" y="1088300"/>
              <a:ext cx="0" cy="159300"/>
            </a:xfrm>
            <a:prstGeom prst="straightConnector1">
              <a:avLst/>
            </a:prstGeom>
            <a:noFill/>
            <a:ln cap="rnd" cmpd="sng" w="28575">
              <a:solidFill>
                <a:schemeClr val="lt1"/>
              </a:solidFill>
              <a:prstDash val="solid"/>
              <a:round/>
              <a:headEnd len="med" w="med" type="none"/>
              <a:tailEnd len="med" w="med" type="none"/>
            </a:ln>
          </p:spPr>
        </p:cxnSp>
      </p:grpSp>
      <p:grpSp>
        <p:nvGrpSpPr>
          <p:cNvPr id="2062" name="Google Shape;2062;p75"/>
          <p:cNvGrpSpPr/>
          <p:nvPr/>
        </p:nvGrpSpPr>
        <p:grpSpPr>
          <a:xfrm>
            <a:off x="223675" y="3084858"/>
            <a:ext cx="176400" cy="263091"/>
            <a:chOff x="519725" y="1778180"/>
            <a:chExt cx="176400" cy="263091"/>
          </a:xfrm>
        </p:grpSpPr>
        <p:sp>
          <p:nvSpPr>
            <p:cNvPr id="2063" name="Google Shape;2063;p75"/>
            <p:cNvSpPr/>
            <p:nvPr/>
          </p:nvSpPr>
          <p:spPr>
            <a:xfrm>
              <a:off x="564482" y="1778180"/>
              <a:ext cx="87000" cy="87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75"/>
            <p:cNvSpPr/>
            <p:nvPr/>
          </p:nvSpPr>
          <p:spPr>
            <a:xfrm rot="5400000">
              <a:off x="519725" y="1864870"/>
              <a:ext cx="176400" cy="176400"/>
            </a:xfrm>
            <a:prstGeom prst="pie">
              <a:avLst>
                <a:gd fmla="val 5432773" name="adj1"/>
                <a:gd fmla="val 1620000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5" name="Google Shape;2065;p75"/>
          <p:cNvGrpSpPr/>
          <p:nvPr/>
        </p:nvGrpSpPr>
        <p:grpSpPr>
          <a:xfrm>
            <a:off x="218275" y="3807724"/>
            <a:ext cx="187200" cy="159600"/>
            <a:chOff x="508825" y="2429151"/>
            <a:chExt cx="187200" cy="159600"/>
          </a:xfrm>
        </p:grpSpPr>
        <p:sp>
          <p:nvSpPr>
            <p:cNvPr id="2066" name="Google Shape;2066;p75"/>
            <p:cNvSpPr/>
            <p:nvPr/>
          </p:nvSpPr>
          <p:spPr>
            <a:xfrm>
              <a:off x="508825" y="2429151"/>
              <a:ext cx="187200" cy="159600"/>
            </a:xfrm>
            <a:prstGeom prst="snip1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75"/>
            <p:cNvSpPr/>
            <p:nvPr/>
          </p:nvSpPr>
          <p:spPr>
            <a:xfrm>
              <a:off x="644725" y="2430650"/>
              <a:ext cx="48825" cy="52400"/>
            </a:xfrm>
            <a:custGeom>
              <a:rect b="b" l="l" r="r" t="t"/>
              <a:pathLst>
                <a:path extrusionOk="0" h="2096" w="1953">
                  <a:moveTo>
                    <a:pt x="0" y="0"/>
                  </a:moveTo>
                  <a:lnTo>
                    <a:pt x="1024" y="167"/>
                  </a:lnTo>
                  <a:lnTo>
                    <a:pt x="1905" y="1286"/>
                  </a:lnTo>
                  <a:lnTo>
                    <a:pt x="1953" y="2096"/>
                  </a:lnTo>
                  <a:lnTo>
                    <a:pt x="24" y="2096"/>
                  </a:lnTo>
                  <a:close/>
                </a:path>
              </a:pathLst>
            </a:custGeom>
            <a:solidFill>
              <a:schemeClr val="lt1"/>
            </a:solidFill>
            <a:ln cap="flat" cmpd="sng" w="28575">
              <a:solidFill>
                <a:schemeClr val="lt1"/>
              </a:solidFill>
              <a:prstDash val="solid"/>
              <a:round/>
              <a:headEnd len="med" w="med" type="none"/>
              <a:tailEnd len="med" w="med" type="none"/>
            </a:ln>
          </p:spPr>
        </p:sp>
      </p:grpSp>
      <p:grpSp>
        <p:nvGrpSpPr>
          <p:cNvPr id="2068" name="Google Shape;2068;p75"/>
          <p:cNvGrpSpPr/>
          <p:nvPr/>
        </p:nvGrpSpPr>
        <p:grpSpPr>
          <a:xfrm>
            <a:off x="223675" y="4427100"/>
            <a:ext cx="176400" cy="176400"/>
            <a:chOff x="514225" y="2875375"/>
            <a:chExt cx="176400" cy="176400"/>
          </a:xfrm>
        </p:grpSpPr>
        <p:sp>
          <p:nvSpPr>
            <p:cNvPr id="2069" name="Google Shape;2069;p75"/>
            <p:cNvSpPr/>
            <p:nvPr/>
          </p:nvSpPr>
          <p:spPr>
            <a:xfrm>
              <a:off x="514225" y="2875375"/>
              <a:ext cx="176400" cy="1764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70" name="Google Shape;2070;p75"/>
            <p:cNvCxnSpPr/>
            <p:nvPr/>
          </p:nvCxnSpPr>
          <p:spPr>
            <a:xfrm>
              <a:off x="602425" y="2922150"/>
              <a:ext cx="0" cy="46500"/>
            </a:xfrm>
            <a:prstGeom prst="straightConnector1">
              <a:avLst/>
            </a:prstGeom>
            <a:noFill/>
            <a:ln cap="rnd" cmpd="sng" w="28575">
              <a:solidFill>
                <a:schemeClr val="lt1"/>
              </a:solidFill>
              <a:prstDash val="solid"/>
              <a:round/>
              <a:headEnd len="med" w="med" type="none"/>
              <a:tailEnd len="med" w="med" type="none"/>
            </a:ln>
          </p:spPr>
        </p:cxnSp>
        <p:cxnSp>
          <p:nvCxnSpPr>
            <p:cNvPr id="2071" name="Google Shape;2071;p75"/>
            <p:cNvCxnSpPr/>
            <p:nvPr/>
          </p:nvCxnSpPr>
          <p:spPr>
            <a:xfrm rot="10800000">
              <a:off x="602450" y="2968650"/>
              <a:ext cx="38700" cy="0"/>
            </a:xfrm>
            <a:prstGeom prst="straightConnector1">
              <a:avLst/>
            </a:prstGeom>
            <a:noFill/>
            <a:ln cap="rnd" cmpd="sng" w="28575">
              <a:solidFill>
                <a:schemeClr val="lt1"/>
              </a:solidFill>
              <a:prstDash val="solid"/>
              <a:round/>
              <a:headEnd len="med" w="med" type="none"/>
              <a:tailEnd len="med" w="med" type="none"/>
            </a:ln>
          </p:spPr>
        </p:cxnSp>
      </p:grpSp>
      <p:sp>
        <p:nvSpPr>
          <p:cNvPr id="2072" name="Google Shape;2072;p75"/>
          <p:cNvSpPr txBox="1"/>
          <p:nvPr>
            <p:ph type="title"/>
          </p:nvPr>
        </p:nvSpPr>
        <p:spPr>
          <a:xfrm>
            <a:off x="648000" y="368825"/>
            <a:ext cx="84960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Data Types</a:t>
            </a:r>
            <a:endParaRPr/>
          </a:p>
        </p:txBody>
      </p:sp>
      <p:sp>
        <p:nvSpPr>
          <p:cNvPr id="2073" name="Google Shape;2073;p75">
            <a:hlinkClick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4" name="Google Shape;2074;p75"/>
          <p:cNvGrpSpPr/>
          <p:nvPr/>
        </p:nvGrpSpPr>
        <p:grpSpPr>
          <a:xfrm rot="10800000">
            <a:off x="8745326" y="4425438"/>
            <a:ext cx="119400" cy="54900"/>
            <a:chOff x="8645564" y="4373138"/>
            <a:chExt cx="119400" cy="54900"/>
          </a:xfrm>
        </p:grpSpPr>
        <p:cxnSp>
          <p:nvCxnSpPr>
            <p:cNvPr id="2075" name="Google Shape;2075;p75"/>
            <p:cNvCxnSpPr/>
            <p:nvPr/>
          </p:nvCxnSpPr>
          <p:spPr>
            <a:xfrm>
              <a:off x="8707064" y="43731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2076" name="Google Shape;2076;p75"/>
            <p:cNvCxnSpPr/>
            <p:nvPr/>
          </p:nvCxnSpPr>
          <p:spPr>
            <a:xfrm flipH="1">
              <a:off x="8645564" y="43731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2077" name="Google Shape;2077;p75">
            <a:hlinkClick/>
          </p:cNvPr>
          <p:cNvSpPr/>
          <p:nvPr/>
        </p:nvSpPr>
        <p:spPr>
          <a:xfrm>
            <a:off x="114725" y="299560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75">
            <a:hlinkClick/>
          </p:cNvPr>
          <p:cNvSpPr/>
          <p:nvPr/>
        </p:nvSpPr>
        <p:spPr>
          <a:xfrm>
            <a:off x="131850" y="371135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75">
            <a:hlinkClick/>
          </p:cNvPr>
          <p:cNvSpPr/>
          <p:nvPr/>
        </p:nvSpPr>
        <p:spPr>
          <a:xfrm>
            <a:off x="131850" y="4313988"/>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75">
            <a:hlinkClick/>
          </p:cNvPr>
          <p:cNvSpPr/>
          <p:nvPr/>
        </p:nvSpPr>
        <p:spPr>
          <a:xfrm>
            <a:off x="131838" y="23665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75">
            <a:hlinkClick action="ppaction://hlinksldjump" r:id="rId3"/>
          </p:cNvPr>
          <p:cNvSpPr/>
          <p:nvPr/>
        </p:nvSpPr>
        <p:spPr>
          <a:xfrm>
            <a:off x="131838" y="17419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75">
            <a:hlinkClick action="ppaction://hlinkshowjump?jump=previousslide"/>
          </p:cNvPr>
          <p:cNvSpPr/>
          <p:nvPr/>
        </p:nvSpPr>
        <p:spPr>
          <a:xfrm>
            <a:off x="8654437" y="3856175"/>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3" name="Google Shape;2083;p75"/>
          <p:cNvGrpSpPr/>
          <p:nvPr/>
        </p:nvGrpSpPr>
        <p:grpSpPr>
          <a:xfrm>
            <a:off x="8745348" y="3979338"/>
            <a:ext cx="119400" cy="54900"/>
            <a:chOff x="8745348" y="3979338"/>
            <a:chExt cx="119400" cy="54900"/>
          </a:xfrm>
        </p:grpSpPr>
        <p:cxnSp>
          <p:nvCxnSpPr>
            <p:cNvPr id="2084" name="Google Shape;2084;p75">
              <a:hlinkClick action="ppaction://hlinkshowjump?jump=previousslide"/>
            </p:cNvPr>
            <p:cNvCxnSpPr/>
            <p:nvPr/>
          </p:nvCxnSpPr>
          <p:spPr>
            <a:xfrm>
              <a:off x="8806848" y="39793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2085" name="Google Shape;2085;p75">
              <a:hlinkClick action="ppaction://hlinkshowjump?jump=previousslide"/>
            </p:cNvPr>
            <p:cNvCxnSpPr/>
            <p:nvPr/>
          </p:nvCxnSpPr>
          <p:spPr>
            <a:xfrm flipH="1">
              <a:off x="8745348" y="3979338"/>
              <a:ext cx="61500" cy="54900"/>
            </a:xfrm>
            <a:prstGeom prst="straightConnector1">
              <a:avLst/>
            </a:prstGeom>
            <a:noFill/>
            <a:ln cap="rnd" cmpd="sng" w="28575">
              <a:solidFill>
                <a:schemeClr val="lt1"/>
              </a:solidFill>
              <a:prstDash val="solid"/>
              <a:round/>
              <a:headEnd len="med" w="med" type="none"/>
              <a:tailEnd len="med" w="med" type="none"/>
            </a:ln>
          </p:spPr>
        </p:cxnSp>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9" name="Shape 2089"/>
        <p:cNvGrpSpPr/>
        <p:nvPr/>
      </p:nvGrpSpPr>
      <p:grpSpPr>
        <a:xfrm>
          <a:off x="0" y="0"/>
          <a:ext cx="0" cy="0"/>
          <a:chOff x="0" y="0"/>
          <a:chExt cx="0" cy="0"/>
        </a:xfrm>
      </p:grpSpPr>
      <p:sp>
        <p:nvSpPr>
          <p:cNvPr id="2090" name="Google Shape;2090;p76"/>
          <p:cNvSpPr txBox="1"/>
          <p:nvPr>
            <p:ph idx="1" type="body"/>
          </p:nvPr>
        </p:nvSpPr>
        <p:spPr>
          <a:xfrm>
            <a:off x="1368000" y="1016775"/>
            <a:ext cx="7056000" cy="35865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Error that occurs within a program</a:t>
            </a:r>
            <a:endParaRPr sz="2400"/>
          </a:p>
          <a:p>
            <a:pPr indent="-381000" lvl="0" marL="457200" rtl="0" algn="l">
              <a:spcBef>
                <a:spcPts val="0"/>
              </a:spcBef>
              <a:spcAft>
                <a:spcPts val="0"/>
              </a:spcAft>
              <a:buSzPts val="2400"/>
              <a:buChar char="●"/>
            </a:pPr>
            <a:r>
              <a:rPr lang="en" sz="2400"/>
              <a:t>Identify the bug by understanding what the program is supposed to do, and see what causes the error to occur</a:t>
            </a:r>
            <a:endParaRPr sz="2400"/>
          </a:p>
        </p:txBody>
      </p:sp>
      <p:sp>
        <p:nvSpPr>
          <p:cNvPr id="2091" name="Google Shape;2091;p76"/>
          <p:cNvSpPr txBox="1"/>
          <p:nvPr>
            <p:ph type="title"/>
          </p:nvPr>
        </p:nvSpPr>
        <p:spPr>
          <a:xfrm>
            <a:off x="648000" y="368825"/>
            <a:ext cx="84960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Bugs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5" name="Shape 2095"/>
        <p:cNvGrpSpPr/>
        <p:nvPr/>
      </p:nvGrpSpPr>
      <p:grpSpPr>
        <a:xfrm>
          <a:off x="0" y="0"/>
          <a:ext cx="0" cy="0"/>
          <a:chOff x="0" y="0"/>
          <a:chExt cx="0" cy="0"/>
        </a:xfrm>
      </p:grpSpPr>
      <p:sp>
        <p:nvSpPr>
          <p:cNvPr id="2096" name="Google Shape;2096;p77"/>
          <p:cNvSpPr/>
          <p:nvPr/>
        </p:nvSpPr>
        <p:spPr>
          <a:xfrm>
            <a:off x="1974089" y="1357575"/>
            <a:ext cx="2470500" cy="1420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77"/>
          <p:cNvSpPr/>
          <p:nvPr/>
        </p:nvSpPr>
        <p:spPr>
          <a:xfrm>
            <a:off x="5347401" y="1357575"/>
            <a:ext cx="2470500" cy="1420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77"/>
          <p:cNvSpPr/>
          <p:nvPr/>
        </p:nvSpPr>
        <p:spPr>
          <a:xfrm>
            <a:off x="1974089" y="3059550"/>
            <a:ext cx="2470500" cy="1420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77"/>
          <p:cNvSpPr/>
          <p:nvPr/>
        </p:nvSpPr>
        <p:spPr>
          <a:xfrm>
            <a:off x="5347401" y="3059550"/>
            <a:ext cx="2470500" cy="1420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77"/>
          <p:cNvSpPr/>
          <p:nvPr/>
        </p:nvSpPr>
        <p:spPr>
          <a:xfrm>
            <a:off x="1566950" y="1117850"/>
            <a:ext cx="642000" cy="642000"/>
          </a:xfrm>
          <a:prstGeom prst="ellipse">
            <a:avLst/>
          </a:prstGeom>
          <a:gradFill>
            <a:gsLst>
              <a:gs pos="0">
                <a:schemeClr val="lt2"/>
              </a:gs>
              <a:gs pos="100000">
                <a:schemeClr val="accen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77"/>
          <p:cNvSpPr/>
          <p:nvPr/>
        </p:nvSpPr>
        <p:spPr>
          <a:xfrm>
            <a:off x="1566950" y="2754303"/>
            <a:ext cx="642000" cy="6420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77"/>
          <p:cNvSpPr/>
          <p:nvPr/>
        </p:nvSpPr>
        <p:spPr>
          <a:xfrm>
            <a:off x="4952113" y="1107130"/>
            <a:ext cx="642000" cy="642000"/>
          </a:xfrm>
          <a:prstGeom prst="ellipse">
            <a:avLst/>
          </a:prstGeom>
          <a:gradFill>
            <a:gsLst>
              <a:gs pos="0">
                <a:schemeClr val="accent1"/>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77"/>
          <p:cNvSpPr/>
          <p:nvPr/>
        </p:nvSpPr>
        <p:spPr>
          <a:xfrm>
            <a:off x="4952113" y="2819783"/>
            <a:ext cx="642000" cy="642000"/>
          </a:xfrm>
          <a:prstGeom prst="ellipse">
            <a:avLst/>
          </a:prstGeom>
          <a:gradFill>
            <a:gsLst>
              <a:gs pos="0">
                <a:schemeClr val="lt2"/>
              </a:gs>
              <a:gs pos="100000">
                <a:schemeClr val="accent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77"/>
          <p:cNvSpPr txBox="1"/>
          <p:nvPr>
            <p:ph idx="2" type="title"/>
          </p:nvPr>
        </p:nvSpPr>
        <p:spPr>
          <a:xfrm>
            <a:off x="1566950" y="1179800"/>
            <a:ext cx="642000" cy="5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a:t>01</a:t>
            </a:r>
            <a:endParaRPr/>
          </a:p>
        </p:txBody>
      </p:sp>
      <p:sp>
        <p:nvSpPr>
          <p:cNvPr id="2105" name="Google Shape;2105;p77"/>
          <p:cNvSpPr txBox="1"/>
          <p:nvPr>
            <p:ph idx="3" type="title"/>
          </p:nvPr>
        </p:nvSpPr>
        <p:spPr>
          <a:xfrm>
            <a:off x="4952100" y="1169075"/>
            <a:ext cx="642000" cy="5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a:t>03</a:t>
            </a:r>
            <a:endParaRPr/>
          </a:p>
        </p:txBody>
      </p:sp>
      <p:sp>
        <p:nvSpPr>
          <p:cNvPr id="2106" name="Google Shape;2106;p77"/>
          <p:cNvSpPr txBox="1"/>
          <p:nvPr>
            <p:ph idx="4" type="title"/>
          </p:nvPr>
        </p:nvSpPr>
        <p:spPr>
          <a:xfrm>
            <a:off x="1566938" y="2816250"/>
            <a:ext cx="642000" cy="5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a:t>02</a:t>
            </a:r>
            <a:endParaRPr/>
          </a:p>
        </p:txBody>
      </p:sp>
      <p:sp>
        <p:nvSpPr>
          <p:cNvPr id="2107" name="Google Shape;2107;p77"/>
          <p:cNvSpPr txBox="1"/>
          <p:nvPr>
            <p:ph idx="5" type="title"/>
          </p:nvPr>
        </p:nvSpPr>
        <p:spPr>
          <a:xfrm>
            <a:off x="4952110" y="2881725"/>
            <a:ext cx="642000" cy="5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a:t>04</a:t>
            </a:r>
            <a:endParaRPr/>
          </a:p>
        </p:txBody>
      </p:sp>
      <p:sp>
        <p:nvSpPr>
          <p:cNvPr id="2108" name="Google Shape;2108;p77"/>
          <p:cNvSpPr txBox="1"/>
          <p:nvPr>
            <p:ph idx="6" type="title"/>
          </p:nvPr>
        </p:nvSpPr>
        <p:spPr>
          <a:xfrm>
            <a:off x="2086596" y="1546350"/>
            <a:ext cx="1848000" cy="46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a:t>&gt;, &lt;</a:t>
            </a:r>
            <a:endParaRPr/>
          </a:p>
        </p:txBody>
      </p:sp>
      <p:sp>
        <p:nvSpPr>
          <p:cNvPr id="2109" name="Google Shape;2109;p77"/>
          <p:cNvSpPr txBox="1"/>
          <p:nvPr>
            <p:ph idx="7" type="title"/>
          </p:nvPr>
        </p:nvSpPr>
        <p:spPr>
          <a:xfrm>
            <a:off x="2086596" y="3248329"/>
            <a:ext cx="1848000" cy="46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a:t>&gt;=, &lt;=</a:t>
            </a:r>
            <a:endParaRPr/>
          </a:p>
        </p:txBody>
      </p:sp>
      <p:sp>
        <p:nvSpPr>
          <p:cNvPr id="2110" name="Google Shape;2110;p77"/>
          <p:cNvSpPr txBox="1"/>
          <p:nvPr>
            <p:ph idx="8" type="title"/>
          </p:nvPr>
        </p:nvSpPr>
        <p:spPr>
          <a:xfrm>
            <a:off x="5459913" y="1546350"/>
            <a:ext cx="1848000" cy="46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a:t>== (not =)</a:t>
            </a:r>
            <a:endParaRPr/>
          </a:p>
        </p:txBody>
      </p:sp>
      <p:sp>
        <p:nvSpPr>
          <p:cNvPr id="2111" name="Google Shape;2111;p77"/>
          <p:cNvSpPr txBox="1"/>
          <p:nvPr>
            <p:ph idx="9" type="title"/>
          </p:nvPr>
        </p:nvSpPr>
        <p:spPr>
          <a:xfrm>
            <a:off x="5459913" y="3248323"/>
            <a:ext cx="1848000" cy="46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a:t>!=</a:t>
            </a:r>
            <a:endParaRPr/>
          </a:p>
        </p:txBody>
      </p:sp>
      <p:sp>
        <p:nvSpPr>
          <p:cNvPr id="2112" name="Google Shape;2112;p77"/>
          <p:cNvSpPr txBox="1"/>
          <p:nvPr>
            <p:ph idx="1" type="subTitle"/>
          </p:nvPr>
        </p:nvSpPr>
        <p:spPr>
          <a:xfrm>
            <a:off x="2086600" y="1780075"/>
            <a:ext cx="2245500" cy="954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dk1"/>
                </a:solidFill>
              </a:rPr>
              <a:t>4 &gt; 3 returns TRUE</a:t>
            </a:r>
            <a:endParaRPr>
              <a:solidFill>
                <a:schemeClr val="dk1"/>
              </a:solidFill>
            </a:endParaRPr>
          </a:p>
          <a:p>
            <a:pPr indent="0" lvl="0" marL="0" rtl="0" algn="l">
              <a:spcBef>
                <a:spcPts val="0"/>
              </a:spcBef>
              <a:spcAft>
                <a:spcPts val="0"/>
              </a:spcAft>
              <a:buNone/>
            </a:pPr>
            <a:r>
              <a:rPr lang="en">
                <a:solidFill>
                  <a:schemeClr val="dk1"/>
                </a:solidFill>
              </a:rPr>
              <a:t>4 &lt; 3 returns FALSE</a:t>
            </a:r>
            <a:endParaRPr>
              <a:solidFill>
                <a:schemeClr val="dk1"/>
              </a:solidFill>
            </a:endParaRPr>
          </a:p>
        </p:txBody>
      </p:sp>
      <p:sp>
        <p:nvSpPr>
          <p:cNvPr id="2113" name="Google Shape;2113;p77"/>
          <p:cNvSpPr txBox="1"/>
          <p:nvPr>
            <p:ph idx="13" type="subTitle"/>
          </p:nvPr>
        </p:nvSpPr>
        <p:spPr>
          <a:xfrm>
            <a:off x="5459925" y="1865700"/>
            <a:ext cx="2245500" cy="723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dk1"/>
                </a:solidFill>
              </a:rPr>
              <a:t>“Hello!” == “Hello!” returns TRUE</a:t>
            </a:r>
            <a:endParaRPr>
              <a:solidFill>
                <a:schemeClr val="dk1"/>
              </a:solidFill>
            </a:endParaRPr>
          </a:p>
          <a:p>
            <a:pPr indent="0" lvl="0" marL="0" rtl="0" algn="l">
              <a:spcBef>
                <a:spcPts val="0"/>
              </a:spcBef>
              <a:spcAft>
                <a:spcPts val="0"/>
              </a:spcAft>
              <a:buNone/>
            </a:pPr>
            <a:r>
              <a:rPr lang="en">
                <a:solidFill>
                  <a:schemeClr val="dk1"/>
                </a:solidFill>
              </a:rPr>
              <a:t>“Hi” == “hi” returns FALSE</a:t>
            </a:r>
            <a:endParaRPr>
              <a:solidFill>
                <a:schemeClr val="dk1"/>
              </a:solidFill>
            </a:endParaRPr>
          </a:p>
        </p:txBody>
      </p:sp>
      <p:sp>
        <p:nvSpPr>
          <p:cNvPr id="2114" name="Google Shape;2114;p77"/>
          <p:cNvSpPr txBox="1"/>
          <p:nvPr>
            <p:ph idx="14" type="subTitle"/>
          </p:nvPr>
        </p:nvSpPr>
        <p:spPr>
          <a:xfrm>
            <a:off x="2086600" y="3567675"/>
            <a:ext cx="2245500" cy="859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dk1"/>
                </a:solidFill>
              </a:rPr>
              <a:t>5 &gt;= 3 returns TRUE</a:t>
            </a:r>
            <a:endParaRPr>
              <a:solidFill>
                <a:schemeClr val="dk1"/>
              </a:solidFill>
            </a:endParaRPr>
          </a:p>
          <a:p>
            <a:pPr indent="0" lvl="0" marL="0" rtl="0" algn="l">
              <a:spcBef>
                <a:spcPts val="0"/>
              </a:spcBef>
              <a:spcAft>
                <a:spcPts val="0"/>
              </a:spcAft>
              <a:buNone/>
            </a:pPr>
            <a:r>
              <a:rPr lang="en">
                <a:solidFill>
                  <a:schemeClr val="dk1"/>
                </a:solidFill>
              </a:rPr>
              <a:t>5 &gt;= 5 returns TRUE</a:t>
            </a:r>
            <a:endParaRPr>
              <a:solidFill>
                <a:schemeClr val="dk1"/>
              </a:solidFill>
            </a:endParaRPr>
          </a:p>
          <a:p>
            <a:pPr indent="0" lvl="0" marL="0" rtl="0" algn="l">
              <a:spcBef>
                <a:spcPts val="0"/>
              </a:spcBef>
              <a:spcAft>
                <a:spcPts val="0"/>
              </a:spcAft>
              <a:buNone/>
            </a:pPr>
            <a:r>
              <a:rPr lang="en">
                <a:solidFill>
                  <a:schemeClr val="dk1"/>
                </a:solidFill>
              </a:rPr>
              <a:t>3 &lt;= 1 returns FALSE</a:t>
            </a:r>
            <a:endParaRPr>
              <a:solidFill>
                <a:schemeClr val="dk1"/>
              </a:solidFill>
            </a:endParaRPr>
          </a:p>
        </p:txBody>
      </p:sp>
      <p:sp>
        <p:nvSpPr>
          <p:cNvPr id="2115" name="Google Shape;2115;p77"/>
          <p:cNvSpPr txBox="1"/>
          <p:nvPr>
            <p:ph idx="15" type="subTitle"/>
          </p:nvPr>
        </p:nvSpPr>
        <p:spPr>
          <a:xfrm>
            <a:off x="5459925" y="3567675"/>
            <a:ext cx="2358000" cy="723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dk1"/>
                </a:solidFill>
              </a:rPr>
              <a:t>“Whatup” != “Bye” returns TRUE</a:t>
            </a:r>
            <a:endParaRPr>
              <a:solidFill>
                <a:schemeClr val="dk1"/>
              </a:solidFill>
            </a:endParaRPr>
          </a:p>
          <a:p>
            <a:pPr indent="0" lvl="0" marL="0" rtl="0" algn="l">
              <a:spcBef>
                <a:spcPts val="0"/>
              </a:spcBef>
              <a:spcAft>
                <a:spcPts val="0"/>
              </a:spcAft>
              <a:buNone/>
            </a:pPr>
            <a:r>
              <a:rPr lang="en">
                <a:solidFill>
                  <a:schemeClr val="dk1"/>
                </a:solidFill>
              </a:rPr>
              <a:t>“Hey” != “Hey” returns FALSE </a:t>
            </a:r>
            <a:endParaRPr>
              <a:solidFill>
                <a:schemeClr val="dk1"/>
              </a:solidFill>
            </a:endParaRPr>
          </a:p>
        </p:txBody>
      </p:sp>
      <p:sp>
        <p:nvSpPr>
          <p:cNvPr id="2116" name="Google Shape;2116;p77"/>
          <p:cNvSpPr/>
          <p:nvPr/>
        </p:nvSpPr>
        <p:spPr>
          <a:xfrm rot="-5400000">
            <a:off x="181950" y="1587925"/>
            <a:ext cx="423000" cy="6537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7" name="Google Shape;2117;p77"/>
          <p:cNvGrpSpPr/>
          <p:nvPr/>
        </p:nvGrpSpPr>
        <p:grpSpPr>
          <a:xfrm>
            <a:off x="192327" y="335373"/>
            <a:ext cx="239095" cy="171413"/>
            <a:chOff x="-1593925" y="-140225"/>
            <a:chExt cx="331800" cy="237875"/>
          </a:xfrm>
        </p:grpSpPr>
        <p:cxnSp>
          <p:nvCxnSpPr>
            <p:cNvPr id="2118" name="Google Shape;2118;p77"/>
            <p:cNvCxnSpPr/>
            <p:nvPr/>
          </p:nvCxnSpPr>
          <p:spPr>
            <a:xfrm>
              <a:off x="-1593925" y="-140225"/>
              <a:ext cx="331800" cy="0"/>
            </a:xfrm>
            <a:prstGeom prst="straightConnector1">
              <a:avLst/>
            </a:prstGeom>
            <a:noFill/>
            <a:ln cap="rnd" cmpd="sng" w="28575">
              <a:solidFill>
                <a:schemeClr val="lt1"/>
              </a:solidFill>
              <a:prstDash val="solid"/>
              <a:round/>
              <a:headEnd len="med" w="med" type="none"/>
              <a:tailEnd len="med" w="med" type="none"/>
            </a:ln>
          </p:spPr>
        </p:cxnSp>
        <p:cxnSp>
          <p:nvCxnSpPr>
            <p:cNvPr id="2119" name="Google Shape;2119;p77"/>
            <p:cNvCxnSpPr/>
            <p:nvPr/>
          </p:nvCxnSpPr>
          <p:spPr>
            <a:xfrm>
              <a:off x="-1593925" y="-21287"/>
              <a:ext cx="331800" cy="0"/>
            </a:xfrm>
            <a:prstGeom prst="straightConnector1">
              <a:avLst/>
            </a:prstGeom>
            <a:noFill/>
            <a:ln cap="rnd" cmpd="sng" w="28575">
              <a:solidFill>
                <a:schemeClr val="lt1"/>
              </a:solidFill>
              <a:prstDash val="solid"/>
              <a:round/>
              <a:headEnd len="med" w="med" type="none"/>
              <a:tailEnd len="med" w="med" type="none"/>
            </a:ln>
          </p:spPr>
        </p:cxnSp>
        <p:cxnSp>
          <p:nvCxnSpPr>
            <p:cNvPr id="2120" name="Google Shape;2120;p77"/>
            <p:cNvCxnSpPr/>
            <p:nvPr/>
          </p:nvCxnSpPr>
          <p:spPr>
            <a:xfrm>
              <a:off x="-1593925" y="97650"/>
              <a:ext cx="331800" cy="0"/>
            </a:xfrm>
            <a:prstGeom prst="straightConnector1">
              <a:avLst/>
            </a:prstGeom>
            <a:noFill/>
            <a:ln cap="rnd" cmpd="sng" w="28575">
              <a:solidFill>
                <a:schemeClr val="lt1"/>
              </a:solidFill>
              <a:prstDash val="solid"/>
              <a:round/>
              <a:headEnd len="med" w="med" type="none"/>
              <a:tailEnd len="med" w="med" type="none"/>
            </a:ln>
          </p:spPr>
        </p:cxnSp>
      </p:grpSp>
      <p:grpSp>
        <p:nvGrpSpPr>
          <p:cNvPr id="2121" name="Google Shape;2121;p77"/>
          <p:cNvGrpSpPr/>
          <p:nvPr/>
        </p:nvGrpSpPr>
        <p:grpSpPr>
          <a:xfrm>
            <a:off x="192331" y="1823751"/>
            <a:ext cx="239088" cy="182056"/>
            <a:chOff x="359175" y="637250"/>
            <a:chExt cx="255300" cy="194400"/>
          </a:xfrm>
        </p:grpSpPr>
        <p:grpSp>
          <p:nvGrpSpPr>
            <p:cNvPr id="2122" name="Google Shape;2122;p77"/>
            <p:cNvGrpSpPr/>
            <p:nvPr/>
          </p:nvGrpSpPr>
          <p:grpSpPr>
            <a:xfrm>
              <a:off x="359175" y="637250"/>
              <a:ext cx="255300" cy="78000"/>
              <a:chOff x="648300" y="324950"/>
              <a:chExt cx="255300" cy="78000"/>
            </a:xfrm>
          </p:grpSpPr>
          <p:cxnSp>
            <p:nvCxnSpPr>
              <p:cNvPr id="2123" name="Google Shape;2123;p77"/>
              <p:cNvCxnSpPr/>
              <p:nvPr/>
            </p:nvCxnSpPr>
            <p:spPr>
              <a:xfrm flipH="1" rot="10800000">
                <a:off x="648300" y="324950"/>
                <a:ext cx="127800" cy="78000"/>
              </a:xfrm>
              <a:prstGeom prst="straightConnector1">
                <a:avLst/>
              </a:prstGeom>
              <a:noFill/>
              <a:ln cap="rnd" cmpd="sng" w="28575">
                <a:solidFill>
                  <a:schemeClr val="lt1"/>
                </a:solidFill>
                <a:prstDash val="solid"/>
                <a:round/>
                <a:headEnd len="med" w="med" type="none"/>
                <a:tailEnd len="med" w="med" type="none"/>
              </a:ln>
            </p:spPr>
          </p:cxnSp>
          <p:cxnSp>
            <p:nvCxnSpPr>
              <p:cNvPr id="2124" name="Google Shape;2124;p77"/>
              <p:cNvCxnSpPr/>
              <p:nvPr/>
            </p:nvCxnSpPr>
            <p:spPr>
              <a:xfrm rot="10800000">
                <a:off x="776100" y="324950"/>
                <a:ext cx="127500" cy="78000"/>
              </a:xfrm>
              <a:prstGeom prst="straightConnector1">
                <a:avLst/>
              </a:prstGeom>
              <a:noFill/>
              <a:ln cap="rnd" cmpd="sng" w="28575">
                <a:solidFill>
                  <a:schemeClr val="lt1"/>
                </a:solidFill>
                <a:prstDash val="solid"/>
                <a:round/>
                <a:headEnd len="med" w="med" type="none"/>
                <a:tailEnd len="med" w="med" type="none"/>
              </a:ln>
            </p:spPr>
          </p:cxnSp>
        </p:grpSp>
        <p:sp>
          <p:nvSpPr>
            <p:cNvPr id="2125" name="Google Shape;2125;p77"/>
            <p:cNvSpPr/>
            <p:nvPr/>
          </p:nvSpPr>
          <p:spPr>
            <a:xfrm>
              <a:off x="404725" y="637250"/>
              <a:ext cx="166500" cy="194400"/>
            </a:xfrm>
            <a:custGeom>
              <a:rect b="b" l="l" r="r" t="t"/>
              <a:pathLst>
                <a:path extrusionOk="0" h="7776" w="6660">
                  <a:moveTo>
                    <a:pt x="0" y="2108"/>
                  </a:moveTo>
                  <a:lnTo>
                    <a:pt x="2" y="7776"/>
                  </a:lnTo>
                  <a:lnTo>
                    <a:pt x="6566" y="7776"/>
                  </a:lnTo>
                  <a:lnTo>
                    <a:pt x="6660" y="2108"/>
                  </a:lnTo>
                  <a:lnTo>
                    <a:pt x="3250" y="0"/>
                  </a:lnTo>
                  <a:close/>
                </a:path>
              </a:pathLst>
            </a:custGeom>
            <a:noFill/>
            <a:ln cap="flat" cmpd="sng" w="28575">
              <a:solidFill>
                <a:schemeClr val="lt1"/>
              </a:solidFill>
              <a:prstDash val="solid"/>
              <a:round/>
              <a:headEnd len="med" w="med" type="none"/>
              <a:tailEnd len="med" w="med" type="none"/>
            </a:ln>
          </p:spPr>
        </p:sp>
      </p:grpSp>
      <p:grpSp>
        <p:nvGrpSpPr>
          <p:cNvPr id="2126" name="Google Shape;2126;p77"/>
          <p:cNvGrpSpPr/>
          <p:nvPr/>
        </p:nvGrpSpPr>
        <p:grpSpPr>
          <a:xfrm>
            <a:off x="223704" y="2465582"/>
            <a:ext cx="176342" cy="159500"/>
            <a:chOff x="518158" y="1088300"/>
            <a:chExt cx="176342" cy="159500"/>
          </a:xfrm>
        </p:grpSpPr>
        <p:cxnSp>
          <p:nvCxnSpPr>
            <p:cNvPr id="2127" name="Google Shape;2127;p77"/>
            <p:cNvCxnSpPr/>
            <p:nvPr/>
          </p:nvCxnSpPr>
          <p:spPr>
            <a:xfrm>
              <a:off x="518158" y="1183900"/>
              <a:ext cx="0" cy="63900"/>
            </a:xfrm>
            <a:prstGeom prst="straightConnector1">
              <a:avLst/>
            </a:prstGeom>
            <a:noFill/>
            <a:ln cap="rnd" cmpd="sng" w="28575">
              <a:solidFill>
                <a:schemeClr val="lt1"/>
              </a:solidFill>
              <a:prstDash val="solid"/>
              <a:round/>
              <a:headEnd len="med" w="med" type="none"/>
              <a:tailEnd len="med" w="med" type="none"/>
            </a:ln>
          </p:spPr>
        </p:cxnSp>
        <p:cxnSp>
          <p:nvCxnSpPr>
            <p:cNvPr id="2128" name="Google Shape;2128;p77"/>
            <p:cNvCxnSpPr/>
            <p:nvPr/>
          </p:nvCxnSpPr>
          <p:spPr>
            <a:xfrm>
              <a:off x="606329" y="1137700"/>
              <a:ext cx="0" cy="110100"/>
            </a:xfrm>
            <a:prstGeom prst="straightConnector1">
              <a:avLst/>
            </a:prstGeom>
            <a:noFill/>
            <a:ln cap="rnd" cmpd="sng" w="28575">
              <a:solidFill>
                <a:schemeClr val="lt1"/>
              </a:solidFill>
              <a:prstDash val="solid"/>
              <a:round/>
              <a:headEnd len="med" w="med" type="none"/>
              <a:tailEnd len="med" w="med" type="none"/>
            </a:ln>
          </p:spPr>
        </p:cxnSp>
        <p:cxnSp>
          <p:nvCxnSpPr>
            <p:cNvPr id="2129" name="Google Shape;2129;p77"/>
            <p:cNvCxnSpPr/>
            <p:nvPr/>
          </p:nvCxnSpPr>
          <p:spPr>
            <a:xfrm>
              <a:off x="694500" y="1088300"/>
              <a:ext cx="0" cy="159300"/>
            </a:xfrm>
            <a:prstGeom prst="straightConnector1">
              <a:avLst/>
            </a:prstGeom>
            <a:noFill/>
            <a:ln cap="rnd" cmpd="sng" w="28575">
              <a:solidFill>
                <a:schemeClr val="lt1"/>
              </a:solidFill>
              <a:prstDash val="solid"/>
              <a:round/>
              <a:headEnd len="med" w="med" type="none"/>
              <a:tailEnd len="med" w="med" type="none"/>
            </a:ln>
          </p:spPr>
        </p:cxnSp>
      </p:grpSp>
      <p:grpSp>
        <p:nvGrpSpPr>
          <p:cNvPr id="2130" name="Google Shape;2130;p77"/>
          <p:cNvGrpSpPr/>
          <p:nvPr/>
        </p:nvGrpSpPr>
        <p:grpSpPr>
          <a:xfrm>
            <a:off x="223675" y="3084858"/>
            <a:ext cx="176400" cy="263091"/>
            <a:chOff x="519725" y="1778180"/>
            <a:chExt cx="176400" cy="263091"/>
          </a:xfrm>
        </p:grpSpPr>
        <p:sp>
          <p:nvSpPr>
            <p:cNvPr id="2131" name="Google Shape;2131;p77"/>
            <p:cNvSpPr/>
            <p:nvPr/>
          </p:nvSpPr>
          <p:spPr>
            <a:xfrm>
              <a:off x="564482" y="1778180"/>
              <a:ext cx="87000" cy="87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77"/>
            <p:cNvSpPr/>
            <p:nvPr/>
          </p:nvSpPr>
          <p:spPr>
            <a:xfrm rot="5400000">
              <a:off x="519725" y="1864870"/>
              <a:ext cx="176400" cy="176400"/>
            </a:xfrm>
            <a:prstGeom prst="pie">
              <a:avLst>
                <a:gd fmla="val 5432773" name="adj1"/>
                <a:gd fmla="val 1620000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3" name="Google Shape;2133;p77"/>
          <p:cNvGrpSpPr/>
          <p:nvPr/>
        </p:nvGrpSpPr>
        <p:grpSpPr>
          <a:xfrm>
            <a:off x="218275" y="3807724"/>
            <a:ext cx="187200" cy="159600"/>
            <a:chOff x="508825" y="2429151"/>
            <a:chExt cx="187200" cy="159600"/>
          </a:xfrm>
        </p:grpSpPr>
        <p:sp>
          <p:nvSpPr>
            <p:cNvPr id="2134" name="Google Shape;2134;p77"/>
            <p:cNvSpPr/>
            <p:nvPr/>
          </p:nvSpPr>
          <p:spPr>
            <a:xfrm>
              <a:off x="508825" y="2429151"/>
              <a:ext cx="187200" cy="159600"/>
            </a:xfrm>
            <a:prstGeom prst="snip1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77"/>
            <p:cNvSpPr/>
            <p:nvPr/>
          </p:nvSpPr>
          <p:spPr>
            <a:xfrm>
              <a:off x="644725" y="2430650"/>
              <a:ext cx="48825" cy="52400"/>
            </a:xfrm>
            <a:custGeom>
              <a:rect b="b" l="l" r="r" t="t"/>
              <a:pathLst>
                <a:path extrusionOk="0" h="2096" w="1953">
                  <a:moveTo>
                    <a:pt x="0" y="0"/>
                  </a:moveTo>
                  <a:lnTo>
                    <a:pt x="1024" y="167"/>
                  </a:lnTo>
                  <a:lnTo>
                    <a:pt x="1905" y="1286"/>
                  </a:lnTo>
                  <a:lnTo>
                    <a:pt x="1953" y="2096"/>
                  </a:lnTo>
                  <a:lnTo>
                    <a:pt x="24" y="2096"/>
                  </a:lnTo>
                  <a:close/>
                </a:path>
              </a:pathLst>
            </a:custGeom>
            <a:solidFill>
              <a:schemeClr val="lt1"/>
            </a:solidFill>
            <a:ln cap="flat" cmpd="sng" w="28575">
              <a:solidFill>
                <a:schemeClr val="lt1"/>
              </a:solidFill>
              <a:prstDash val="solid"/>
              <a:round/>
              <a:headEnd len="med" w="med" type="none"/>
              <a:tailEnd len="med" w="med" type="none"/>
            </a:ln>
          </p:spPr>
        </p:sp>
      </p:grpSp>
      <p:grpSp>
        <p:nvGrpSpPr>
          <p:cNvPr id="2136" name="Google Shape;2136;p77"/>
          <p:cNvGrpSpPr/>
          <p:nvPr/>
        </p:nvGrpSpPr>
        <p:grpSpPr>
          <a:xfrm>
            <a:off x="223675" y="4427100"/>
            <a:ext cx="176400" cy="176400"/>
            <a:chOff x="514225" y="2875375"/>
            <a:chExt cx="176400" cy="176400"/>
          </a:xfrm>
        </p:grpSpPr>
        <p:sp>
          <p:nvSpPr>
            <p:cNvPr id="2137" name="Google Shape;2137;p77"/>
            <p:cNvSpPr/>
            <p:nvPr/>
          </p:nvSpPr>
          <p:spPr>
            <a:xfrm>
              <a:off x="514225" y="2875375"/>
              <a:ext cx="176400" cy="1764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38" name="Google Shape;2138;p77"/>
            <p:cNvCxnSpPr/>
            <p:nvPr/>
          </p:nvCxnSpPr>
          <p:spPr>
            <a:xfrm>
              <a:off x="602425" y="2922150"/>
              <a:ext cx="0" cy="46500"/>
            </a:xfrm>
            <a:prstGeom prst="straightConnector1">
              <a:avLst/>
            </a:prstGeom>
            <a:noFill/>
            <a:ln cap="rnd" cmpd="sng" w="28575">
              <a:solidFill>
                <a:schemeClr val="lt1"/>
              </a:solidFill>
              <a:prstDash val="solid"/>
              <a:round/>
              <a:headEnd len="med" w="med" type="none"/>
              <a:tailEnd len="med" w="med" type="none"/>
            </a:ln>
          </p:spPr>
        </p:cxnSp>
        <p:cxnSp>
          <p:nvCxnSpPr>
            <p:cNvPr id="2139" name="Google Shape;2139;p77"/>
            <p:cNvCxnSpPr/>
            <p:nvPr/>
          </p:nvCxnSpPr>
          <p:spPr>
            <a:xfrm rot="10800000">
              <a:off x="602450" y="2968650"/>
              <a:ext cx="38700" cy="0"/>
            </a:xfrm>
            <a:prstGeom prst="straightConnector1">
              <a:avLst/>
            </a:prstGeom>
            <a:noFill/>
            <a:ln cap="rnd" cmpd="sng" w="28575">
              <a:solidFill>
                <a:schemeClr val="lt1"/>
              </a:solidFill>
              <a:prstDash val="solid"/>
              <a:round/>
              <a:headEnd len="med" w="med" type="none"/>
              <a:tailEnd len="med" w="med" type="none"/>
            </a:ln>
          </p:spPr>
        </p:cxnSp>
      </p:grpSp>
      <p:sp>
        <p:nvSpPr>
          <p:cNvPr id="2140" name="Google Shape;2140;p77"/>
          <p:cNvSpPr txBox="1"/>
          <p:nvPr>
            <p:ph type="title"/>
          </p:nvPr>
        </p:nvSpPr>
        <p:spPr>
          <a:xfrm>
            <a:off x="648000" y="368825"/>
            <a:ext cx="84960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Comparison Operators</a:t>
            </a:r>
            <a:endParaRPr/>
          </a:p>
        </p:txBody>
      </p:sp>
      <p:sp>
        <p:nvSpPr>
          <p:cNvPr id="2141" name="Google Shape;2141;p77">
            <a:hlinkClick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2" name="Google Shape;2142;p77"/>
          <p:cNvGrpSpPr/>
          <p:nvPr/>
        </p:nvGrpSpPr>
        <p:grpSpPr>
          <a:xfrm rot="10800000">
            <a:off x="8745326" y="4425438"/>
            <a:ext cx="119400" cy="54900"/>
            <a:chOff x="8645564" y="4373138"/>
            <a:chExt cx="119400" cy="54900"/>
          </a:xfrm>
        </p:grpSpPr>
        <p:cxnSp>
          <p:nvCxnSpPr>
            <p:cNvPr id="2143" name="Google Shape;2143;p77"/>
            <p:cNvCxnSpPr/>
            <p:nvPr/>
          </p:nvCxnSpPr>
          <p:spPr>
            <a:xfrm>
              <a:off x="8707064" y="43731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2144" name="Google Shape;2144;p77"/>
            <p:cNvCxnSpPr/>
            <p:nvPr/>
          </p:nvCxnSpPr>
          <p:spPr>
            <a:xfrm flipH="1">
              <a:off x="8645564" y="43731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2145" name="Google Shape;2145;p77">
            <a:hlinkClick/>
          </p:cNvPr>
          <p:cNvSpPr/>
          <p:nvPr/>
        </p:nvSpPr>
        <p:spPr>
          <a:xfrm>
            <a:off x="114725" y="299560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77">
            <a:hlinkClick/>
          </p:cNvPr>
          <p:cNvSpPr/>
          <p:nvPr/>
        </p:nvSpPr>
        <p:spPr>
          <a:xfrm>
            <a:off x="131850" y="371135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77">
            <a:hlinkClick/>
          </p:cNvPr>
          <p:cNvSpPr/>
          <p:nvPr/>
        </p:nvSpPr>
        <p:spPr>
          <a:xfrm>
            <a:off x="131850" y="4313988"/>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77">
            <a:hlinkClick/>
          </p:cNvPr>
          <p:cNvSpPr/>
          <p:nvPr/>
        </p:nvSpPr>
        <p:spPr>
          <a:xfrm>
            <a:off x="131838" y="23665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77">
            <a:hlinkClick action="ppaction://hlinksldjump" r:id="rId3"/>
          </p:cNvPr>
          <p:cNvSpPr/>
          <p:nvPr/>
        </p:nvSpPr>
        <p:spPr>
          <a:xfrm>
            <a:off x="131838" y="17419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77">
            <a:hlinkClick action="ppaction://hlinkshowjump?jump=previousslide"/>
          </p:cNvPr>
          <p:cNvSpPr/>
          <p:nvPr/>
        </p:nvSpPr>
        <p:spPr>
          <a:xfrm>
            <a:off x="8654437" y="3856175"/>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1" name="Google Shape;2151;p77"/>
          <p:cNvGrpSpPr/>
          <p:nvPr/>
        </p:nvGrpSpPr>
        <p:grpSpPr>
          <a:xfrm>
            <a:off x="8745348" y="3979338"/>
            <a:ext cx="119400" cy="54900"/>
            <a:chOff x="8745348" y="3979338"/>
            <a:chExt cx="119400" cy="54900"/>
          </a:xfrm>
        </p:grpSpPr>
        <p:cxnSp>
          <p:nvCxnSpPr>
            <p:cNvPr id="2152" name="Google Shape;2152;p77">
              <a:hlinkClick action="ppaction://hlinkshowjump?jump=previousslide"/>
            </p:cNvPr>
            <p:cNvCxnSpPr/>
            <p:nvPr/>
          </p:nvCxnSpPr>
          <p:spPr>
            <a:xfrm>
              <a:off x="8806848" y="39793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2153" name="Google Shape;2153;p77">
              <a:hlinkClick action="ppaction://hlinkshowjump?jump=previousslide"/>
            </p:cNvPr>
            <p:cNvCxnSpPr/>
            <p:nvPr/>
          </p:nvCxnSpPr>
          <p:spPr>
            <a:xfrm flipH="1">
              <a:off x="8745348" y="3979338"/>
              <a:ext cx="61500" cy="54900"/>
            </a:xfrm>
            <a:prstGeom prst="straightConnector1">
              <a:avLst/>
            </a:prstGeom>
            <a:noFill/>
            <a:ln cap="rnd" cmpd="sng" w="28575">
              <a:solidFill>
                <a:schemeClr val="lt1"/>
              </a:solidFill>
              <a:prstDash val="solid"/>
              <a:round/>
              <a:headEnd len="med" w="med" type="none"/>
              <a:tailEnd len="med" w="med" type="none"/>
            </a:ln>
          </p:spPr>
        </p:cxn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7" name="Shape 2157"/>
        <p:cNvGrpSpPr/>
        <p:nvPr/>
      </p:nvGrpSpPr>
      <p:grpSpPr>
        <a:xfrm>
          <a:off x="0" y="0"/>
          <a:ext cx="0" cy="0"/>
          <a:chOff x="0" y="0"/>
          <a:chExt cx="0" cy="0"/>
        </a:xfrm>
      </p:grpSpPr>
      <p:sp>
        <p:nvSpPr>
          <p:cNvPr id="2158" name="Google Shape;2158;p78"/>
          <p:cNvSpPr/>
          <p:nvPr/>
        </p:nvSpPr>
        <p:spPr>
          <a:xfrm>
            <a:off x="1974089" y="1357575"/>
            <a:ext cx="2470500" cy="1420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78"/>
          <p:cNvSpPr/>
          <p:nvPr/>
        </p:nvSpPr>
        <p:spPr>
          <a:xfrm>
            <a:off x="5347401" y="1357575"/>
            <a:ext cx="2470500" cy="1420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78"/>
          <p:cNvSpPr/>
          <p:nvPr/>
        </p:nvSpPr>
        <p:spPr>
          <a:xfrm>
            <a:off x="3712789" y="3300850"/>
            <a:ext cx="2470500" cy="1420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78"/>
          <p:cNvSpPr/>
          <p:nvPr/>
        </p:nvSpPr>
        <p:spPr>
          <a:xfrm>
            <a:off x="1566950" y="1117850"/>
            <a:ext cx="642000" cy="642000"/>
          </a:xfrm>
          <a:prstGeom prst="ellipse">
            <a:avLst/>
          </a:prstGeom>
          <a:gradFill>
            <a:gsLst>
              <a:gs pos="0">
                <a:schemeClr val="lt2"/>
              </a:gs>
              <a:gs pos="100000">
                <a:schemeClr val="accen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78"/>
          <p:cNvSpPr/>
          <p:nvPr/>
        </p:nvSpPr>
        <p:spPr>
          <a:xfrm>
            <a:off x="3305650" y="2995603"/>
            <a:ext cx="642000" cy="6420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78"/>
          <p:cNvSpPr/>
          <p:nvPr/>
        </p:nvSpPr>
        <p:spPr>
          <a:xfrm>
            <a:off x="4952113" y="1107130"/>
            <a:ext cx="642000" cy="642000"/>
          </a:xfrm>
          <a:prstGeom prst="ellipse">
            <a:avLst/>
          </a:prstGeom>
          <a:gradFill>
            <a:gsLst>
              <a:gs pos="0">
                <a:schemeClr val="accent1"/>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78"/>
          <p:cNvSpPr txBox="1"/>
          <p:nvPr>
            <p:ph idx="2" type="title"/>
          </p:nvPr>
        </p:nvSpPr>
        <p:spPr>
          <a:xfrm>
            <a:off x="1566950" y="1179800"/>
            <a:ext cx="642000" cy="5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a:t>01</a:t>
            </a:r>
            <a:endParaRPr/>
          </a:p>
        </p:txBody>
      </p:sp>
      <p:sp>
        <p:nvSpPr>
          <p:cNvPr id="2165" name="Google Shape;2165;p78"/>
          <p:cNvSpPr txBox="1"/>
          <p:nvPr>
            <p:ph idx="3" type="title"/>
          </p:nvPr>
        </p:nvSpPr>
        <p:spPr>
          <a:xfrm>
            <a:off x="4952100" y="1169075"/>
            <a:ext cx="642000" cy="5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a:t>02</a:t>
            </a:r>
            <a:endParaRPr/>
          </a:p>
        </p:txBody>
      </p:sp>
      <p:sp>
        <p:nvSpPr>
          <p:cNvPr id="2166" name="Google Shape;2166;p78"/>
          <p:cNvSpPr txBox="1"/>
          <p:nvPr>
            <p:ph idx="4" type="title"/>
          </p:nvPr>
        </p:nvSpPr>
        <p:spPr>
          <a:xfrm>
            <a:off x="3305638" y="3057550"/>
            <a:ext cx="642000" cy="5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a:t>03</a:t>
            </a:r>
            <a:endParaRPr/>
          </a:p>
        </p:txBody>
      </p:sp>
      <p:sp>
        <p:nvSpPr>
          <p:cNvPr id="2167" name="Google Shape;2167;p78"/>
          <p:cNvSpPr txBox="1"/>
          <p:nvPr>
            <p:ph idx="6" type="title"/>
          </p:nvPr>
        </p:nvSpPr>
        <p:spPr>
          <a:xfrm>
            <a:off x="2086596" y="1546350"/>
            <a:ext cx="1848000" cy="46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a:t>and</a:t>
            </a:r>
            <a:endParaRPr/>
          </a:p>
        </p:txBody>
      </p:sp>
      <p:sp>
        <p:nvSpPr>
          <p:cNvPr id="2168" name="Google Shape;2168;p78"/>
          <p:cNvSpPr txBox="1"/>
          <p:nvPr>
            <p:ph idx="7" type="title"/>
          </p:nvPr>
        </p:nvSpPr>
        <p:spPr>
          <a:xfrm>
            <a:off x="3825296" y="3489629"/>
            <a:ext cx="1848000" cy="46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a:t>not</a:t>
            </a:r>
            <a:endParaRPr/>
          </a:p>
        </p:txBody>
      </p:sp>
      <p:sp>
        <p:nvSpPr>
          <p:cNvPr id="2169" name="Google Shape;2169;p78"/>
          <p:cNvSpPr txBox="1"/>
          <p:nvPr>
            <p:ph idx="8" type="title"/>
          </p:nvPr>
        </p:nvSpPr>
        <p:spPr>
          <a:xfrm>
            <a:off x="5459913" y="1546350"/>
            <a:ext cx="1848000" cy="46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a:t>or</a:t>
            </a:r>
            <a:endParaRPr/>
          </a:p>
        </p:txBody>
      </p:sp>
      <p:sp>
        <p:nvSpPr>
          <p:cNvPr id="2170" name="Google Shape;2170;p78"/>
          <p:cNvSpPr txBox="1"/>
          <p:nvPr>
            <p:ph idx="1" type="subTitle"/>
          </p:nvPr>
        </p:nvSpPr>
        <p:spPr>
          <a:xfrm>
            <a:off x="1974100" y="1780075"/>
            <a:ext cx="2470500" cy="954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dk1"/>
                </a:solidFill>
              </a:rPr>
              <a:t>(4 &gt; 3) and (4 &gt; 1) returns TRUE</a:t>
            </a:r>
            <a:endParaRPr>
              <a:solidFill>
                <a:schemeClr val="dk1"/>
              </a:solidFill>
            </a:endParaRPr>
          </a:p>
          <a:p>
            <a:pPr indent="0" lvl="0" marL="0" rtl="0" algn="l">
              <a:spcBef>
                <a:spcPts val="0"/>
              </a:spcBef>
              <a:spcAft>
                <a:spcPts val="0"/>
              </a:spcAft>
              <a:buNone/>
            </a:pPr>
            <a:r>
              <a:rPr lang="en">
                <a:solidFill>
                  <a:schemeClr val="dk1"/>
                </a:solidFill>
              </a:rPr>
              <a:t>(4 &gt; 3) and (4 &gt; 6) returns FALSE</a:t>
            </a:r>
            <a:endParaRPr>
              <a:solidFill>
                <a:schemeClr val="dk1"/>
              </a:solidFill>
            </a:endParaRPr>
          </a:p>
        </p:txBody>
      </p:sp>
      <p:sp>
        <p:nvSpPr>
          <p:cNvPr id="2171" name="Google Shape;2171;p78"/>
          <p:cNvSpPr txBox="1"/>
          <p:nvPr>
            <p:ph idx="13" type="subTitle"/>
          </p:nvPr>
        </p:nvSpPr>
        <p:spPr>
          <a:xfrm>
            <a:off x="5403675" y="1891525"/>
            <a:ext cx="2470500" cy="723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dk1"/>
                </a:solidFill>
              </a:rPr>
              <a:t>(4 &gt; 3) or (4 &gt; 6) returns TRUE</a:t>
            </a:r>
            <a:endParaRPr>
              <a:solidFill>
                <a:schemeClr val="dk1"/>
              </a:solidFill>
            </a:endParaRPr>
          </a:p>
          <a:p>
            <a:pPr indent="0" lvl="0" marL="0" rtl="0" algn="l">
              <a:spcBef>
                <a:spcPts val="0"/>
              </a:spcBef>
              <a:spcAft>
                <a:spcPts val="0"/>
              </a:spcAft>
              <a:buNone/>
            </a:pPr>
            <a:r>
              <a:rPr lang="en">
                <a:solidFill>
                  <a:schemeClr val="dk1"/>
                </a:solidFill>
              </a:rPr>
              <a:t>(21 &lt; 2) or (9 &gt; 10) returns FALSE</a:t>
            </a:r>
            <a:endParaRPr>
              <a:solidFill>
                <a:schemeClr val="dk1"/>
              </a:solidFill>
            </a:endParaRPr>
          </a:p>
        </p:txBody>
      </p:sp>
      <p:sp>
        <p:nvSpPr>
          <p:cNvPr id="2172" name="Google Shape;2172;p78"/>
          <p:cNvSpPr txBox="1"/>
          <p:nvPr>
            <p:ph idx="14" type="subTitle"/>
          </p:nvPr>
        </p:nvSpPr>
        <p:spPr>
          <a:xfrm>
            <a:off x="3825300" y="3808975"/>
            <a:ext cx="2245500" cy="859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dk1"/>
                </a:solidFill>
              </a:rPr>
              <a:t>random = true</a:t>
            </a:r>
            <a:endParaRPr>
              <a:solidFill>
                <a:schemeClr val="dk1"/>
              </a:solidFill>
            </a:endParaRPr>
          </a:p>
          <a:p>
            <a:pPr indent="0" lvl="0" marL="0" rtl="0" algn="l">
              <a:spcBef>
                <a:spcPts val="0"/>
              </a:spcBef>
              <a:spcAft>
                <a:spcPts val="0"/>
              </a:spcAft>
              <a:buNone/>
            </a:pPr>
            <a:r>
              <a:rPr lang="en">
                <a:solidFill>
                  <a:schemeClr val="dk1"/>
                </a:solidFill>
              </a:rPr>
              <a:t>not random returns FALSE</a:t>
            </a:r>
            <a:endParaRPr>
              <a:solidFill>
                <a:schemeClr val="dk1"/>
              </a:solidFill>
            </a:endParaRPr>
          </a:p>
        </p:txBody>
      </p:sp>
      <p:sp>
        <p:nvSpPr>
          <p:cNvPr id="2173" name="Google Shape;2173;p78"/>
          <p:cNvSpPr/>
          <p:nvPr/>
        </p:nvSpPr>
        <p:spPr>
          <a:xfrm rot="-5400000">
            <a:off x="181950" y="1587925"/>
            <a:ext cx="423000" cy="6537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4" name="Google Shape;2174;p78"/>
          <p:cNvGrpSpPr/>
          <p:nvPr/>
        </p:nvGrpSpPr>
        <p:grpSpPr>
          <a:xfrm>
            <a:off x="192327" y="335373"/>
            <a:ext cx="239095" cy="171413"/>
            <a:chOff x="-1593925" y="-140225"/>
            <a:chExt cx="331800" cy="237875"/>
          </a:xfrm>
        </p:grpSpPr>
        <p:cxnSp>
          <p:nvCxnSpPr>
            <p:cNvPr id="2175" name="Google Shape;2175;p78"/>
            <p:cNvCxnSpPr/>
            <p:nvPr/>
          </p:nvCxnSpPr>
          <p:spPr>
            <a:xfrm>
              <a:off x="-1593925" y="-140225"/>
              <a:ext cx="331800" cy="0"/>
            </a:xfrm>
            <a:prstGeom prst="straightConnector1">
              <a:avLst/>
            </a:prstGeom>
            <a:noFill/>
            <a:ln cap="rnd" cmpd="sng" w="28575">
              <a:solidFill>
                <a:schemeClr val="lt1"/>
              </a:solidFill>
              <a:prstDash val="solid"/>
              <a:round/>
              <a:headEnd len="med" w="med" type="none"/>
              <a:tailEnd len="med" w="med" type="none"/>
            </a:ln>
          </p:spPr>
        </p:cxnSp>
        <p:cxnSp>
          <p:nvCxnSpPr>
            <p:cNvPr id="2176" name="Google Shape;2176;p78"/>
            <p:cNvCxnSpPr/>
            <p:nvPr/>
          </p:nvCxnSpPr>
          <p:spPr>
            <a:xfrm>
              <a:off x="-1593925" y="-21287"/>
              <a:ext cx="331800" cy="0"/>
            </a:xfrm>
            <a:prstGeom prst="straightConnector1">
              <a:avLst/>
            </a:prstGeom>
            <a:noFill/>
            <a:ln cap="rnd" cmpd="sng" w="28575">
              <a:solidFill>
                <a:schemeClr val="lt1"/>
              </a:solidFill>
              <a:prstDash val="solid"/>
              <a:round/>
              <a:headEnd len="med" w="med" type="none"/>
              <a:tailEnd len="med" w="med" type="none"/>
            </a:ln>
          </p:spPr>
        </p:cxnSp>
        <p:cxnSp>
          <p:nvCxnSpPr>
            <p:cNvPr id="2177" name="Google Shape;2177;p78"/>
            <p:cNvCxnSpPr/>
            <p:nvPr/>
          </p:nvCxnSpPr>
          <p:spPr>
            <a:xfrm>
              <a:off x="-1593925" y="97650"/>
              <a:ext cx="331800" cy="0"/>
            </a:xfrm>
            <a:prstGeom prst="straightConnector1">
              <a:avLst/>
            </a:prstGeom>
            <a:noFill/>
            <a:ln cap="rnd" cmpd="sng" w="28575">
              <a:solidFill>
                <a:schemeClr val="lt1"/>
              </a:solidFill>
              <a:prstDash val="solid"/>
              <a:round/>
              <a:headEnd len="med" w="med" type="none"/>
              <a:tailEnd len="med" w="med" type="none"/>
            </a:ln>
          </p:spPr>
        </p:cxnSp>
      </p:grpSp>
      <p:grpSp>
        <p:nvGrpSpPr>
          <p:cNvPr id="2178" name="Google Shape;2178;p78"/>
          <p:cNvGrpSpPr/>
          <p:nvPr/>
        </p:nvGrpSpPr>
        <p:grpSpPr>
          <a:xfrm>
            <a:off x="192331" y="1823751"/>
            <a:ext cx="239088" cy="182056"/>
            <a:chOff x="359175" y="637250"/>
            <a:chExt cx="255300" cy="194400"/>
          </a:xfrm>
        </p:grpSpPr>
        <p:grpSp>
          <p:nvGrpSpPr>
            <p:cNvPr id="2179" name="Google Shape;2179;p78"/>
            <p:cNvGrpSpPr/>
            <p:nvPr/>
          </p:nvGrpSpPr>
          <p:grpSpPr>
            <a:xfrm>
              <a:off x="359175" y="637250"/>
              <a:ext cx="255300" cy="78000"/>
              <a:chOff x="648300" y="324950"/>
              <a:chExt cx="255300" cy="78000"/>
            </a:xfrm>
          </p:grpSpPr>
          <p:cxnSp>
            <p:nvCxnSpPr>
              <p:cNvPr id="2180" name="Google Shape;2180;p78"/>
              <p:cNvCxnSpPr/>
              <p:nvPr/>
            </p:nvCxnSpPr>
            <p:spPr>
              <a:xfrm flipH="1" rot="10800000">
                <a:off x="648300" y="324950"/>
                <a:ext cx="127800" cy="78000"/>
              </a:xfrm>
              <a:prstGeom prst="straightConnector1">
                <a:avLst/>
              </a:prstGeom>
              <a:noFill/>
              <a:ln cap="rnd" cmpd="sng" w="28575">
                <a:solidFill>
                  <a:schemeClr val="lt1"/>
                </a:solidFill>
                <a:prstDash val="solid"/>
                <a:round/>
                <a:headEnd len="med" w="med" type="none"/>
                <a:tailEnd len="med" w="med" type="none"/>
              </a:ln>
            </p:spPr>
          </p:cxnSp>
          <p:cxnSp>
            <p:nvCxnSpPr>
              <p:cNvPr id="2181" name="Google Shape;2181;p78"/>
              <p:cNvCxnSpPr/>
              <p:nvPr/>
            </p:nvCxnSpPr>
            <p:spPr>
              <a:xfrm rot="10800000">
                <a:off x="776100" y="324950"/>
                <a:ext cx="127500" cy="78000"/>
              </a:xfrm>
              <a:prstGeom prst="straightConnector1">
                <a:avLst/>
              </a:prstGeom>
              <a:noFill/>
              <a:ln cap="rnd" cmpd="sng" w="28575">
                <a:solidFill>
                  <a:schemeClr val="lt1"/>
                </a:solidFill>
                <a:prstDash val="solid"/>
                <a:round/>
                <a:headEnd len="med" w="med" type="none"/>
                <a:tailEnd len="med" w="med" type="none"/>
              </a:ln>
            </p:spPr>
          </p:cxnSp>
        </p:grpSp>
        <p:sp>
          <p:nvSpPr>
            <p:cNvPr id="2182" name="Google Shape;2182;p78"/>
            <p:cNvSpPr/>
            <p:nvPr/>
          </p:nvSpPr>
          <p:spPr>
            <a:xfrm>
              <a:off x="404725" y="637250"/>
              <a:ext cx="166500" cy="194400"/>
            </a:xfrm>
            <a:custGeom>
              <a:rect b="b" l="l" r="r" t="t"/>
              <a:pathLst>
                <a:path extrusionOk="0" h="7776" w="6660">
                  <a:moveTo>
                    <a:pt x="0" y="2108"/>
                  </a:moveTo>
                  <a:lnTo>
                    <a:pt x="2" y="7776"/>
                  </a:lnTo>
                  <a:lnTo>
                    <a:pt x="6566" y="7776"/>
                  </a:lnTo>
                  <a:lnTo>
                    <a:pt x="6660" y="2108"/>
                  </a:lnTo>
                  <a:lnTo>
                    <a:pt x="3250" y="0"/>
                  </a:lnTo>
                  <a:close/>
                </a:path>
              </a:pathLst>
            </a:custGeom>
            <a:noFill/>
            <a:ln cap="flat" cmpd="sng" w="28575">
              <a:solidFill>
                <a:schemeClr val="lt1"/>
              </a:solidFill>
              <a:prstDash val="solid"/>
              <a:round/>
              <a:headEnd len="med" w="med" type="none"/>
              <a:tailEnd len="med" w="med" type="none"/>
            </a:ln>
          </p:spPr>
        </p:sp>
      </p:grpSp>
      <p:grpSp>
        <p:nvGrpSpPr>
          <p:cNvPr id="2183" name="Google Shape;2183;p78"/>
          <p:cNvGrpSpPr/>
          <p:nvPr/>
        </p:nvGrpSpPr>
        <p:grpSpPr>
          <a:xfrm>
            <a:off x="223704" y="2465582"/>
            <a:ext cx="176342" cy="159500"/>
            <a:chOff x="518158" y="1088300"/>
            <a:chExt cx="176342" cy="159500"/>
          </a:xfrm>
        </p:grpSpPr>
        <p:cxnSp>
          <p:nvCxnSpPr>
            <p:cNvPr id="2184" name="Google Shape;2184;p78"/>
            <p:cNvCxnSpPr/>
            <p:nvPr/>
          </p:nvCxnSpPr>
          <p:spPr>
            <a:xfrm>
              <a:off x="518158" y="1183900"/>
              <a:ext cx="0" cy="63900"/>
            </a:xfrm>
            <a:prstGeom prst="straightConnector1">
              <a:avLst/>
            </a:prstGeom>
            <a:noFill/>
            <a:ln cap="rnd" cmpd="sng" w="28575">
              <a:solidFill>
                <a:schemeClr val="lt1"/>
              </a:solidFill>
              <a:prstDash val="solid"/>
              <a:round/>
              <a:headEnd len="med" w="med" type="none"/>
              <a:tailEnd len="med" w="med" type="none"/>
            </a:ln>
          </p:spPr>
        </p:cxnSp>
        <p:cxnSp>
          <p:nvCxnSpPr>
            <p:cNvPr id="2185" name="Google Shape;2185;p78"/>
            <p:cNvCxnSpPr/>
            <p:nvPr/>
          </p:nvCxnSpPr>
          <p:spPr>
            <a:xfrm>
              <a:off x="606329" y="1137700"/>
              <a:ext cx="0" cy="110100"/>
            </a:xfrm>
            <a:prstGeom prst="straightConnector1">
              <a:avLst/>
            </a:prstGeom>
            <a:noFill/>
            <a:ln cap="rnd" cmpd="sng" w="28575">
              <a:solidFill>
                <a:schemeClr val="lt1"/>
              </a:solidFill>
              <a:prstDash val="solid"/>
              <a:round/>
              <a:headEnd len="med" w="med" type="none"/>
              <a:tailEnd len="med" w="med" type="none"/>
            </a:ln>
          </p:spPr>
        </p:cxnSp>
        <p:cxnSp>
          <p:nvCxnSpPr>
            <p:cNvPr id="2186" name="Google Shape;2186;p78"/>
            <p:cNvCxnSpPr/>
            <p:nvPr/>
          </p:nvCxnSpPr>
          <p:spPr>
            <a:xfrm>
              <a:off x="694500" y="1088300"/>
              <a:ext cx="0" cy="159300"/>
            </a:xfrm>
            <a:prstGeom prst="straightConnector1">
              <a:avLst/>
            </a:prstGeom>
            <a:noFill/>
            <a:ln cap="rnd" cmpd="sng" w="28575">
              <a:solidFill>
                <a:schemeClr val="lt1"/>
              </a:solidFill>
              <a:prstDash val="solid"/>
              <a:round/>
              <a:headEnd len="med" w="med" type="none"/>
              <a:tailEnd len="med" w="med" type="none"/>
            </a:ln>
          </p:spPr>
        </p:cxnSp>
      </p:grpSp>
      <p:grpSp>
        <p:nvGrpSpPr>
          <p:cNvPr id="2187" name="Google Shape;2187;p78"/>
          <p:cNvGrpSpPr/>
          <p:nvPr/>
        </p:nvGrpSpPr>
        <p:grpSpPr>
          <a:xfrm>
            <a:off x="223675" y="3084858"/>
            <a:ext cx="176400" cy="263091"/>
            <a:chOff x="519725" y="1778180"/>
            <a:chExt cx="176400" cy="263091"/>
          </a:xfrm>
        </p:grpSpPr>
        <p:sp>
          <p:nvSpPr>
            <p:cNvPr id="2188" name="Google Shape;2188;p78"/>
            <p:cNvSpPr/>
            <p:nvPr/>
          </p:nvSpPr>
          <p:spPr>
            <a:xfrm>
              <a:off x="564482" y="1778180"/>
              <a:ext cx="87000" cy="87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78"/>
            <p:cNvSpPr/>
            <p:nvPr/>
          </p:nvSpPr>
          <p:spPr>
            <a:xfrm rot="5400000">
              <a:off x="519725" y="1864870"/>
              <a:ext cx="176400" cy="176400"/>
            </a:xfrm>
            <a:prstGeom prst="pie">
              <a:avLst>
                <a:gd fmla="val 5432773" name="adj1"/>
                <a:gd fmla="val 1620000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0" name="Google Shape;2190;p78"/>
          <p:cNvGrpSpPr/>
          <p:nvPr/>
        </p:nvGrpSpPr>
        <p:grpSpPr>
          <a:xfrm>
            <a:off x="218275" y="3807724"/>
            <a:ext cx="187200" cy="159600"/>
            <a:chOff x="508825" y="2429151"/>
            <a:chExt cx="187200" cy="159600"/>
          </a:xfrm>
        </p:grpSpPr>
        <p:sp>
          <p:nvSpPr>
            <p:cNvPr id="2191" name="Google Shape;2191;p78"/>
            <p:cNvSpPr/>
            <p:nvPr/>
          </p:nvSpPr>
          <p:spPr>
            <a:xfrm>
              <a:off x="508825" y="2429151"/>
              <a:ext cx="187200" cy="159600"/>
            </a:xfrm>
            <a:prstGeom prst="snip1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78"/>
            <p:cNvSpPr/>
            <p:nvPr/>
          </p:nvSpPr>
          <p:spPr>
            <a:xfrm>
              <a:off x="644725" y="2430650"/>
              <a:ext cx="48825" cy="52400"/>
            </a:xfrm>
            <a:custGeom>
              <a:rect b="b" l="l" r="r" t="t"/>
              <a:pathLst>
                <a:path extrusionOk="0" h="2096" w="1953">
                  <a:moveTo>
                    <a:pt x="0" y="0"/>
                  </a:moveTo>
                  <a:lnTo>
                    <a:pt x="1024" y="167"/>
                  </a:lnTo>
                  <a:lnTo>
                    <a:pt x="1905" y="1286"/>
                  </a:lnTo>
                  <a:lnTo>
                    <a:pt x="1953" y="2096"/>
                  </a:lnTo>
                  <a:lnTo>
                    <a:pt x="24" y="2096"/>
                  </a:lnTo>
                  <a:close/>
                </a:path>
              </a:pathLst>
            </a:custGeom>
            <a:solidFill>
              <a:schemeClr val="lt1"/>
            </a:solidFill>
            <a:ln cap="flat" cmpd="sng" w="28575">
              <a:solidFill>
                <a:schemeClr val="lt1"/>
              </a:solidFill>
              <a:prstDash val="solid"/>
              <a:round/>
              <a:headEnd len="med" w="med" type="none"/>
              <a:tailEnd len="med" w="med" type="none"/>
            </a:ln>
          </p:spPr>
        </p:sp>
      </p:grpSp>
      <p:grpSp>
        <p:nvGrpSpPr>
          <p:cNvPr id="2193" name="Google Shape;2193;p78"/>
          <p:cNvGrpSpPr/>
          <p:nvPr/>
        </p:nvGrpSpPr>
        <p:grpSpPr>
          <a:xfrm>
            <a:off x="223675" y="4427100"/>
            <a:ext cx="176400" cy="176400"/>
            <a:chOff x="514225" y="2875375"/>
            <a:chExt cx="176400" cy="176400"/>
          </a:xfrm>
        </p:grpSpPr>
        <p:sp>
          <p:nvSpPr>
            <p:cNvPr id="2194" name="Google Shape;2194;p78"/>
            <p:cNvSpPr/>
            <p:nvPr/>
          </p:nvSpPr>
          <p:spPr>
            <a:xfrm>
              <a:off x="514225" y="2875375"/>
              <a:ext cx="176400" cy="1764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95" name="Google Shape;2195;p78"/>
            <p:cNvCxnSpPr/>
            <p:nvPr/>
          </p:nvCxnSpPr>
          <p:spPr>
            <a:xfrm>
              <a:off x="602425" y="2922150"/>
              <a:ext cx="0" cy="46500"/>
            </a:xfrm>
            <a:prstGeom prst="straightConnector1">
              <a:avLst/>
            </a:prstGeom>
            <a:noFill/>
            <a:ln cap="rnd" cmpd="sng" w="28575">
              <a:solidFill>
                <a:schemeClr val="lt1"/>
              </a:solidFill>
              <a:prstDash val="solid"/>
              <a:round/>
              <a:headEnd len="med" w="med" type="none"/>
              <a:tailEnd len="med" w="med" type="none"/>
            </a:ln>
          </p:spPr>
        </p:cxnSp>
        <p:cxnSp>
          <p:nvCxnSpPr>
            <p:cNvPr id="2196" name="Google Shape;2196;p78"/>
            <p:cNvCxnSpPr/>
            <p:nvPr/>
          </p:nvCxnSpPr>
          <p:spPr>
            <a:xfrm rot="10800000">
              <a:off x="602450" y="2968650"/>
              <a:ext cx="38700" cy="0"/>
            </a:xfrm>
            <a:prstGeom prst="straightConnector1">
              <a:avLst/>
            </a:prstGeom>
            <a:noFill/>
            <a:ln cap="rnd" cmpd="sng" w="28575">
              <a:solidFill>
                <a:schemeClr val="lt1"/>
              </a:solidFill>
              <a:prstDash val="solid"/>
              <a:round/>
              <a:headEnd len="med" w="med" type="none"/>
              <a:tailEnd len="med" w="med" type="none"/>
            </a:ln>
          </p:spPr>
        </p:cxnSp>
      </p:grpSp>
      <p:sp>
        <p:nvSpPr>
          <p:cNvPr id="2197" name="Google Shape;2197;p78"/>
          <p:cNvSpPr txBox="1"/>
          <p:nvPr>
            <p:ph type="title"/>
          </p:nvPr>
        </p:nvSpPr>
        <p:spPr>
          <a:xfrm>
            <a:off x="648000" y="368825"/>
            <a:ext cx="84960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Logical Operators</a:t>
            </a:r>
            <a:endParaRPr/>
          </a:p>
        </p:txBody>
      </p:sp>
      <p:sp>
        <p:nvSpPr>
          <p:cNvPr id="2198" name="Google Shape;2198;p78">
            <a:hlinkClick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9" name="Google Shape;2199;p78"/>
          <p:cNvGrpSpPr/>
          <p:nvPr/>
        </p:nvGrpSpPr>
        <p:grpSpPr>
          <a:xfrm rot="10800000">
            <a:off x="8745326" y="4425438"/>
            <a:ext cx="119400" cy="54900"/>
            <a:chOff x="8645564" y="4373138"/>
            <a:chExt cx="119400" cy="54900"/>
          </a:xfrm>
        </p:grpSpPr>
        <p:cxnSp>
          <p:nvCxnSpPr>
            <p:cNvPr id="2200" name="Google Shape;2200;p78"/>
            <p:cNvCxnSpPr/>
            <p:nvPr/>
          </p:nvCxnSpPr>
          <p:spPr>
            <a:xfrm>
              <a:off x="8707064" y="43731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2201" name="Google Shape;2201;p78"/>
            <p:cNvCxnSpPr/>
            <p:nvPr/>
          </p:nvCxnSpPr>
          <p:spPr>
            <a:xfrm flipH="1">
              <a:off x="8645564" y="43731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2202" name="Google Shape;2202;p78">
            <a:hlinkClick/>
          </p:cNvPr>
          <p:cNvSpPr/>
          <p:nvPr/>
        </p:nvSpPr>
        <p:spPr>
          <a:xfrm>
            <a:off x="114725" y="299560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78">
            <a:hlinkClick/>
          </p:cNvPr>
          <p:cNvSpPr/>
          <p:nvPr/>
        </p:nvSpPr>
        <p:spPr>
          <a:xfrm>
            <a:off x="131850" y="371135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78">
            <a:hlinkClick/>
          </p:cNvPr>
          <p:cNvSpPr/>
          <p:nvPr/>
        </p:nvSpPr>
        <p:spPr>
          <a:xfrm>
            <a:off x="131850" y="4313988"/>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78">
            <a:hlinkClick/>
          </p:cNvPr>
          <p:cNvSpPr/>
          <p:nvPr/>
        </p:nvSpPr>
        <p:spPr>
          <a:xfrm>
            <a:off x="131838" y="23665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78">
            <a:hlinkClick action="ppaction://hlinksldjump" r:id="rId3"/>
          </p:cNvPr>
          <p:cNvSpPr/>
          <p:nvPr/>
        </p:nvSpPr>
        <p:spPr>
          <a:xfrm>
            <a:off x="131838" y="17419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78">
            <a:hlinkClick action="ppaction://hlinkshowjump?jump=previousslide"/>
          </p:cNvPr>
          <p:cNvSpPr/>
          <p:nvPr/>
        </p:nvSpPr>
        <p:spPr>
          <a:xfrm>
            <a:off x="8654437" y="3856175"/>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08" name="Google Shape;2208;p78"/>
          <p:cNvGrpSpPr/>
          <p:nvPr/>
        </p:nvGrpSpPr>
        <p:grpSpPr>
          <a:xfrm>
            <a:off x="8745348" y="3979338"/>
            <a:ext cx="119400" cy="54900"/>
            <a:chOff x="8745348" y="3979338"/>
            <a:chExt cx="119400" cy="54900"/>
          </a:xfrm>
        </p:grpSpPr>
        <p:cxnSp>
          <p:nvCxnSpPr>
            <p:cNvPr id="2209" name="Google Shape;2209;p78">
              <a:hlinkClick action="ppaction://hlinkshowjump?jump=previousslide"/>
            </p:cNvPr>
            <p:cNvCxnSpPr/>
            <p:nvPr/>
          </p:nvCxnSpPr>
          <p:spPr>
            <a:xfrm>
              <a:off x="8806848" y="39793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2210" name="Google Shape;2210;p78">
              <a:hlinkClick action="ppaction://hlinkshowjump?jump=previousslide"/>
            </p:cNvPr>
            <p:cNvCxnSpPr/>
            <p:nvPr/>
          </p:nvCxnSpPr>
          <p:spPr>
            <a:xfrm flipH="1">
              <a:off x="8745348" y="3979338"/>
              <a:ext cx="61500" cy="54900"/>
            </a:xfrm>
            <a:prstGeom prst="straightConnector1">
              <a:avLst/>
            </a:prstGeom>
            <a:noFill/>
            <a:ln cap="rnd" cmpd="sng" w="28575">
              <a:solidFill>
                <a:schemeClr val="lt1"/>
              </a:solidFill>
              <a:prstDash val="solid"/>
              <a:round/>
              <a:headEnd len="med" w="med" type="none"/>
              <a:tailEnd len="med" w="med" type="none"/>
            </a:ln>
          </p:spPr>
        </p:cxn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4" name="Shape 2214"/>
        <p:cNvGrpSpPr/>
        <p:nvPr/>
      </p:nvGrpSpPr>
      <p:grpSpPr>
        <a:xfrm>
          <a:off x="0" y="0"/>
          <a:ext cx="0" cy="0"/>
          <a:chOff x="0" y="0"/>
          <a:chExt cx="0" cy="0"/>
        </a:xfrm>
      </p:grpSpPr>
      <p:sp>
        <p:nvSpPr>
          <p:cNvPr id="2215" name="Google Shape;2215;p79"/>
          <p:cNvSpPr txBox="1"/>
          <p:nvPr>
            <p:ph type="title"/>
          </p:nvPr>
        </p:nvSpPr>
        <p:spPr>
          <a:xfrm>
            <a:off x="648000" y="368825"/>
            <a:ext cx="84960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If-else Statements</a:t>
            </a:r>
            <a:endParaRPr/>
          </a:p>
        </p:txBody>
      </p:sp>
      <p:pic>
        <p:nvPicPr>
          <p:cNvPr id="2216" name="Google Shape;2216;p79"/>
          <p:cNvPicPr preferRelativeResize="0"/>
          <p:nvPr/>
        </p:nvPicPr>
        <p:blipFill>
          <a:blip r:embed="rId3">
            <a:alphaModFix/>
          </a:blip>
          <a:stretch>
            <a:fillRect/>
          </a:stretch>
        </p:blipFill>
        <p:spPr>
          <a:xfrm>
            <a:off x="1755388" y="1671546"/>
            <a:ext cx="6096526" cy="2301767"/>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0" name="Shape 2220"/>
        <p:cNvGrpSpPr/>
        <p:nvPr/>
      </p:nvGrpSpPr>
      <p:grpSpPr>
        <a:xfrm>
          <a:off x="0" y="0"/>
          <a:ext cx="0" cy="0"/>
          <a:chOff x="0" y="0"/>
          <a:chExt cx="0" cy="0"/>
        </a:xfrm>
      </p:grpSpPr>
      <p:sp>
        <p:nvSpPr>
          <p:cNvPr id="2221" name="Google Shape;2221;p80"/>
          <p:cNvSpPr txBox="1"/>
          <p:nvPr>
            <p:ph type="title"/>
          </p:nvPr>
        </p:nvSpPr>
        <p:spPr>
          <a:xfrm>
            <a:off x="648000" y="368825"/>
            <a:ext cx="84960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Elif</a:t>
            </a:r>
            <a:r>
              <a:rPr lang="en"/>
              <a:t> Statements</a:t>
            </a:r>
            <a:endParaRPr/>
          </a:p>
        </p:txBody>
      </p:sp>
      <p:pic>
        <p:nvPicPr>
          <p:cNvPr id="2222" name="Google Shape;2222;p80"/>
          <p:cNvPicPr preferRelativeResize="0"/>
          <p:nvPr/>
        </p:nvPicPr>
        <p:blipFill>
          <a:blip r:embed="rId3">
            <a:alphaModFix/>
          </a:blip>
          <a:stretch>
            <a:fillRect/>
          </a:stretch>
        </p:blipFill>
        <p:spPr>
          <a:xfrm>
            <a:off x="2727313" y="1561625"/>
            <a:ext cx="4130040" cy="3155400"/>
          </a:xfrm>
          <a:prstGeom prst="rect">
            <a:avLst/>
          </a:prstGeom>
          <a:noFill/>
          <a:ln>
            <a:noFill/>
          </a:ln>
        </p:spPr>
      </p:pic>
      <p:sp>
        <p:nvSpPr>
          <p:cNvPr id="2223" name="Google Shape;2223;p80"/>
          <p:cNvSpPr txBox="1"/>
          <p:nvPr/>
        </p:nvSpPr>
        <p:spPr>
          <a:xfrm>
            <a:off x="2118900" y="941525"/>
            <a:ext cx="4906200" cy="5388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Clr>
                <a:schemeClr val="accent2"/>
              </a:buClr>
              <a:buSzPts val="2300"/>
              <a:buFont typeface="Advent Pro"/>
              <a:buChar char="●"/>
            </a:pPr>
            <a:r>
              <a:rPr lang="en" sz="2300">
                <a:solidFill>
                  <a:schemeClr val="lt1"/>
                </a:solidFill>
                <a:latin typeface="Advent Pro"/>
                <a:ea typeface="Advent Pro"/>
                <a:cs typeface="Advent Pro"/>
                <a:sym typeface="Advent Pro"/>
              </a:rPr>
              <a:t>Used for testing multiple conditions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7" name="Shape 2227"/>
        <p:cNvGrpSpPr/>
        <p:nvPr/>
      </p:nvGrpSpPr>
      <p:grpSpPr>
        <a:xfrm>
          <a:off x="0" y="0"/>
          <a:ext cx="0" cy="0"/>
          <a:chOff x="0" y="0"/>
          <a:chExt cx="0" cy="0"/>
        </a:xfrm>
      </p:grpSpPr>
      <p:sp>
        <p:nvSpPr>
          <p:cNvPr id="2228" name="Google Shape;2228;p81"/>
          <p:cNvSpPr txBox="1"/>
          <p:nvPr>
            <p:ph type="title"/>
          </p:nvPr>
        </p:nvSpPr>
        <p:spPr>
          <a:xfrm>
            <a:off x="648000" y="368825"/>
            <a:ext cx="84960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Lists</a:t>
            </a:r>
            <a:endParaRPr/>
          </a:p>
        </p:txBody>
      </p:sp>
      <p:pic>
        <p:nvPicPr>
          <p:cNvPr id="2229" name="Google Shape;2229;p81"/>
          <p:cNvPicPr preferRelativeResize="0"/>
          <p:nvPr/>
        </p:nvPicPr>
        <p:blipFill>
          <a:blip r:embed="rId3">
            <a:alphaModFix/>
          </a:blip>
          <a:stretch>
            <a:fillRect/>
          </a:stretch>
        </p:blipFill>
        <p:spPr>
          <a:xfrm>
            <a:off x="3321725" y="1209000"/>
            <a:ext cx="3219450" cy="1295400"/>
          </a:xfrm>
          <a:prstGeom prst="rect">
            <a:avLst/>
          </a:prstGeom>
          <a:noFill/>
          <a:ln>
            <a:noFill/>
          </a:ln>
        </p:spPr>
      </p:pic>
      <p:sp>
        <p:nvSpPr>
          <p:cNvPr id="2230" name="Google Shape;2230;p81"/>
          <p:cNvSpPr txBox="1"/>
          <p:nvPr/>
        </p:nvSpPr>
        <p:spPr>
          <a:xfrm>
            <a:off x="3461900" y="3208250"/>
            <a:ext cx="2939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Advent Pro"/>
                <a:ea typeface="Advent Pro"/>
                <a:cs typeface="Advent Pro"/>
                <a:sym typeface="Advent Pro"/>
              </a:rPr>
              <a:t>Prints 67, 100, 67</a:t>
            </a:r>
            <a:endParaRPr sz="1800">
              <a:solidFill>
                <a:schemeClr val="lt1"/>
              </a:solidFill>
              <a:latin typeface="Advent Pro"/>
              <a:ea typeface="Advent Pro"/>
              <a:cs typeface="Advent Pro"/>
              <a:sym typeface="Advent Pro"/>
            </a:endParaRPr>
          </a:p>
          <a:p>
            <a:pPr indent="0" lvl="0" marL="0" rtl="0" algn="l">
              <a:spcBef>
                <a:spcPts val="0"/>
              </a:spcBef>
              <a:spcAft>
                <a:spcPts val="0"/>
              </a:spcAft>
              <a:buNone/>
            </a:pPr>
            <a:r>
              <a:rPr lang="en" sz="1800">
                <a:solidFill>
                  <a:schemeClr val="lt1"/>
                </a:solidFill>
                <a:latin typeface="Advent Pro"/>
                <a:ea typeface="Advent Pro"/>
                <a:cs typeface="Advent Pro"/>
                <a:sym typeface="Advent Pro"/>
              </a:rPr>
              <a:t>Adds 89 to the end of the list</a:t>
            </a:r>
            <a:endParaRPr sz="1800">
              <a:solidFill>
                <a:schemeClr val="lt1"/>
              </a:solidFill>
              <a:latin typeface="Advent Pro"/>
              <a:ea typeface="Advent Pro"/>
              <a:cs typeface="Advent Pro"/>
              <a:sym typeface="Advent Pr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4" name="Shape 2234"/>
        <p:cNvGrpSpPr/>
        <p:nvPr/>
      </p:nvGrpSpPr>
      <p:grpSpPr>
        <a:xfrm>
          <a:off x="0" y="0"/>
          <a:ext cx="0" cy="0"/>
          <a:chOff x="0" y="0"/>
          <a:chExt cx="0" cy="0"/>
        </a:xfrm>
      </p:grpSpPr>
      <p:sp>
        <p:nvSpPr>
          <p:cNvPr id="2235" name="Google Shape;2235;p82"/>
          <p:cNvSpPr/>
          <p:nvPr/>
        </p:nvSpPr>
        <p:spPr>
          <a:xfrm rot="-5400000">
            <a:off x="181950" y="1587925"/>
            <a:ext cx="423000" cy="6537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6" name="Google Shape;2236;p82"/>
          <p:cNvGrpSpPr/>
          <p:nvPr/>
        </p:nvGrpSpPr>
        <p:grpSpPr>
          <a:xfrm>
            <a:off x="192327" y="335373"/>
            <a:ext cx="239095" cy="171413"/>
            <a:chOff x="-1593925" y="-140225"/>
            <a:chExt cx="331800" cy="237875"/>
          </a:xfrm>
        </p:grpSpPr>
        <p:cxnSp>
          <p:nvCxnSpPr>
            <p:cNvPr id="2237" name="Google Shape;2237;p82"/>
            <p:cNvCxnSpPr/>
            <p:nvPr/>
          </p:nvCxnSpPr>
          <p:spPr>
            <a:xfrm>
              <a:off x="-1593925" y="-140225"/>
              <a:ext cx="331800" cy="0"/>
            </a:xfrm>
            <a:prstGeom prst="straightConnector1">
              <a:avLst/>
            </a:prstGeom>
            <a:noFill/>
            <a:ln cap="rnd" cmpd="sng" w="28575">
              <a:solidFill>
                <a:schemeClr val="lt1"/>
              </a:solidFill>
              <a:prstDash val="solid"/>
              <a:round/>
              <a:headEnd len="med" w="med" type="none"/>
              <a:tailEnd len="med" w="med" type="none"/>
            </a:ln>
          </p:spPr>
        </p:cxnSp>
        <p:cxnSp>
          <p:nvCxnSpPr>
            <p:cNvPr id="2238" name="Google Shape;2238;p82"/>
            <p:cNvCxnSpPr/>
            <p:nvPr/>
          </p:nvCxnSpPr>
          <p:spPr>
            <a:xfrm>
              <a:off x="-1593925" y="-21287"/>
              <a:ext cx="331800" cy="0"/>
            </a:xfrm>
            <a:prstGeom prst="straightConnector1">
              <a:avLst/>
            </a:prstGeom>
            <a:noFill/>
            <a:ln cap="rnd" cmpd="sng" w="28575">
              <a:solidFill>
                <a:schemeClr val="lt1"/>
              </a:solidFill>
              <a:prstDash val="solid"/>
              <a:round/>
              <a:headEnd len="med" w="med" type="none"/>
              <a:tailEnd len="med" w="med" type="none"/>
            </a:ln>
          </p:spPr>
        </p:cxnSp>
        <p:cxnSp>
          <p:nvCxnSpPr>
            <p:cNvPr id="2239" name="Google Shape;2239;p82"/>
            <p:cNvCxnSpPr/>
            <p:nvPr/>
          </p:nvCxnSpPr>
          <p:spPr>
            <a:xfrm>
              <a:off x="-1593925" y="97650"/>
              <a:ext cx="331800" cy="0"/>
            </a:xfrm>
            <a:prstGeom prst="straightConnector1">
              <a:avLst/>
            </a:prstGeom>
            <a:noFill/>
            <a:ln cap="rnd" cmpd="sng" w="28575">
              <a:solidFill>
                <a:schemeClr val="lt1"/>
              </a:solidFill>
              <a:prstDash val="solid"/>
              <a:round/>
              <a:headEnd len="med" w="med" type="none"/>
              <a:tailEnd len="med" w="med" type="none"/>
            </a:ln>
          </p:spPr>
        </p:cxnSp>
      </p:grpSp>
      <p:grpSp>
        <p:nvGrpSpPr>
          <p:cNvPr id="2240" name="Google Shape;2240;p82"/>
          <p:cNvGrpSpPr/>
          <p:nvPr/>
        </p:nvGrpSpPr>
        <p:grpSpPr>
          <a:xfrm>
            <a:off x="192331" y="1823751"/>
            <a:ext cx="239088" cy="182056"/>
            <a:chOff x="359175" y="637250"/>
            <a:chExt cx="255300" cy="194400"/>
          </a:xfrm>
        </p:grpSpPr>
        <p:grpSp>
          <p:nvGrpSpPr>
            <p:cNvPr id="2241" name="Google Shape;2241;p82"/>
            <p:cNvGrpSpPr/>
            <p:nvPr/>
          </p:nvGrpSpPr>
          <p:grpSpPr>
            <a:xfrm>
              <a:off x="359175" y="637250"/>
              <a:ext cx="255300" cy="78000"/>
              <a:chOff x="648300" y="324950"/>
              <a:chExt cx="255300" cy="78000"/>
            </a:xfrm>
          </p:grpSpPr>
          <p:cxnSp>
            <p:nvCxnSpPr>
              <p:cNvPr id="2242" name="Google Shape;2242;p82"/>
              <p:cNvCxnSpPr/>
              <p:nvPr/>
            </p:nvCxnSpPr>
            <p:spPr>
              <a:xfrm flipH="1" rot="10800000">
                <a:off x="648300" y="324950"/>
                <a:ext cx="127800" cy="78000"/>
              </a:xfrm>
              <a:prstGeom prst="straightConnector1">
                <a:avLst/>
              </a:prstGeom>
              <a:noFill/>
              <a:ln cap="rnd" cmpd="sng" w="28575">
                <a:solidFill>
                  <a:schemeClr val="lt1"/>
                </a:solidFill>
                <a:prstDash val="solid"/>
                <a:round/>
                <a:headEnd len="med" w="med" type="none"/>
                <a:tailEnd len="med" w="med" type="none"/>
              </a:ln>
            </p:spPr>
          </p:cxnSp>
          <p:cxnSp>
            <p:nvCxnSpPr>
              <p:cNvPr id="2243" name="Google Shape;2243;p82"/>
              <p:cNvCxnSpPr/>
              <p:nvPr/>
            </p:nvCxnSpPr>
            <p:spPr>
              <a:xfrm rot="10800000">
                <a:off x="776100" y="324950"/>
                <a:ext cx="127500" cy="78000"/>
              </a:xfrm>
              <a:prstGeom prst="straightConnector1">
                <a:avLst/>
              </a:prstGeom>
              <a:noFill/>
              <a:ln cap="rnd" cmpd="sng" w="28575">
                <a:solidFill>
                  <a:schemeClr val="lt1"/>
                </a:solidFill>
                <a:prstDash val="solid"/>
                <a:round/>
                <a:headEnd len="med" w="med" type="none"/>
                <a:tailEnd len="med" w="med" type="none"/>
              </a:ln>
            </p:spPr>
          </p:cxnSp>
        </p:grpSp>
        <p:sp>
          <p:nvSpPr>
            <p:cNvPr id="2244" name="Google Shape;2244;p82"/>
            <p:cNvSpPr/>
            <p:nvPr/>
          </p:nvSpPr>
          <p:spPr>
            <a:xfrm>
              <a:off x="404725" y="637250"/>
              <a:ext cx="166500" cy="194400"/>
            </a:xfrm>
            <a:custGeom>
              <a:rect b="b" l="l" r="r" t="t"/>
              <a:pathLst>
                <a:path extrusionOk="0" h="7776" w="6660">
                  <a:moveTo>
                    <a:pt x="0" y="2108"/>
                  </a:moveTo>
                  <a:lnTo>
                    <a:pt x="2" y="7776"/>
                  </a:lnTo>
                  <a:lnTo>
                    <a:pt x="6566" y="7776"/>
                  </a:lnTo>
                  <a:lnTo>
                    <a:pt x="6660" y="2108"/>
                  </a:lnTo>
                  <a:lnTo>
                    <a:pt x="3250" y="0"/>
                  </a:lnTo>
                  <a:close/>
                </a:path>
              </a:pathLst>
            </a:custGeom>
            <a:noFill/>
            <a:ln cap="flat" cmpd="sng" w="28575">
              <a:solidFill>
                <a:schemeClr val="lt1"/>
              </a:solidFill>
              <a:prstDash val="solid"/>
              <a:round/>
              <a:headEnd len="med" w="med" type="none"/>
              <a:tailEnd len="med" w="med" type="none"/>
            </a:ln>
          </p:spPr>
        </p:sp>
      </p:grpSp>
      <p:grpSp>
        <p:nvGrpSpPr>
          <p:cNvPr id="2245" name="Google Shape;2245;p82"/>
          <p:cNvGrpSpPr/>
          <p:nvPr/>
        </p:nvGrpSpPr>
        <p:grpSpPr>
          <a:xfrm>
            <a:off x="223704" y="2465582"/>
            <a:ext cx="176342" cy="159500"/>
            <a:chOff x="518158" y="1088300"/>
            <a:chExt cx="176342" cy="159500"/>
          </a:xfrm>
        </p:grpSpPr>
        <p:cxnSp>
          <p:nvCxnSpPr>
            <p:cNvPr id="2246" name="Google Shape;2246;p82"/>
            <p:cNvCxnSpPr/>
            <p:nvPr/>
          </p:nvCxnSpPr>
          <p:spPr>
            <a:xfrm>
              <a:off x="518158" y="1183900"/>
              <a:ext cx="0" cy="63900"/>
            </a:xfrm>
            <a:prstGeom prst="straightConnector1">
              <a:avLst/>
            </a:prstGeom>
            <a:noFill/>
            <a:ln cap="rnd" cmpd="sng" w="28575">
              <a:solidFill>
                <a:schemeClr val="lt1"/>
              </a:solidFill>
              <a:prstDash val="solid"/>
              <a:round/>
              <a:headEnd len="med" w="med" type="none"/>
              <a:tailEnd len="med" w="med" type="none"/>
            </a:ln>
          </p:spPr>
        </p:cxnSp>
        <p:cxnSp>
          <p:nvCxnSpPr>
            <p:cNvPr id="2247" name="Google Shape;2247;p82"/>
            <p:cNvCxnSpPr/>
            <p:nvPr/>
          </p:nvCxnSpPr>
          <p:spPr>
            <a:xfrm>
              <a:off x="606329" y="1137700"/>
              <a:ext cx="0" cy="110100"/>
            </a:xfrm>
            <a:prstGeom prst="straightConnector1">
              <a:avLst/>
            </a:prstGeom>
            <a:noFill/>
            <a:ln cap="rnd" cmpd="sng" w="28575">
              <a:solidFill>
                <a:schemeClr val="lt1"/>
              </a:solidFill>
              <a:prstDash val="solid"/>
              <a:round/>
              <a:headEnd len="med" w="med" type="none"/>
              <a:tailEnd len="med" w="med" type="none"/>
            </a:ln>
          </p:spPr>
        </p:cxnSp>
        <p:cxnSp>
          <p:nvCxnSpPr>
            <p:cNvPr id="2248" name="Google Shape;2248;p82"/>
            <p:cNvCxnSpPr/>
            <p:nvPr/>
          </p:nvCxnSpPr>
          <p:spPr>
            <a:xfrm>
              <a:off x="694500" y="1088300"/>
              <a:ext cx="0" cy="159300"/>
            </a:xfrm>
            <a:prstGeom prst="straightConnector1">
              <a:avLst/>
            </a:prstGeom>
            <a:noFill/>
            <a:ln cap="rnd" cmpd="sng" w="28575">
              <a:solidFill>
                <a:schemeClr val="lt1"/>
              </a:solidFill>
              <a:prstDash val="solid"/>
              <a:round/>
              <a:headEnd len="med" w="med" type="none"/>
              <a:tailEnd len="med" w="med" type="none"/>
            </a:ln>
          </p:spPr>
        </p:cxnSp>
      </p:grpSp>
      <p:grpSp>
        <p:nvGrpSpPr>
          <p:cNvPr id="2249" name="Google Shape;2249;p82"/>
          <p:cNvGrpSpPr/>
          <p:nvPr/>
        </p:nvGrpSpPr>
        <p:grpSpPr>
          <a:xfrm>
            <a:off x="223675" y="3084858"/>
            <a:ext cx="176400" cy="263091"/>
            <a:chOff x="519725" y="1778180"/>
            <a:chExt cx="176400" cy="263091"/>
          </a:xfrm>
        </p:grpSpPr>
        <p:sp>
          <p:nvSpPr>
            <p:cNvPr id="2250" name="Google Shape;2250;p82"/>
            <p:cNvSpPr/>
            <p:nvPr/>
          </p:nvSpPr>
          <p:spPr>
            <a:xfrm>
              <a:off x="564482" y="1778180"/>
              <a:ext cx="87000" cy="87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82"/>
            <p:cNvSpPr/>
            <p:nvPr/>
          </p:nvSpPr>
          <p:spPr>
            <a:xfrm rot="5400000">
              <a:off x="519725" y="1864870"/>
              <a:ext cx="176400" cy="176400"/>
            </a:xfrm>
            <a:prstGeom prst="pie">
              <a:avLst>
                <a:gd fmla="val 5432773" name="adj1"/>
                <a:gd fmla="val 1620000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2" name="Google Shape;2252;p82"/>
          <p:cNvGrpSpPr/>
          <p:nvPr/>
        </p:nvGrpSpPr>
        <p:grpSpPr>
          <a:xfrm>
            <a:off x="218275" y="3807724"/>
            <a:ext cx="187200" cy="159600"/>
            <a:chOff x="508825" y="2429151"/>
            <a:chExt cx="187200" cy="159600"/>
          </a:xfrm>
        </p:grpSpPr>
        <p:sp>
          <p:nvSpPr>
            <p:cNvPr id="2253" name="Google Shape;2253;p82"/>
            <p:cNvSpPr/>
            <p:nvPr/>
          </p:nvSpPr>
          <p:spPr>
            <a:xfrm>
              <a:off x="508825" y="2429151"/>
              <a:ext cx="187200" cy="159600"/>
            </a:xfrm>
            <a:prstGeom prst="snip1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82"/>
            <p:cNvSpPr/>
            <p:nvPr/>
          </p:nvSpPr>
          <p:spPr>
            <a:xfrm>
              <a:off x="644725" y="2430650"/>
              <a:ext cx="48825" cy="52400"/>
            </a:xfrm>
            <a:custGeom>
              <a:rect b="b" l="l" r="r" t="t"/>
              <a:pathLst>
                <a:path extrusionOk="0" h="2096" w="1953">
                  <a:moveTo>
                    <a:pt x="0" y="0"/>
                  </a:moveTo>
                  <a:lnTo>
                    <a:pt x="1024" y="167"/>
                  </a:lnTo>
                  <a:lnTo>
                    <a:pt x="1905" y="1286"/>
                  </a:lnTo>
                  <a:lnTo>
                    <a:pt x="1953" y="2096"/>
                  </a:lnTo>
                  <a:lnTo>
                    <a:pt x="24" y="2096"/>
                  </a:lnTo>
                  <a:close/>
                </a:path>
              </a:pathLst>
            </a:custGeom>
            <a:solidFill>
              <a:schemeClr val="lt1"/>
            </a:solidFill>
            <a:ln cap="flat" cmpd="sng" w="28575">
              <a:solidFill>
                <a:schemeClr val="lt1"/>
              </a:solidFill>
              <a:prstDash val="solid"/>
              <a:round/>
              <a:headEnd len="med" w="med" type="none"/>
              <a:tailEnd len="med" w="med" type="none"/>
            </a:ln>
          </p:spPr>
        </p:sp>
      </p:grpSp>
      <p:grpSp>
        <p:nvGrpSpPr>
          <p:cNvPr id="2255" name="Google Shape;2255;p82"/>
          <p:cNvGrpSpPr/>
          <p:nvPr/>
        </p:nvGrpSpPr>
        <p:grpSpPr>
          <a:xfrm>
            <a:off x="223675" y="4427100"/>
            <a:ext cx="176400" cy="176400"/>
            <a:chOff x="514225" y="2875375"/>
            <a:chExt cx="176400" cy="176400"/>
          </a:xfrm>
        </p:grpSpPr>
        <p:sp>
          <p:nvSpPr>
            <p:cNvPr id="2256" name="Google Shape;2256;p82"/>
            <p:cNvSpPr/>
            <p:nvPr/>
          </p:nvSpPr>
          <p:spPr>
            <a:xfrm>
              <a:off x="514225" y="2875375"/>
              <a:ext cx="176400" cy="1764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57" name="Google Shape;2257;p82"/>
            <p:cNvCxnSpPr/>
            <p:nvPr/>
          </p:nvCxnSpPr>
          <p:spPr>
            <a:xfrm>
              <a:off x="602425" y="2922150"/>
              <a:ext cx="0" cy="46500"/>
            </a:xfrm>
            <a:prstGeom prst="straightConnector1">
              <a:avLst/>
            </a:prstGeom>
            <a:noFill/>
            <a:ln cap="rnd" cmpd="sng" w="28575">
              <a:solidFill>
                <a:schemeClr val="lt1"/>
              </a:solidFill>
              <a:prstDash val="solid"/>
              <a:round/>
              <a:headEnd len="med" w="med" type="none"/>
              <a:tailEnd len="med" w="med" type="none"/>
            </a:ln>
          </p:spPr>
        </p:cxnSp>
        <p:cxnSp>
          <p:nvCxnSpPr>
            <p:cNvPr id="2258" name="Google Shape;2258;p82"/>
            <p:cNvCxnSpPr/>
            <p:nvPr/>
          </p:nvCxnSpPr>
          <p:spPr>
            <a:xfrm rot="10800000">
              <a:off x="602450" y="2968650"/>
              <a:ext cx="38700" cy="0"/>
            </a:xfrm>
            <a:prstGeom prst="straightConnector1">
              <a:avLst/>
            </a:prstGeom>
            <a:noFill/>
            <a:ln cap="rnd" cmpd="sng" w="28575">
              <a:solidFill>
                <a:schemeClr val="lt1"/>
              </a:solidFill>
              <a:prstDash val="solid"/>
              <a:round/>
              <a:headEnd len="med" w="med" type="none"/>
              <a:tailEnd len="med" w="med" type="none"/>
            </a:ln>
          </p:spPr>
        </p:cxnSp>
      </p:grpSp>
      <p:sp>
        <p:nvSpPr>
          <p:cNvPr id="2259" name="Google Shape;2259;p82"/>
          <p:cNvSpPr txBox="1"/>
          <p:nvPr>
            <p:ph idx="1" type="body"/>
          </p:nvPr>
        </p:nvSpPr>
        <p:spPr>
          <a:xfrm>
            <a:off x="1368000" y="1016775"/>
            <a:ext cx="7056000" cy="35865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Executes as long as the condition remains true</a:t>
            </a:r>
            <a:endParaRPr sz="2300"/>
          </a:p>
          <a:p>
            <a:pPr indent="0" lvl="0" marL="0" rtl="0" algn="l">
              <a:spcBef>
                <a:spcPts val="1600"/>
              </a:spcBef>
              <a:spcAft>
                <a:spcPts val="0"/>
              </a:spcAft>
              <a:buNone/>
            </a:pPr>
            <a:r>
              <a:t/>
            </a:r>
            <a:endParaRPr sz="2300"/>
          </a:p>
          <a:p>
            <a:pPr indent="0" lvl="0" marL="0" rtl="0" algn="l">
              <a:spcBef>
                <a:spcPts val="1600"/>
              </a:spcBef>
              <a:spcAft>
                <a:spcPts val="0"/>
              </a:spcAft>
              <a:buNone/>
            </a:pPr>
            <a:r>
              <a:t/>
            </a:r>
            <a:endParaRPr sz="2300"/>
          </a:p>
          <a:p>
            <a:pPr indent="0" lvl="0" marL="0" rtl="0" algn="l">
              <a:spcBef>
                <a:spcPts val="1600"/>
              </a:spcBef>
              <a:spcAft>
                <a:spcPts val="0"/>
              </a:spcAft>
              <a:buNone/>
            </a:pPr>
            <a:r>
              <a:t/>
            </a:r>
            <a:endParaRPr sz="2300"/>
          </a:p>
          <a:p>
            <a:pPr indent="-374650" lvl="0" marL="457200" rtl="0" algn="l">
              <a:spcBef>
                <a:spcPts val="1600"/>
              </a:spcBef>
              <a:spcAft>
                <a:spcPts val="0"/>
              </a:spcAft>
              <a:buSzPts val="2300"/>
              <a:buChar char="●"/>
            </a:pPr>
            <a:r>
              <a:rPr lang="en" sz="2300"/>
              <a:t>Be careful of infinite loops!</a:t>
            </a:r>
            <a:endParaRPr sz="2300"/>
          </a:p>
        </p:txBody>
      </p:sp>
      <p:sp>
        <p:nvSpPr>
          <p:cNvPr id="2260" name="Google Shape;2260;p82"/>
          <p:cNvSpPr txBox="1"/>
          <p:nvPr>
            <p:ph type="title"/>
          </p:nvPr>
        </p:nvSpPr>
        <p:spPr>
          <a:xfrm>
            <a:off x="648000" y="368825"/>
            <a:ext cx="84960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While-loop</a:t>
            </a:r>
            <a:endParaRPr/>
          </a:p>
        </p:txBody>
      </p:sp>
      <p:sp>
        <p:nvSpPr>
          <p:cNvPr id="2261" name="Google Shape;2261;p82">
            <a:hlinkClick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62" name="Google Shape;2262;p82"/>
          <p:cNvGrpSpPr/>
          <p:nvPr/>
        </p:nvGrpSpPr>
        <p:grpSpPr>
          <a:xfrm rot="10800000">
            <a:off x="8745326" y="4425438"/>
            <a:ext cx="119400" cy="54900"/>
            <a:chOff x="8645564" y="4373138"/>
            <a:chExt cx="119400" cy="54900"/>
          </a:xfrm>
        </p:grpSpPr>
        <p:cxnSp>
          <p:nvCxnSpPr>
            <p:cNvPr id="2263" name="Google Shape;2263;p82"/>
            <p:cNvCxnSpPr/>
            <p:nvPr/>
          </p:nvCxnSpPr>
          <p:spPr>
            <a:xfrm>
              <a:off x="8707064" y="43731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2264" name="Google Shape;2264;p82"/>
            <p:cNvCxnSpPr/>
            <p:nvPr/>
          </p:nvCxnSpPr>
          <p:spPr>
            <a:xfrm flipH="1">
              <a:off x="8645564" y="43731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2265" name="Google Shape;2265;p82">
            <a:hlinkClick/>
          </p:cNvPr>
          <p:cNvSpPr/>
          <p:nvPr/>
        </p:nvSpPr>
        <p:spPr>
          <a:xfrm>
            <a:off x="114725" y="299560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82">
            <a:hlinkClick/>
          </p:cNvPr>
          <p:cNvSpPr/>
          <p:nvPr/>
        </p:nvSpPr>
        <p:spPr>
          <a:xfrm>
            <a:off x="131850" y="371135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82">
            <a:hlinkClick/>
          </p:cNvPr>
          <p:cNvSpPr/>
          <p:nvPr/>
        </p:nvSpPr>
        <p:spPr>
          <a:xfrm>
            <a:off x="131850" y="4313988"/>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82">
            <a:hlinkClick/>
          </p:cNvPr>
          <p:cNvSpPr/>
          <p:nvPr/>
        </p:nvSpPr>
        <p:spPr>
          <a:xfrm>
            <a:off x="131838" y="23665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82">
            <a:hlinkClick action="ppaction://hlinksldjump" r:id="rId3"/>
          </p:cNvPr>
          <p:cNvSpPr/>
          <p:nvPr/>
        </p:nvSpPr>
        <p:spPr>
          <a:xfrm>
            <a:off x="131838" y="17419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82">
            <a:hlinkClick action="ppaction://hlinkshowjump?jump=previousslide"/>
          </p:cNvPr>
          <p:cNvSpPr/>
          <p:nvPr/>
        </p:nvSpPr>
        <p:spPr>
          <a:xfrm>
            <a:off x="8654437" y="3856175"/>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71" name="Google Shape;2271;p82"/>
          <p:cNvGrpSpPr/>
          <p:nvPr/>
        </p:nvGrpSpPr>
        <p:grpSpPr>
          <a:xfrm>
            <a:off x="8745348" y="3979338"/>
            <a:ext cx="119400" cy="54900"/>
            <a:chOff x="8745348" y="3979338"/>
            <a:chExt cx="119400" cy="54900"/>
          </a:xfrm>
        </p:grpSpPr>
        <p:cxnSp>
          <p:nvCxnSpPr>
            <p:cNvPr id="2272" name="Google Shape;2272;p82">
              <a:hlinkClick action="ppaction://hlinkshowjump?jump=previousslide"/>
            </p:cNvPr>
            <p:cNvCxnSpPr/>
            <p:nvPr/>
          </p:nvCxnSpPr>
          <p:spPr>
            <a:xfrm>
              <a:off x="8806848" y="39793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2273" name="Google Shape;2273;p82">
              <a:hlinkClick action="ppaction://hlinkshowjump?jump=previousslide"/>
            </p:cNvPr>
            <p:cNvCxnSpPr/>
            <p:nvPr/>
          </p:nvCxnSpPr>
          <p:spPr>
            <a:xfrm flipH="1">
              <a:off x="8745348" y="3979338"/>
              <a:ext cx="61500" cy="54900"/>
            </a:xfrm>
            <a:prstGeom prst="straightConnector1">
              <a:avLst/>
            </a:prstGeom>
            <a:noFill/>
            <a:ln cap="rnd" cmpd="sng" w="28575">
              <a:solidFill>
                <a:schemeClr val="lt1"/>
              </a:solidFill>
              <a:prstDash val="solid"/>
              <a:round/>
              <a:headEnd len="med" w="med" type="none"/>
              <a:tailEnd len="med" w="med" type="none"/>
            </a:ln>
          </p:spPr>
        </p:cxnSp>
      </p:grpSp>
      <p:pic>
        <p:nvPicPr>
          <p:cNvPr id="2274" name="Google Shape;2274;p82"/>
          <p:cNvPicPr preferRelativeResize="0"/>
          <p:nvPr/>
        </p:nvPicPr>
        <p:blipFill>
          <a:blip r:embed="rId4">
            <a:alphaModFix/>
          </a:blip>
          <a:stretch>
            <a:fillRect/>
          </a:stretch>
        </p:blipFill>
        <p:spPr>
          <a:xfrm>
            <a:off x="2016238" y="1846742"/>
            <a:ext cx="5759524" cy="13971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8" name="Shape 2278"/>
        <p:cNvGrpSpPr/>
        <p:nvPr/>
      </p:nvGrpSpPr>
      <p:grpSpPr>
        <a:xfrm>
          <a:off x="0" y="0"/>
          <a:ext cx="0" cy="0"/>
          <a:chOff x="0" y="0"/>
          <a:chExt cx="0" cy="0"/>
        </a:xfrm>
      </p:grpSpPr>
      <p:sp>
        <p:nvSpPr>
          <p:cNvPr id="2279" name="Google Shape;2279;p83"/>
          <p:cNvSpPr/>
          <p:nvPr/>
        </p:nvSpPr>
        <p:spPr>
          <a:xfrm rot="-5400000">
            <a:off x="181950" y="1587925"/>
            <a:ext cx="423000" cy="6537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80" name="Google Shape;2280;p83"/>
          <p:cNvGrpSpPr/>
          <p:nvPr/>
        </p:nvGrpSpPr>
        <p:grpSpPr>
          <a:xfrm>
            <a:off x="192327" y="335373"/>
            <a:ext cx="239095" cy="171413"/>
            <a:chOff x="-1593925" y="-140225"/>
            <a:chExt cx="331800" cy="237875"/>
          </a:xfrm>
        </p:grpSpPr>
        <p:cxnSp>
          <p:nvCxnSpPr>
            <p:cNvPr id="2281" name="Google Shape;2281;p83"/>
            <p:cNvCxnSpPr/>
            <p:nvPr/>
          </p:nvCxnSpPr>
          <p:spPr>
            <a:xfrm>
              <a:off x="-1593925" y="-140225"/>
              <a:ext cx="331800" cy="0"/>
            </a:xfrm>
            <a:prstGeom prst="straightConnector1">
              <a:avLst/>
            </a:prstGeom>
            <a:noFill/>
            <a:ln cap="rnd" cmpd="sng" w="28575">
              <a:solidFill>
                <a:schemeClr val="lt1"/>
              </a:solidFill>
              <a:prstDash val="solid"/>
              <a:round/>
              <a:headEnd len="med" w="med" type="none"/>
              <a:tailEnd len="med" w="med" type="none"/>
            </a:ln>
          </p:spPr>
        </p:cxnSp>
        <p:cxnSp>
          <p:nvCxnSpPr>
            <p:cNvPr id="2282" name="Google Shape;2282;p83"/>
            <p:cNvCxnSpPr/>
            <p:nvPr/>
          </p:nvCxnSpPr>
          <p:spPr>
            <a:xfrm>
              <a:off x="-1593925" y="-21287"/>
              <a:ext cx="331800" cy="0"/>
            </a:xfrm>
            <a:prstGeom prst="straightConnector1">
              <a:avLst/>
            </a:prstGeom>
            <a:noFill/>
            <a:ln cap="rnd" cmpd="sng" w="28575">
              <a:solidFill>
                <a:schemeClr val="lt1"/>
              </a:solidFill>
              <a:prstDash val="solid"/>
              <a:round/>
              <a:headEnd len="med" w="med" type="none"/>
              <a:tailEnd len="med" w="med" type="none"/>
            </a:ln>
          </p:spPr>
        </p:cxnSp>
        <p:cxnSp>
          <p:nvCxnSpPr>
            <p:cNvPr id="2283" name="Google Shape;2283;p83"/>
            <p:cNvCxnSpPr/>
            <p:nvPr/>
          </p:nvCxnSpPr>
          <p:spPr>
            <a:xfrm>
              <a:off x="-1593925" y="97650"/>
              <a:ext cx="331800" cy="0"/>
            </a:xfrm>
            <a:prstGeom prst="straightConnector1">
              <a:avLst/>
            </a:prstGeom>
            <a:noFill/>
            <a:ln cap="rnd" cmpd="sng" w="28575">
              <a:solidFill>
                <a:schemeClr val="lt1"/>
              </a:solidFill>
              <a:prstDash val="solid"/>
              <a:round/>
              <a:headEnd len="med" w="med" type="none"/>
              <a:tailEnd len="med" w="med" type="none"/>
            </a:ln>
          </p:spPr>
        </p:cxnSp>
      </p:grpSp>
      <p:grpSp>
        <p:nvGrpSpPr>
          <p:cNvPr id="2284" name="Google Shape;2284;p83"/>
          <p:cNvGrpSpPr/>
          <p:nvPr/>
        </p:nvGrpSpPr>
        <p:grpSpPr>
          <a:xfrm>
            <a:off x="192331" y="1823751"/>
            <a:ext cx="239088" cy="182056"/>
            <a:chOff x="359175" y="637250"/>
            <a:chExt cx="255300" cy="194400"/>
          </a:xfrm>
        </p:grpSpPr>
        <p:grpSp>
          <p:nvGrpSpPr>
            <p:cNvPr id="2285" name="Google Shape;2285;p83"/>
            <p:cNvGrpSpPr/>
            <p:nvPr/>
          </p:nvGrpSpPr>
          <p:grpSpPr>
            <a:xfrm>
              <a:off x="359175" y="637250"/>
              <a:ext cx="255300" cy="78000"/>
              <a:chOff x="648300" y="324950"/>
              <a:chExt cx="255300" cy="78000"/>
            </a:xfrm>
          </p:grpSpPr>
          <p:cxnSp>
            <p:nvCxnSpPr>
              <p:cNvPr id="2286" name="Google Shape;2286;p83"/>
              <p:cNvCxnSpPr/>
              <p:nvPr/>
            </p:nvCxnSpPr>
            <p:spPr>
              <a:xfrm flipH="1" rot="10800000">
                <a:off x="648300" y="324950"/>
                <a:ext cx="127800" cy="78000"/>
              </a:xfrm>
              <a:prstGeom prst="straightConnector1">
                <a:avLst/>
              </a:prstGeom>
              <a:noFill/>
              <a:ln cap="rnd" cmpd="sng" w="28575">
                <a:solidFill>
                  <a:schemeClr val="lt1"/>
                </a:solidFill>
                <a:prstDash val="solid"/>
                <a:round/>
                <a:headEnd len="med" w="med" type="none"/>
                <a:tailEnd len="med" w="med" type="none"/>
              </a:ln>
            </p:spPr>
          </p:cxnSp>
          <p:cxnSp>
            <p:nvCxnSpPr>
              <p:cNvPr id="2287" name="Google Shape;2287;p83"/>
              <p:cNvCxnSpPr/>
              <p:nvPr/>
            </p:nvCxnSpPr>
            <p:spPr>
              <a:xfrm rot="10800000">
                <a:off x="776100" y="324950"/>
                <a:ext cx="127500" cy="78000"/>
              </a:xfrm>
              <a:prstGeom prst="straightConnector1">
                <a:avLst/>
              </a:prstGeom>
              <a:noFill/>
              <a:ln cap="rnd" cmpd="sng" w="28575">
                <a:solidFill>
                  <a:schemeClr val="lt1"/>
                </a:solidFill>
                <a:prstDash val="solid"/>
                <a:round/>
                <a:headEnd len="med" w="med" type="none"/>
                <a:tailEnd len="med" w="med" type="none"/>
              </a:ln>
            </p:spPr>
          </p:cxnSp>
        </p:grpSp>
        <p:sp>
          <p:nvSpPr>
            <p:cNvPr id="2288" name="Google Shape;2288;p83"/>
            <p:cNvSpPr/>
            <p:nvPr/>
          </p:nvSpPr>
          <p:spPr>
            <a:xfrm>
              <a:off x="404725" y="637250"/>
              <a:ext cx="166500" cy="194400"/>
            </a:xfrm>
            <a:custGeom>
              <a:rect b="b" l="l" r="r" t="t"/>
              <a:pathLst>
                <a:path extrusionOk="0" h="7776" w="6660">
                  <a:moveTo>
                    <a:pt x="0" y="2108"/>
                  </a:moveTo>
                  <a:lnTo>
                    <a:pt x="2" y="7776"/>
                  </a:lnTo>
                  <a:lnTo>
                    <a:pt x="6566" y="7776"/>
                  </a:lnTo>
                  <a:lnTo>
                    <a:pt x="6660" y="2108"/>
                  </a:lnTo>
                  <a:lnTo>
                    <a:pt x="3250" y="0"/>
                  </a:lnTo>
                  <a:close/>
                </a:path>
              </a:pathLst>
            </a:custGeom>
            <a:noFill/>
            <a:ln cap="flat" cmpd="sng" w="28575">
              <a:solidFill>
                <a:schemeClr val="lt1"/>
              </a:solidFill>
              <a:prstDash val="solid"/>
              <a:round/>
              <a:headEnd len="med" w="med" type="none"/>
              <a:tailEnd len="med" w="med" type="none"/>
            </a:ln>
          </p:spPr>
        </p:sp>
      </p:grpSp>
      <p:grpSp>
        <p:nvGrpSpPr>
          <p:cNvPr id="2289" name="Google Shape;2289;p83"/>
          <p:cNvGrpSpPr/>
          <p:nvPr/>
        </p:nvGrpSpPr>
        <p:grpSpPr>
          <a:xfrm>
            <a:off x="223704" y="2465582"/>
            <a:ext cx="176342" cy="159500"/>
            <a:chOff x="518158" y="1088300"/>
            <a:chExt cx="176342" cy="159500"/>
          </a:xfrm>
        </p:grpSpPr>
        <p:cxnSp>
          <p:nvCxnSpPr>
            <p:cNvPr id="2290" name="Google Shape;2290;p83"/>
            <p:cNvCxnSpPr/>
            <p:nvPr/>
          </p:nvCxnSpPr>
          <p:spPr>
            <a:xfrm>
              <a:off x="518158" y="1183900"/>
              <a:ext cx="0" cy="63900"/>
            </a:xfrm>
            <a:prstGeom prst="straightConnector1">
              <a:avLst/>
            </a:prstGeom>
            <a:noFill/>
            <a:ln cap="rnd" cmpd="sng" w="28575">
              <a:solidFill>
                <a:schemeClr val="lt1"/>
              </a:solidFill>
              <a:prstDash val="solid"/>
              <a:round/>
              <a:headEnd len="med" w="med" type="none"/>
              <a:tailEnd len="med" w="med" type="none"/>
            </a:ln>
          </p:spPr>
        </p:cxnSp>
        <p:cxnSp>
          <p:nvCxnSpPr>
            <p:cNvPr id="2291" name="Google Shape;2291;p83"/>
            <p:cNvCxnSpPr/>
            <p:nvPr/>
          </p:nvCxnSpPr>
          <p:spPr>
            <a:xfrm>
              <a:off x="606329" y="1137700"/>
              <a:ext cx="0" cy="110100"/>
            </a:xfrm>
            <a:prstGeom prst="straightConnector1">
              <a:avLst/>
            </a:prstGeom>
            <a:noFill/>
            <a:ln cap="rnd" cmpd="sng" w="28575">
              <a:solidFill>
                <a:schemeClr val="lt1"/>
              </a:solidFill>
              <a:prstDash val="solid"/>
              <a:round/>
              <a:headEnd len="med" w="med" type="none"/>
              <a:tailEnd len="med" w="med" type="none"/>
            </a:ln>
          </p:spPr>
        </p:cxnSp>
        <p:cxnSp>
          <p:nvCxnSpPr>
            <p:cNvPr id="2292" name="Google Shape;2292;p83"/>
            <p:cNvCxnSpPr/>
            <p:nvPr/>
          </p:nvCxnSpPr>
          <p:spPr>
            <a:xfrm>
              <a:off x="694500" y="1088300"/>
              <a:ext cx="0" cy="159300"/>
            </a:xfrm>
            <a:prstGeom prst="straightConnector1">
              <a:avLst/>
            </a:prstGeom>
            <a:noFill/>
            <a:ln cap="rnd" cmpd="sng" w="28575">
              <a:solidFill>
                <a:schemeClr val="lt1"/>
              </a:solidFill>
              <a:prstDash val="solid"/>
              <a:round/>
              <a:headEnd len="med" w="med" type="none"/>
              <a:tailEnd len="med" w="med" type="none"/>
            </a:ln>
          </p:spPr>
        </p:cxnSp>
      </p:grpSp>
      <p:grpSp>
        <p:nvGrpSpPr>
          <p:cNvPr id="2293" name="Google Shape;2293;p83"/>
          <p:cNvGrpSpPr/>
          <p:nvPr/>
        </p:nvGrpSpPr>
        <p:grpSpPr>
          <a:xfrm>
            <a:off x="223675" y="3084858"/>
            <a:ext cx="176400" cy="263091"/>
            <a:chOff x="519725" y="1778180"/>
            <a:chExt cx="176400" cy="263091"/>
          </a:xfrm>
        </p:grpSpPr>
        <p:sp>
          <p:nvSpPr>
            <p:cNvPr id="2294" name="Google Shape;2294;p83"/>
            <p:cNvSpPr/>
            <p:nvPr/>
          </p:nvSpPr>
          <p:spPr>
            <a:xfrm>
              <a:off x="564482" y="1778180"/>
              <a:ext cx="87000" cy="87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83"/>
            <p:cNvSpPr/>
            <p:nvPr/>
          </p:nvSpPr>
          <p:spPr>
            <a:xfrm rot="5400000">
              <a:off x="519725" y="1864870"/>
              <a:ext cx="176400" cy="176400"/>
            </a:xfrm>
            <a:prstGeom prst="pie">
              <a:avLst>
                <a:gd fmla="val 5432773" name="adj1"/>
                <a:gd fmla="val 1620000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6" name="Google Shape;2296;p83"/>
          <p:cNvGrpSpPr/>
          <p:nvPr/>
        </p:nvGrpSpPr>
        <p:grpSpPr>
          <a:xfrm>
            <a:off x="218275" y="3807724"/>
            <a:ext cx="187200" cy="159600"/>
            <a:chOff x="508825" y="2429151"/>
            <a:chExt cx="187200" cy="159600"/>
          </a:xfrm>
        </p:grpSpPr>
        <p:sp>
          <p:nvSpPr>
            <p:cNvPr id="2297" name="Google Shape;2297;p83"/>
            <p:cNvSpPr/>
            <p:nvPr/>
          </p:nvSpPr>
          <p:spPr>
            <a:xfrm>
              <a:off x="508825" y="2429151"/>
              <a:ext cx="187200" cy="159600"/>
            </a:xfrm>
            <a:prstGeom prst="snip1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83"/>
            <p:cNvSpPr/>
            <p:nvPr/>
          </p:nvSpPr>
          <p:spPr>
            <a:xfrm>
              <a:off x="644725" y="2430650"/>
              <a:ext cx="48825" cy="52400"/>
            </a:xfrm>
            <a:custGeom>
              <a:rect b="b" l="l" r="r" t="t"/>
              <a:pathLst>
                <a:path extrusionOk="0" h="2096" w="1953">
                  <a:moveTo>
                    <a:pt x="0" y="0"/>
                  </a:moveTo>
                  <a:lnTo>
                    <a:pt x="1024" y="167"/>
                  </a:lnTo>
                  <a:lnTo>
                    <a:pt x="1905" y="1286"/>
                  </a:lnTo>
                  <a:lnTo>
                    <a:pt x="1953" y="2096"/>
                  </a:lnTo>
                  <a:lnTo>
                    <a:pt x="24" y="2096"/>
                  </a:lnTo>
                  <a:close/>
                </a:path>
              </a:pathLst>
            </a:custGeom>
            <a:solidFill>
              <a:schemeClr val="lt1"/>
            </a:solidFill>
            <a:ln cap="flat" cmpd="sng" w="28575">
              <a:solidFill>
                <a:schemeClr val="lt1"/>
              </a:solidFill>
              <a:prstDash val="solid"/>
              <a:round/>
              <a:headEnd len="med" w="med" type="none"/>
              <a:tailEnd len="med" w="med" type="none"/>
            </a:ln>
          </p:spPr>
        </p:sp>
      </p:grpSp>
      <p:grpSp>
        <p:nvGrpSpPr>
          <p:cNvPr id="2299" name="Google Shape;2299;p83"/>
          <p:cNvGrpSpPr/>
          <p:nvPr/>
        </p:nvGrpSpPr>
        <p:grpSpPr>
          <a:xfrm>
            <a:off x="223675" y="4427100"/>
            <a:ext cx="176400" cy="176400"/>
            <a:chOff x="514225" y="2875375"/>
            <a:chExt cx="176400" cy="176400"/>
          </a:xfrm>
        </p:grpSpPr>
        <p:sp>
          <p:nvSpPr>
            <p:cNvPr id="2300" name="Google Shape;2300;p83"/>
            <p:cNvSpPr/>
            <p:nvPr/>
          </p:nvSpPr>
          <p:spPr>
            <a:xfrm>
              <a:off x="514225" y="2875375"/>
              <a:ext cx="176400" cy="1764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01" name="Google Shape;2301;p83"/>
            <p:cNvCxnSpPr/>
            <p:nvPr/>
          </p:nvCxnSpPr>
          <p:spPr>
            <a:xfrm>
              <a:off x="602425" y="2922150"/>
              <a:ext cx="0" cy="46500"/>
            </a:xfrm>
            <a:prstGeom prst="straightConnector1">
              <a:avLst/>
            </a:prstGeom>
            <a:noFill/>
            <a:ln cap="rnd" cmpd="sng" w="28575">
              <a:solidFill>
                <a:schemeClr val="lt1"/>
              </a:solidFill>
              <a:prstDash val="solid"/>
              <a:round/>
              <a:headEnd len="med" w="med" type="none"/>
              <a:tailEnd len="med" w="med" type="none"/>
            </a:ln>
          </p:spPr>
        </p:cxnSp>
        <p:cxnSp>
          <p:nvCxnSpPr>
            <p:cNvPr id="2302" name="Google Shape;2302;p83"/>
            <p:cNvCxnSpPr/>
            <p:nvPr/>
          </p:nvCxnSpPr>
          <p:spPr>
            <a:xfrm rot="10800000">
              <a:off x="602450" y="2968650"/>
              <a:ext cx="38700" cy="0"/>
            </a:xfrm>
            <a:prstGeom prst="straightConnector1">
              <a:avLst/>
            </a:prstGeom>
            <a:noFill/>
            <a:ln cap="rnd" cmpd="sng" w="28575">
              <a:solidFill>
                <a:schemeClr val="lt1"/>
              </a:solidFill>
              <a:prstDash val="solid"/>
              <a:round/>
              <a:headEnd len="med" w="med" type="none"/>
              <a:tailEnd len="med" w="med" type="none"/>
            </a:ln>
          </p:spPr>
        </p:cxnSp>
      </p:grpSp>
      <p:sp>
        <p:nvSpPr>
          <p:cNvPr id="2303" name="Google Shape;2303;p83"/>
          <p:cNvSpPr txBox="1"/>
          <p:nvPr>
            <p:ph type="title"/>
          </p:nvPr>
        </p:nvSpPr>
        <p:spPr>
          <a:xfrm>
            <a:off x="648000" y="368825"/>
            <a:ext cx="84960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For-loop</a:t>
            </a:r>
            <a:endParaRPr/>
          </a:p>
        </p:txBody>
      </p:sp>
      <p:sp>
        <p:nvSpPr>
          <p:cNvPr id="2304" name="Google Shape;2304;p83">
            <a:hlinkClick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05" name="Google Shape;2305;p83"/>
          <p:cNvGrpSpPr/>
          <p:nvPr/>
        </p:nvGrpSpPr>
        <p:grpSpPr>
          <a:xfrm rot="10800000">
            <a:off x="8745326" y="4425438"/>
            <a:ext cx="119400" cy="54900"/>
            <a:chOff x="8645564" y="4373138"/>
            <a:chExt cx="119400" cy="54900"/>
          </a:xfrm>
        </p:grpSpPr>
        <p:cxnSp>
          <p:nvCxnSpPr>
            <p:cNvPr id="2306" name="Google Shape;2306;p83"/>
            <p:cNvCxnSpPr/>
            <p:nvPr/>
          </p:nvCxnSpPr>
          <p:spPr>
            <a:xfrm>
              <a:off x="8707064" y="43731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2307" name="Google Shape;2307;p83"/>
            <p:cNvCxnSpPr/>
            <p:nvPr/>
          </p:nvCxnSpPr>
          <p:spPr>
            <a:xfrm flipH="1">
              <a:off x="8645564" y="43731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2308" name="Google Shape;2308;p83">
            <a:hlinkClick/>
          </p:cNvPr>
          <p:cNvSpPr/>
          <p:nvPr/>
        </p:nvSpPr>
        <p:spPr>
          <a:xfrm>
            <a:off x="114725" y="299560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83">
            <a:hlinkClick/>
          </p:cNvPr>
          <p:cNvSpPr/>
          <p:nvPr/>
        </p:nvSpPr>
        <p:spPr>
          <a:xfrm>
            <a:off x="131850" y="371135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83">
            <a:hlinkClick/>
          </p:cNvPr>
          <p:cNvSpPr/>
          <p:nvPr/>
        </p:nvSpPr>
        <p:spPr>
          <a:xfrm>
            <a:off x="131850" y="4313988"/>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83">
            <a:hlinkClick/>
          </p:cNvPr>
          <p:cNvSpPr/>
          <p:nvPr/>
        </p:nvSpPr>
        <p:spPr>
          <a:xfrm>
            <a:off x="131838" y="23665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83">
            <a:hlinkClick action="ppaction://hlinksldjump" r:id="rId3"/>
          </p:cNvPr>
          <p:cNvSpPr/>
          <p:nvPr/>
        </p:nvSpPr>
        <p:spPr>
          <a:xfrm>
            <a:off x="131838" y="17419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83">
            <a:hlinkClick action="ppaction://hlinkshowjump?jump=previousslide"/>
          </p:cNvPr>
          <p:cNvSpPr/>
          <p:nvPr/>
        </p:nvSpPr>
        <p:spPr>
          <a:xfrm>
            <a:off x="8654437" y="3856175"/>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14" name="Google Shape;2314;p83"/>
          <p:cNvGrpSpPr/>
          <p:nvPr/>
        </p:nvGrpSpPr>
        <p:grpSpPr>
          <a:xfrm>
            <a:off x="8745348" y="3979338"/>
            <a:ext cx="119400" cy="54900"/>
            <a:chOff x="8745348" y="3979338"/>
            <a:chExt cx="119400" cy="54900"/>
          </a:xfrm>
        </p:grpSpPr>
        <p:cxnSp>
          <p:nvCxnSpPr>
            <p:cNvPr id="2315" name="Google Shape;2315;p83">
              <a:hlinkClick action="ppaction://hlinkshowjump?jump=previousslide"/>
            </p:cNvPr>
            <p:cNvCxnSpPr/>
            <p:nvPr/>
          </p:nvCxnSpPr>
          <p:spPr>
            <a:xfrm>
              <a:off x="8806848" y="39793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2316" name="Google Shape;2316;p83">
              <a:hlinkClick action="ppaction://hlinkshowjump?jump=previousslide"/>
            </p:cNvPr>
            <p:cNvCxnSpPr/>
            <p:nvPr/>
          </p:nvCxnSpPr>
          <p:spPr>
            <a:xfrm flipH="1">
              <a:off x="8745348" y="3979338"/>
              <a:ext cx="61500" cy="54900"/>
            </a:xfrm>
            <a:prstGeom prst="straightConnector1">
              <a:avLst/>
            </a:prstGeom>
            <a:noFill/>
            <a:ln cap="rnd" cmpd="sng" w="28575">
              <a:solidFill>
                <a:schemeClr val="lt1"/>
              </a:solidFill>
              <a:prstDash val="solid"/>
              <a:round/>
              <a:headEnd len="med" w="med" type="none"/>
              <a:tailEnd len="med" w="med" type="none"/>
            </a:ln>
          </p:spPr>
        </p:cxnSp>
      </p:grpSp>
      <p:pic>
        <p:nvPicPr>
          <p:cNvPr id="2317" name="Google Shape;2317;p83"/>
          <p:cNvPicPr preferRelativeResize="0"/>
          <p:nvPr/>
        </p:nvPicPr>
        <p:blipFill>
          <a:blip r:embed="rId4">
            <a:alphaModFix/>
          </a:blip>
          <a:stretch>
            <a:fillRect/>
          </a:stretch>
        </p:blipFill>
        <p:spPr>
          <a:xfrm>
            <a:off x="1258400" y="1146738"/>
            <a:ext cx="3390900" cy="923925"/>
          </a:xfrm>
          <a:prstGeom prst="rect">
            <a:avLst/>
          </a:prstGeom>
          <a:noFill/>
          <a:ln>
            <a:noFill/>
          </a:ln>
        </p:spPr>
      </p:pic>
      <p:sp>
        <p:nvSpPr>
          <p:cNvPr id="2318" name="Google Shape;2318;p83"/>
          <p:cNvSpPr txBox="1"/>
          <p:nvPr/>
        </p:nvSpPr>
        <p:spPr>
          <a:xfrm>
            <a:off x="5135400" y="1377863"/>
            <a:ext cx="4008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Advent Pro"/>
                <a:ea typeface="Advent Pro"/>
                <a:cs typeface="Advent Pro"/>
                <a:sym typeface="Advent Pro"/>
              </a:rPr>
              <a:t>Prints all the contents of grades</a:t>
            </a:r>
            <a:endParaRPr sz="1800">
              <a:solidFill>
                <a:schemeClr val="lt1"/>
              </a:solidFill>
              <a:latin typeface="Advent Pro"/>
              <a:ea typeface="Advent Pro"/>
              <a:cs typeface="Advent Pro"/>
              <a:sym typeface="Advent Pro"/>
            </a:endParaRPr>
          </a:p>
        </p:txBody>
      </p:sp>
      <p:pic>
        <p:nvPicPr>
          <p:cNvPr id="2319" name="Google Shape;2319;p83"/>
          <p:cNvPicPr preferRelativeResize="0"/>
          <p:nvPr/>
        </p:nvPicPr>
        <p:blipFill>
          <a:blip r:embed="rId5">
            <a:alphaModFix/>
          </a:blip>
          <a:stretch>
            <a:fillRect/>
          </a:stretch>
        </p:blipFill>
        <p:spPr>
          <a:xfrm>
            <a:off x="1424550" y="2465563"/>
            <a:ext cx="2247900" cy="619125"/>
          </a:xfrm>
          <a:prstGeom prst="rect">
            <a:avLst/>
          </a:prstGeom>
          <a:noFill/>
          <a:ln>
            <a:noFill/>
          </a:ln>
        </p:spPr>
      </p:pic>
      <p:pic>
        <p:nvPicPr>
          <p:cNvPr id="2320" name="Google Shape;2320;p83"/>
          <p:cNvPicPr preferRelativeResize="0"/>
          <p:nvPr/>
        </p:nvPicPr>
        <p:blipFill>
          <a:blip r:embed="rId6">
            <a:alphaModFix/>
          </a:blip>
          <a:stretch>
            <a:fillRect/>
          </a:stretch>
        </p:blipFill>
        <p:spPr>
          <a:xfrm>
            <a:off x="1424550" y="3630013"/>
            <a:ext cx="3257550" cy="904875"/>
          </a:xfrm>
          <a:prstGeom prst="rect">
            <a:avLst/>
          </a:prstGeom>
          <a:noFill/>
          <a:ln>
            <a:noFill/>
          </a:ln>
        </p:spPr>
      </p:pic>
      <p:sp>
        <p:nvSpPr>
          <p:cNvPr id="2321" name="Google Shape;2321;p83"/>
          <p:cNvSpPr txBox="1"/>
          <p:nvPr/>
        </p:nvSpPr>
        <p:spPr>
          <a:xfrm>
            <a:off x="5135400" y="2452638"/>
            <a:ext cx="3911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Advent Pro"/>
                <a:ea typeface="Advent Pro"/>
                <a:cs typeface="Advent Pro"/>
                <a:sym typeface="Advent Pro"/>
              </a:rPr>
              <a:t>Prints all numbers from 0 to 9</a:t>
            </a:r>
            <a:endParaRPr sz="1800">
              <a:solidFill>
                <a:schemeClr val="lt1"/>
              </a:solidFill>
              <a:latin typeface="Advent Pro"/>
              <a:ea typeface="Advent Pro"/>
              <a:cs typeface="Advent Pro"/>
              <a:sym typeface="Advent Pro"/>
            </a:endParaRPr>
          </a:p>
        </p:txBody>
      </p:sp>
      <p:sp>
        <p:nvSpPr>
          <p:cNvPr id="2322" name="Google Shape;2322;p83"/>
          <p:cNvSpPr txBox="1"/>
          <p:nvPr/>
        </p:nvSpPr>
        <p:spPr>
          <a:xfrm>
            <a:off x="5382925" y="3851613"/>
            <a:ext cx="3362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Advent Pro"/>
                <a:ea typeface="Advent Pro"/>
                <a:cs typeface="Advent Pro"/>
                <a:sym typeface="Advent Pro"/>
              </a:rPr>
              <a:t>Prints all contents of grades</a:t>
            </a:r>
            <a:endParaRPr sz="1800">
              <a:solidFill>
                <a:schemeClr val="lt1"/>
              </a:solidFill>
              <a:latin typeface="Advent Pro"/>
              <a:ea typeface="Advent Pro"/>
              <a:cs typeface="Advent Pro"/>
              <a:sym typeface="Advent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9"/>
          <p:cNvSpPr/>
          <p:nvPr/>
        </p:nvSpPr>
        <p:spPr>
          <a:xfrm rot="-5400000">
            <a:off x="181950" y="1587925"/>
            <a:ext cx="423000" cy="6537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6" name="Google Shape;446;p39"/>
          <p:cNvGrpSpPr/>
          <p:nvPr/>
        </p:nvGrpSpPr>
        <p:grpSpPr>
          <a:xfrm>
            <a:off x="192327" y="335373"/>
            <a:ext cx="239095" cy="171413"/>
            <a:chOff x="-1593925" y="-140225"/>
            <a:chExt cx="331800" cy="237875"/>
          </a:xfrm>
        </p:grpSpPr>
        <p:cxnSp>
          <p:nvCxnSpPr>
            <p:cNvPr id="447" name="Google Shape;447;p39"/>
            <p:cNvCxnSpPr/>
            <p:nvPr/>
          </p:nvCxnSpPr>
          <p:spPr>
            <a:xfrm>
              <a:off x="-1593925" y="-140225"/>
              <a:ext cx="331800" cy="0"/>
            </a:xfrm>
            <a:prstGeom prst="straightConnector1">
              <a:avLst/>
            </a:prstGeom>
            <a:noFill/>
            <a:ln cap="rnd" cmpd="sng" w="28575">
              <a:solidFill>
                <a:schemeClr val="lt1"/>
              </a:solidFill>
              <a:prstDash val="solid"/>
              <a:round/>
              <a:headEnd len="med" w="med" type="none"/>
              <a:tailEnd len="med" w="med" type="none"/>
            </a:ln>
          </p:spPr>
        </p:cxnSp>
        <p:cxnSp>
          <p:nvCxnSpPr>
            <p:cNvPr id="448" name="Google Shape;448;p39"/>
            <p:cNvCxnSpPr/>
            <p:nvPr/>
          </p:nvCxnSpPr>
          <p:spPr>
            <a:xfrm>
              <a:off x="-1593925" y="-21287"/>
              <a:ext cx="331800" cy="0"/>
            </a:xfrm>
            <a:prstGeom prst="straightConnector1">
              <a:avLst/>
            </a:prstGeom>
            <a:noFill/>
            <a:ln cap="rnd" cmpd="sng" w="28575">
              <a:solidFill>
                <a:schemeClr val="lt1"/>
              </a:solidFill>
              <a:prstDash val="solid"/>
              <a:round/>
              <a:headEnd len="med" w="med" type="none"/>
              <a:tailEnd len="med" w="med" type="none"/>
            </a:ln>
          </p:spPr>
        </p:cxnSp>
        <p:cxnSp>
          <p:nvCxnSpPr>
            <p:cNvPr id="449" name="Google Shape;449;p39"/>
            <p:cNvCxnSpPr/>
            <p:nvPr/>
          </p:nvCxnSpPr>
          <p:spPr>
            <a:xfrm>
              <a:off x="-1593925" y="97650"/>
              <a:ext cx="331800" cy="0"/>
            </a:xfrm>
            <a:prstGeom prst="straightConnector1">
              <a:avLst/>
            </a:prstGeom>
            <a:noFill/>
            <a:ln cap="rnd" cmpd="sng" w="28575">
              <a:solidFill>
                <a:schemeClr val="lt1"/>
              </a:solidFill>
              <a:prstDash val="solid"/>
              <a:round/>
              <a:headEnd len="med" w="med" type="none"/>
              <a:tailEnd len="med" w="med" type="none"/>
            </a:ln>
          </p:spPr>
        </p:cxnSp>
      </p:grpSp>
      <p:grpSp>
        <p:nvGrpSpPr>
          <p:cNvPr id="450" name="Google Shape;450;p39"/>
          <p:cNvGrpSpPr/>
          <p:nvPr/>
        </p:nvGrpSpPr>
        <p:grpSpPr>
          <a:xfrm>
            <a:off x="192331" y="1823751"/>
            <a:ext cx="239088" cy="182056"/>
            <a:chOff x="359175" y="637250"/>
            <a:chExt cx="255300" cy="194400"/>
          </a:xfrm>
        </p:grpSpPr>
        <p:grpSp>
          <p:nvGrpSpPr>
            <p:cNvPr id="451" name="Google Shape;451;p39"/>
            <p:cNvGrpSpPr/>
            <p:nvPr/>
          </p:nvGrpSpPr>
          <p:grpSpPr>
            <a:xfrm>
              <a:off x="359175" y="637250"/>
              <a:ext cx="255300" cy="78000"/>
              <a:chOff x="648300" y="324950"/>
              <a:chExt cx="255300" cy="78000"/>
            </a:xfrm>
          </p:grpSpPr>
          <p:cxnSp>
            <p:nvCxnSpPr>
              <p:cNvPr id="452" name="Google Shape;452;p39"/>
              <p:cNvCxnSpPr/>
              <p:nvPr/>
            </p:nvCxnSpPr>
            <p:spPr>
              <a:xfrm flipH="1" rot="10800000">
                <a:off x="648300" y="324950"/>
                <a:ext cx="127800" cy="78000"/>
              </a:xfrm>
              <a:prstGeom prst="straightConnector1">
                <a:avLst/>
              </a:prstGeom>
              <a:noFill/>
              <a:ln cap="rnd" cmpd="sng" w="28575">
                <a:solidFill>
                  <a:schemeClr val="lt1"/>
                </a:solidFill>
                <a:prstDash val="solid"/>
                <a:round/>
                <a:headEnd len="med" w="med" type="none"/>
                <a:tailEnd len="med" w="med" type="none"/>
              </a:ln>
            </p:spPr>
          </p:cxnSp>
          <p:cxnSp>
            <p:nvCxnSpPr>
              <p:cNvPr id="453" name="Google Shape;453;p39"/>
              <p:cNvCxnSpPr/>
              <p:nvPr/>
            </p:nvCxnSpPr>
            <p:spPr>
              <a:xfrm rot="10800000">
                <a:off x="776100" y="324950"/>
                <a:ext cx="127500" cy="78000"/>
              </a:xfrm>
              <a:prstGeom prst="straightConnector1">
                <a:avLst/>
              </a:prstGeom>
              <a:noFill/>
              <a:ln cap="rnd" cmpd="sng" w="28575">
                <a:solidFill>
                  <a:schemeClr val="lt1"/>
                </a:solidFill>
                <a:prstDash val="solid"/>
                <a:round/>
                <a:headEnd len="med" w="med" type="none"/>
                <a:tailEnd len="med" w="med" type="none"/>
              </a:ln>
            </p:spPr>
          </p:cxnSp>
        </p:grpSp>
        <p:sp>
          <p:nvSpPr>
            <p:cNvPr id="454" name="Google Shape;454;p39"/>
            <p:cNvSpPr/>
            <p:nvPr/>
          </p:nvSpPr>
          <p:spPr>
            <a:xfrm>
              <a:off x="404725" y="637250"/>
              <a:ext cx="166500" cy="194400"/>
            </a:xfrm>
            <a:custGeom>
              <a:rect b="b" l="l" r="r" t="t"/>
              <a:pathLst>
                <a:path extrusionOk="0" h="7776" w="6660">
                  <a:moveTo>
                    <a:pt x="0" y="2108"/>
                  </a:moveTo>
                  <a:lnTo>
                    <a:pt x="2" y="7776"/>
                  </a:lnTo>
                  <a:lnTo>
                    <a:pt x="6566" y="7776"/>
                  </a:lnTo>
                  <a:lnTo>
                    <a:pt x="6660" y="2108"/>
                  </a:lnTo>
                  <a:lnTo>
                    <a:pt x="3250" y="0"/>
                  </a:lnTo>
                  <a:close/>
                </a:path>
              </a:pathLst>
            </a:custGeom>
            <a:noFill/>
            <a:ln cap="flat" cmpd="sng" w="28575">
              <a:solidFill>
                <a:schemeClr val="lt1"/>
              </a:solidFill>
              <a:prstDash val="solid"/>
              <a:round/>
              <a:headEnd len="med" w="med" type="none"/>
              <a:tailEnd len="med" w="med" type="none"/>
            </a:ln>
          </p:spPr>
        </p:sp>
      </p:grpSp>
      <p:grpSp>
        <p:nvGrpSpPr>
          <p:cNvPr id="455" name="Google Shape;455;p39"/>
          <p:cNvGrpSpPr/>
          <p:nvPr/>
        </p:nvGrpSpPr>
        <p:grpSpPr>
          <a:xfrm>
            <a:off x="223704" y="2465582"/>
            <a:ext cx="176342" cy="159500"/>
            <a:chOff x="518158" y="1088300"/>
            <a:chExt cx="176342" cy="159500"/>
          </a:xfrm>
        </p:grpSpPr>
        <p:cxnSp>
          <p:nvCxnSpPr>
            <p:cNvPr id="456" name="Google Shape;456;p39"/>
            <p:cNvCxnSpPr/>
            <p:nvPr/>
          </p:nvCxnSpPr>
          <p:spPr>
            <a:xfrm>
              <a:off x="518158" y="1183900"/>
              <a:ext cx="0" cy="63900"/>
            </a:xfrm>
            <a:prstGeom prst="straightConnector1">
              <a:avLst/>
            </a:prstGeom>
            <a:noFill/>
            <a:ln cap="rnd" cmpd="sng" w="28575">
              <a:solidFill>
                <a:schemeClr val="lt1"/>
              </a:solidFill>
              <a:prstDash val="solid"/>
              <a:round/>
              <a:headEnd len="med" w="med" type="none"/>
              <a:tailEnd len="med" w="med" type="none"/>
            </a:ln>
          </p:spPr>
        </p:cxnSp>
        <p:cxnSp>
          <p:nvCxnSpPr>
            <p:cNvPr id="457" name="Google Shape;457;p39"/>
            <p:cNvCxnSpPr/>
            <p:nvPr/>
          </p:nvCxnSpPr>
          <p:spPr>
            <a:xfrm>
              <a:off x="606329" y="1137700"/>
              <a:ext cx="0" cy="110100"/>
            </a:xfrm>
            <a:prstGeom prst="straightConnector1">
              <a:avLst/>
            </a:prstGeom>
            <a:noFill/>
            <a:ln cap="rnd" cmpd="sng" w="28575">
              <a:solidFill>
                <a:schemeClr val="lt1"/>
              </a:solidFill>
              <a:prstDash val="solid"/>
              <a:round/>
              <a:headEnd len="med" w="med" type="none"/>
              <a:tailEnd len="med" w="med" type="none"/>
            </a:ln>
          </p:spPr>
        </p:cxnSp>
        <p:cxnSp>
          <p:nvCxnSpPr>
            <p:cNvPr id="458" name="Google Shape;458;p39"/>
            <p:cNvCxnSpPr/>
            <p:nvPr/>
          </p:nvCxnSpPr>
          <p:spPr>
            <a:xfrm>
              <a:off x="694500" y="1088300"/>
              <a:ext cx="0" cy="159300"/>
            </a:xfrm>
            <a:prstGeom prst="straightConnector1">
              <a:avLst/>
            </a:prstGeom>
            <a:noFill/>
            <a:ln cap="rnd" cmpd="sng" w="28575">
              <a:solidFill>
                <a:schemeClr val="lt1"/>
              </a:solidFill>
              <a:prstDash val="solid"/>
              <a:round/>
              <a:headEnd len="med" w="med" type="none"/>
              <a:tailEnd len="med" w="med" type="none"/>
            </a:ln>
          </p:spPr>
        </p:cxnSp>
      </p:grpSp>
      <p:grpSp>
        <p:nvGrpSpPr>
          <p:cNvPr id="459" name="Google Shape;459;p39"/>
          <p:cNvGrpSpPr/>
          <p:nvPr/>
        </p:nvGrpSpPr>
        <p:grpSpPr>
          <a:xfrm>
            <a:off x="223675" y="3084858"/>
            <a:ext cx="176400" cy="263091"/>
            <a:chOff x="519725" y="1778180"/>
            <a:chExt cx="176400" cy="263091"/>
          </a:xfrm>
        </p:grpSpPr>
        <p:sp>
          <p:nvSpPr>
            <p:cNvPr id="460" name="Google Shape;460;p39"/>
            <p:cNvSpPr/>
            <p:nvPr/>
          </p:nvSpPr>
          <p:spPr>
            <a:xfrm>
              <a:off x="564482" y="1778180"/>
              <a:ext cx="87000" cy="87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9"/>
            <p:cNvSpPr/>
            <p:nvPr/>
          </p:nvSpPr>
          <p:spPr>
            <a:xfrm rot="5400000">
              <a:off x="519725" y="1864870"/>
              <a:ext cx="176400" cy="176400"/>
            </a:xfrm>
            <a:prstGeom prst="pie">
              <a:avLst>
                <a:gd fmla="val 5432773" name="adj1"/>
                <a:gd fmla="val 1620000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2" name="Google Shape;462;p39"/>
          <p:cNvGrpSpPr/>
          <p:nvPr/>
        </p:nvGrpSpPr>
        <p:grpSpPr>
          <a:xfrm>
            <a:off x="218275" y="3807724"/>
            <a:ext cx="187200" cy="159600"/>
            <a:chOff x="508825" y="2429151"/>
            <a:chExt cx="187200" cy="159600"/>
          </a:xfrm>
        </p:grpSpPr>
        <p:sp>
          <p:nvSpPr>
            <p:cNvPr id="463" name="Google Shape;463;p39"/>
            <p:cNvSpPr/>
            <p:nvPr/>
          </p:nvSpPr>
          <p:spPr>
            <a:xfrm>
              <a:off x="508825" y="2429151"/>
              <a:ext cx="187200" cy="159600"/>
            </a:xfrm>
            <a:prstGeom prst="snip1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9"/>
            <p:cNvSpPr/>
            <p:nvPr/>
          </p:nvSpPr>
          <p:spPr>
            <a:xfrm>
              <a:off x="644725" y="2430650"/>
              <a:ext cx="48825" cy="52400"/>
            </a:xfrm>
            <a:custGeom>
              <a:rect b="b" l="l" r="r" t="t"/>
              <a:pathLst>
                <a:path extrusionOk="0" h="2096" w="1953">
                  <a:moveTo>
                    <a:pt x="0" y="0"/>
                  </a:moveTo>
                  <a:lnTo>
                    <a:pt x="1024" y="167"/>
                  </a:lnTo>
                  <a:lnTo>
                    <a:pt x="1905" y="1286"/>
                  </a:lnTo>
                  <a:lnTo>
                    <a:pt x="1953" y="2096"/>
                  </a:lnTo>
                  <a:lnTo>
                    <a:pt x="24" y="2096"/>
                  </a:lnTo>
                  <a:close/>
                </a:path>
              </a:pathLst>
            </a:custGeom>
            <a:solidFill>
              <a:schemeClr val="lt1"/>
            </a:solidFill>
            <a:ln cap="flat" cmpd="sng" w="28575">
              <a:solidFill>
                <a:schemeClr val="lt1"/>
              </a:solidFill>
              <a:prstDash val="solid"/>
              <a:round/>
              <a:headEnd len="med" w="med" type="none"/>
              <a:tailEnd len="med" w="med" type="none"/>
            </a:ln>
          </p:spPr>
        </p:sp>
      </p:grpSp>
      <p:grpSp>
        <p:nvGrpSpPr>
          <p:cNvPr id="465" name="Google Shape;465;p39"/>
          <p:cNvGrpSpPr/>
          <p:nvPr/>
        </p:nvGrpSpPr>
        <p:grpSpPr>
          <a:xfrm>
            <a:off x="223675" y="4427100"/>
            <a:ext cx="176400" cy="176400"/>
            <a:chOff x="514225" y="2875375"/>
            <a:chExt cx="176400" cy="176400"/>
          </a:xfrm>
        </p:grpSpPr>
        <p:sp>
          <p:nvSpPr>
            <p:cNvPr id="466" name="Google Shape;466;p39"/>
            <p:cNvSpPr/>
            <p:nvPr/>
          </p:nvSpPr>
          <p:spPr>
            <a:xfrm>
              <a:off x="514225" y="2875375"/>
              <a:ext cx="176400" cy="1764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7" name="Google Shape;467;p39"/>
            <p:cNvCxnSpPr/>
            <p:nvPr/>
          </p:nvCxnSpPr>
          <p:spPr>
            <a:xfrm>
              <a:off x="602425" y="2922150"/>
              <a:ext cx="0" cy="46500"/>
            </a:xfrm>
            <a:prstGeom prst="straightConnector1">
              <a:avLst/>
            </a:prstGeom>
            <a:noFill/>
            <a:ln cap="rnd" cmpd="sng" w="28575">
              <a:solidFill>
                <a:schemeClr val="lt1"/>
              </a:solidFill>
              <a:prstDash val="solid"/>
              <a:round/>
              <a:headEnd len="med" w="med" type="none"/>
              <a:tailEnd len="med" w="med" type="none"/>
            </a:ln>
          </p:spPr>
        </p:cxnSp>
        <p:cxnSp>
          <p:nvCxnSpPr>
            <p:cNvPr id="468" name="Google Shape;468;p39"/>
            <p:cNvCxnSpPr/>
            <p:nvPr/>
          </p:nvCxnSpPr>
          <p:spPr>
            <a:xfrm rot="10800000">
              <a:off x="602450" y="2968650"/>
              <a:ext cx="38700" cy="0"/>
            </a:xfrm>
            <a:prstGeom prst="straightConnector1">
              <a:avLst/>
            </a:prstGeom>
            <a:noFill/>
            <a:ln cap="rnd" cmpd="sng" w="28575">
              <a:solidFill>
                <a:schemeClr val="lt1"/>
              </a:solidFill>
              <a:prstDash val="solid"/>
              <a:round/>
              <a:headEnd len="med" w="med" type="none"/>
              <a:tailEnd len="med" w="med" type="none"/>
            </a:ln>
          </p:spPr>
        </p:cxnSp>
      </p:grpSp>
      <p:sp>
        <p:nvSpPr>
          <p:cNvPr id="469" name="Google Shape;469;p39"/>
          <p:cNvSpPr txBox="1"/>
          <p:nvPr>
            <p:ph idx="1" type="body"/>
          </p:nvPr>
        </p:nvSpPr>
        <p:spPr>
          <a:xfrm>
            <a:off x="1368000" y="1016775"/>
            <a:ext cx="7056000" cy="5727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Stores </a:t>
            </a:r>
            <a:r>
              <a:rPr lang="en" sz="2300"/>
              <a:t>information</a:t>
            </a:r>
            <a:r>
              <a:rPr lang="en" sz="2300"/>
              <a:t> in the computer</a:t>
            </a:r>
            <a:endParaRPr sz="2300"/>
          </a:p>
          <a:p>
            <a:pPr indent="0" lvl="0" marL="457200" rtl="0" algn="l">
              <a:spcBef>
                <a:spcPts val="1600"/>
              </a:spcBef>
              <a:spcAft>
                <a:spcPts val="1600"/>
              </a:spcAft>
              <a:buNone/>
            </a:pPr>
            <a:r>
              <a:t/>
            </a:r>
            <a:endParaRPr sz="2300"/>
          </a:p>
        </p:txBody>
      </p:sp>
      <p:sp>
        <p:nvSpPr>
          <p:cNvPr id="470" name="Google Shape;470;p39"/>
          <p:cNvSpPr txBox="1"/>
          <p:nvPr>
            <p:ph type="title"/>
          </p:nvPr>
        </p:nvSpPr>
        <p:spPr>
          <a:xfrm>
            <a:off x="648000" y="368825"/>
            <a:ext cx="84960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Data Types</a:t>
            </a:r>
            <a:endParaRPr/>
          </a:p>
        </p:txBody>
      </p:sp>
      <p:sp>
        <p:nvSpPr>
          <p:cNvPr id="471" name="Google Shape;471;p39">
            <a:hlinkClick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2" name="Google Shape;472;p39"/>
          <p:cNvGrpSpPr/>
          <p:nvPr/>
        </p:nvGrpSpPr>
        <p:grpSpPr>
          <a:xfrm rot="10800000">
            <a:off x="8745326" y="4425438"/>
            <a:ext cx="119400" cy="54900"/>
            <a:chOff x="8645564" y="4373138"/>
            <a:chExt cx="119400" cy="54900"/>
          </a:xfrm>
        </p:grpSpPr>
        <p:cxnSp>
          <p:nvCxnSpPr>
            <p:cNvPr id="473" name="Google Shape;473;p39"/>
            <p:cNvCxnSpPr/>
            <p:nvPr/>
          </p:nvCxnSpPr>
          <p:spPr>
            <a:xfrm>
              <a:off x="8707064" y="43731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474" name="Google Shape;474;p39"/>
            <p:cNvCxnSpPr/>
            <p:nvPr/>
          </p:nvCxnSpPr>
          <p:spPr>
            <a:xfrm flipH="1">
              <a:off x="8645564" y="43731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475" name="Google Shape;475;p39">
            <a:hlinkClick/>
          </p:cNvPr>
          <p:cNvSpPr/>
          <p:nvPr/>
        </p:nvSpPr>
        <p:spPr>
          <a:xfrm>
            <a:off x="114725" y="299560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9">
            <a:hlinkClick/>
          </p:cNvPr>
          <p:cNvSpPr/>
          <p:nvPr/>
        </p:nvSpPr>
        <p:spPr>
          <a:xfrm>
            <a:off x="131850" y="371135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9">
            <a:hlinkClick/>
          </p:cNvPr>
          <p:cNvSpPr/>
          <p:nvPr/>
        </p:nvSpPr>
        <p:spPr>
          <a:xfrm>
            <a:off x="131850" y="4313988"/>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9">
            <a:hlinkClick/>
          </p:cNvPr>
          <p:cNvSpPr/>
          <p:nvPr/>
        </p:nvSpPr>
        <p:spPr>
          <a:xfrm>
            <a:off x="131838" y="23665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9">
            <a:hlinkClick action="ppaction://hlinksldjump" r:id="rId3"/>
          </p:cNvPr>
          <p:cNvSpPr/>
          <p:nvPr/>
        </p:nvSpPr>
        <p:spPr>
          <a:xfrm>
            <a:off x="131838" y="17419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9">
            <a:hlinkClick action="ppaction://hlinkshowjump?jump=previousslide"/>
          </p:cNvPr>
          <p:cNvSpPr/>
          <p:nvPr/>
        </p:nvSpPr>
        <p:spPr>
          <a:xfrm>
            <a:off x="8654437" y="3856175"/>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1" name="Google Shape;481;p39"/>
          <p:cNvGrpSpPr/>
          <p:nvPr/>
        </p:nvGrpSpPr>
        <p:grpSpPr>
          <a:xfrm>
            <a:off x="8745348" y="3979338"/>
            <a:ext cx="119400" cy="54900"/>
            <a:chOff x="8745348" y="3979338"/>
            <a:chExt cx="119400" cy="54900"/>
          </a:xfrm>
        </p:grpSpPr>
        <p:cxnSp>
          <p:nvCxnSpPr>
            <p:cNvPr id="482" name="Google Shape;482;p39">
              <a:hlinkClick action="ppaction://hlinkshowjump?jump=previousslide"/>
            </p:cNvPr>
            <p:cNvCxnSpPr/>
            <p:nvPr/>
          </p:nvCxnSpPr>
          <p:spPr>
            <a:xfrm>
              <a:off x="8806848" y="39793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483" name="Google Shape;483;p39">
              <a:hlinkClick action="ppaction://hlinkshowjump?jump=previousslide"/>
            </p:cNvPr>
            <p:cNvCxnSpPr/>
            <p:nvPr/>
          </p:nvCxnSpPr>
          <p:spPr>
            <a:xfrm flipH="1">
              <a:off x="8745348" y="39793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484" name="Google Shape;484;p39"/>
          <p:cNvSpPr/>
          <p:nvPr/>
        </p:nvSpPr>
        <p:spPr>
          <a:xfrm>
            <a:off x="3642700" y="2294650"/>
            <a:ext cx="1980600" cy="18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dvent Pro"/>
              <a:ea typeface="Advent Pro"/>
              <a:cs typeface="Advent Pro"/>
              <a:sym typeface="Advent Pro"/>
            </a:endParaRPr>
          </a:p>
        </p:txBody>
      </p:sp>
      <p:sp>
        <p:nvSpPr>
          <p:cNvPr id="485" name="Google Shape;485;p39"/>
          <p:cNvSpPr txBox="1"/>
          <p:nvPr/>
        </p:nvSpPr>
        <p:spPr>
          <a:xfrm>
            <a:off x="4311975" y="2770000"/>
            <a:ext cx="9675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600">
                <a:solidFill>
                  <a:schemeClr val="lt1"/>
                </a:solidFill>
                <a:latin typeface="Advent Pro"/>
                <a:ea typeface="Advent Pro"/>
                <a:cs typeface="Advent Pro"/>
                <a:sym typeface="Advent Pro"/>
              </a:rPr>
              <a:t>10</a:t>
            </a:r>
            <a:endParaRPr sz="4600">
              <a:solidFill>
                <a:schemeClr val="lt1"/>
              </a:solidFill>
              <a:latin typeface="Advent Pro"/>
              <a:ea typeface="Advent Pro"/>
              <a:cs typeface="Advent Pro"/>
              <a:sym typeface="Advent Pro"/>
            </a:endParaRPr>
          </a:p>
        </p:txBody>
      </p:sp>
      <p:cxnSp>
        <p:nvCxnSpPr>
          <p:cNvPr id="486" name="Google Shape;486;p39"/>
          <p:cNvCxnSpPr/>
          <p:nvPr/>
        </p:nvCxnSpPr>
        <p:spPr>
          <a:xfrm flipH="1" rot="10800000">
            <a:off x="5899450" y="3256525"/>
            <a:ext cx="922200" cy="136200"/>
          </a:xfrm>
          <a:prstGeom prst="straightConnector1">
            <a:avLst/>
          </a:prstGeom>
          <a:noFill/>
          <a:ln cap="flat" cmpd="sng" w="38100">
            <a:solidFill>
              <a:schemeClr val="accent2"/>
            </a:solidFill>
            <a:prstDash val="solid"/>
            <a:round/>
            <a:headEnd len="med" w="med" type="none"/>
            <a:tailEnd len="med" w="med" type="triangle"/>
          </a:ln>
        </p:spPr>
      </p:cxnSp>
      <p:sp>
        <p:nvSpPr>
          <p:cNvPr id="487" name="Google Shape;487;p39"/>
          <p:cNvSpPr txBox="1"/>
          <p:nvPr/>
        </p:nvSpPr>
        <p:spPr>
          <a:xfrm>
            <a:off x="6897300" y="2772825"/>
            <a:ext cx="228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Advent Pro"/>
                <a:ea typeface="Advent Pro"/>
                <a:cs typeface="Advent Pro"/>
                <a:sym typeface="Advent Pro"/>
              </a:rPr>
              <a:t>Named “price”</a:t>
            </a:r>
            <a:endParaRPr sz="1800">
              <a:solidFill>
                <a:schemeClr val="lt1"/>
              </a:solidFill>
              <a:latin typeface="Advent Pro"/>
              <a:ea typeface="Advent Pro"/>
              <a:cs typeface="Advent Pro"/>
              <a:sym typeface="Advent Pr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6" name="Shape 2326"/>
        <p:cNvGrpSpPr/>
        <p:nvPr/>
      </p:nvGrpSpPr>
      <p:grpSpPr>
        <a:xfrm>
          <a:off x="0" y="0"/>
          <a:ext cx="0" cy="0"/>
          <a:chOff x="0" y="0"/>
          <a:chExt cx="0" cy="0"/>
        </a:xfrm>
      </p:grpSpPr>
      <p:sp>
        <p:nvSpPr>
          <p:cNvPr id="2327" name="Google Shape;2327;p84"/>
          <p:cNvSpPr/>
          <p:nvPr/>
        </p:nvSpPr>
        <p:spPr>
          <a:xfrm rot="-5400000">
            <a:off x="181950" y="1587925"/>
            <a:ext cx="423000" cy="6537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8" name="Google Shape;2328;p84"/>
          <p:cNvGrpSpPr/>
          <p:nvPr/>
        </p:nvGrpSpPr>
        <p:grpSpPr>
          <a:xfrm>
            <a:off x="192327" y="335373"/>
            <a:ext cx="239095" cy="171413"/>
            <a:chOff x="-1593925" y="-140225"/>
            <a:chExt cx="331800" cy="237875"/>
          </a:xfrm>
        </p:grpSpPr>
        <p:cxnSp>
          <p:nvCxnSpPr>
            <p:cNvPr id="2329" name="Google Shape;2329;p84"/>
            <p:cNvCxnSpPr/>
            <p:nvPr/>
          </p:nvCxnSpPr>
          <p:spPr>
            <a:xfrm>
              <a:off x="-1593925" y="-140225"/>
              <a:ext cx="331800" cy="0"/>
            </a:xfrm>
            <a:prstGeom prst="straightConnector1">
              <a:avLst/>
            </a:prstGeom>
            <a:noFill/>
            <a:ln cap="rnd" cmpd="sng" w="28575">
              <a:solidFill>
                <a:schemeClr val="lt1"/>
              </a:solidFill>
              <a:prstDash val="solid"/>
              <a:round/>
              <a:headEnd len="med" w="med" type="none"/>
              <a:tailEnd len="med" w="med" type="none"/>
            </a:ln>
          </p:spPr>
        </p:cxnSp>
        <p:cxnSp>
          <p:nvCxnSpPr>
            <p:cNvPr id="2330" name="Google Shape;2330;p84"/>
            <p:cNvCxnSpPr/>
            <p:nvPr/>
          </p:nvCxnSpPr>
          <p:spPr>
            <a:xfrm>
              <a:off x="-1593925" y="-21287"/>
              <a:ext cx="331800" cy="0"/>
            </a:xfrm>
            <a:prstGeom prst="straightConnector1">
              <a:avLst/>
            </a:prstGeom>
            <a:noFill/>
            <a:ln cap="rnd" cmpd="sng" w="28575">
              <a:solidFill>
                <a:schemeClr val="lt1"/>
              </a:solidFill>
              <a:prstDash val="solid"/>
              <a:round/>
              <a:headEnd len="med" w="med" type="none"/>
              <a:tailEnd len="med" w="med" type="none"/>
            </a:ln>
          </p:spPr>
        </p:cxnSp>
        <p:cxnSp>
          <p:nvCxnSpPr>
            <p:cNvPr id="2331" name="Google Shape;2331;p84"/>
            <p:cNvCxnSpPr/>
            <p:nvPr/>
          </p:nvCxnSpPr>
          <p:spPr>
            <a:xfrm>
              <a:off x="-1593925" y="97650"/>
              <a:ext cx="331800" cy="0"/>
            </a:xfrm>
            <a:prstGeom prst="straightConnector1">
              <a:avLst/>
            </a:prstGeom>
            <a:noFill/>
            <a:ln cap="rnd" cmpd="sng" w="28575">
              <a:solidFill>
                <a:schemeClr val="lt1"/>
              </a:solidFill>
              <a:prstDash val="solid"/>
              <a:round/>
              <a:headEnd len="med" w="med" type="none"/>
              <a:tailEnd len="med" w="med" type="none"/>
            </a:ln>
          </p:spPr>
        </p:cxnSp>
      </p:grpSp>
      <p:grpSp>
        <p:nvGrpSpPr>
          <p:cNvPr id="2332" name="Google Shape;2332;p84"/>
          <p:cNvGrpSpPr/>
          <p:nvPr/>
        </p:nvGrpSpPr>
        <p:grpSpPr>
          <a:xfrm>
            <a:off x="192331" y="1823751"/>
            <a:ext cx="239088" cy="182056"/>
            <a:chOff x="359175" y="637250"/>
            <a:chExt cx="255300" cy="194400"/>
          </a:xfrm>
        </p:grpSpPr>
        <p:grpSp>
          <p:nvGrpSpPr>
            <p:cNvPr id="2333" name="Google Shape;2333;p84"/>
            <p:cNvGrpSpPr/>
            <p:nvPr/>
          </p:nvGrpSpPr>
          <p:grpSpPr>
            <a:xfrm>
              <a:off x="359175" y="637250"/>
              <a:ext cx="255300" cy="78000"/>
              <a:chOff x="648300" y="324950"/>
              <a:chExt cx="255300" cy="78000"/>
            </a:xfrm>
          </p:grpSpPr>
          <p:cxnSp>
            <p:nvCxnSpPr>
              <p:cNvPr id="2334" name="Google Shape;2334;p84"/>
              <p:cNvCxnSpPr/>
              <p:nvPr/>
            </p:nvCxnSpPr>
            <p:spPr>
              <a:xfrm flipH="1" rot="10800000">
                <a:off x="648300" y="324950"/>
                <a:ext cx="127800" cy="78000"/>
              </a:xfrm>
              <a:prstGeom prst="straightConnector1">
                <a:avLst/>
              </a:prstGeom>
              <a:noFill/>
              <a:ln cap="rnd" cmpd="sng" w="28575">
                <a:solidFill>
                  <a:schemeClr val="lt1"/>
                </a:solidFill>
                <a:prstDash val="solid"/>
                <a:round/>
                <a:headEnd len="med" w="med" type="none"/>
                <a:tailEnd len="med" w="med" type="none"/>
              </a:ln>
            </p:spPr>
          </p:cxnSp>
          <p:cxnSp>
            <p:nvCxnSpPr>
              <p:cNvPr id="2335" name="Google Shape;2335;p84"/>
              <p:cNvCxnSpPr/>
              <p:nvPr/>
            </p:nvCxnSpPr>
            <p:spPr>
              <a:xfrm rot="10800000">
                <a:off x="776100" y="324950"/>
                <a:ext cx="127500" cy="78000"/>
              </a:xfrm>
              <a:prstGeom prst="straightConnector1">
                <a:avLst/>
              </a:prstGeom>
              <a:noFill/>
              <a:ln cap="rnd" cmpd="sng" w="28575">
                <a:solidFill>
                  <a:schemeClr val="lt1"/>
                </a:solidFill>
                <a:prstDash val="solid"/>
                <a:round/>
                <a:headEnd len="med" w="med" type="none"/>
                <a:tailEnd len="med" w="med" type="none"/>
              </a:ln>
            </p:spPr>
          </p:cxnSp>
        </p:grpSp>
        <p:sp>
          <p:nvSpPr>
            <p:cNvPr id="2336" name="Google Shape;2336;p84"/>
            <p:cNvSpPr/>
            <p:nvPr/>
          </p:nvSpPr>
          <p:spPr>
            <a:xfrm>
              <a:off x="404725" y="637250"/>
              <a:ext cx="166500" cy="194400"/>
            </a:xfrm>
            <a:custGeom>
              <a:rect b="b" l="l" r="r" t="t"/>
              <a:pathLst>
                <a:path extrusionOk="0" h="7776" w="6660">
                  <a:moveTo>
                    <a:pt x="0" y="2108"/>
                  </a:moveTo>
                  <a:lnTo>
                    <a:pt x="2" y="7776"/>
                  </a:lnTo>
                  <a:lnTo>
                    <a:pt x="6566" y="7776"/>
                  </a:lnTo>
                  <a:lnTo>
                    <a:pt x="6660" y="2108"/>
                  </a:lnTo>
                  <a:lnTo>
                    <a:pt x="3250" y="0"/>
                  </a:lnTo>
                  <a:close/>
                </a:path>
              </a:pathLst>
            </a:custGeom>
            <a:noFill/>
            <a:ln cap="flat" cmpd="sng" w="28575">
              <a:solidFill>
                <a:schemeClr val="lt1"/>
              </a:solidFill>
              <a:prstDash val="solid"/>
              <a:round/>
              <a:headEnd len="med" w="med" type="none"/>
              <a:tailEnd len="med" w="med" type="none"/>
            </a:ln>
          </p:spPr>
        </p:sp>
      </p:grpSp>
      <p:grpSp>
        <p:nvGrpSpPr>
          <p:cNvPr id="2337" name="Google Shape;2337;p84"/>
          <p:cNvGrpSpPr/>
          <p:nvPr/>
        </p:nvGrpSpPr>
        <p:grpSpPr>
          <a:xfrm>
            <a:off x="223704" y="2465582"/>
            <a:ext cx="176342" cy="159500"/>
            <a:chOff x="518158" y="1088300"/>
            <a:chExt cx="176342" cy="159500"/>
          </a:xfrm>
        </p:grpSpPr>
        <p:cxnSp>
          <p:nvCxnSpPr>
            <p:cNvPr id="2338" name="Google Shape;2338;p84"/>
            <p:cNvCxnSpPr/>
            <p:nvPr/>
          </p:nvCxnSpPr>
          <p:spPr>
            <a:xfrm>
              <a:off x="518158" y="1183900"/>
              <a:ext cx="0" cy="63900"/>
            </a:xfrm>
            <a:prstGeom prst="straightConnector1">
              <a:avLst/>
            </a:prstGeom>
            <a:noFill/>
            <a:ln cap="rnd" cmpd="sng" w="28575">
              <a:solidFill>
                <a:schemeClr val="lt1"/>
              </a:solidFill>
              <a:prstDash val="solid"/>
              <a:round/>
              <a:headEnd len="med" w="med" type="none"/>
              <a:tailEnd len="med" w="med" type="none"/>
            </a:ln>
          </p:spPr>
        </p:cxnSp>
        <p:cxnSp>
          <p:nvCxnSpPr>
            <p:cNvPr id="2339" name="Google Shape;2339;p84"/>
            <p:cNvCxnSpPr/>
            <p:nvPr/>
          </p:nvCxnSpPr>
          <p:spPr>
            <a:xfrm>
              <a:off x="606329" y="1137700"/>
              <a:ext cx="0" cy="110100"/>
            </a:xfrm>
            <a:prstGeom prst="straightConnector1">
              <a:avLst/>
            </a:prstGeom>
            <a:noFill/>
            <a:ln cap="rnd" cmpd="sng" w="28575">
              <a:solidFill>
                <a:schemeClr val="lt1"/>
              </a:solidFill>
              <a:prstDash val="solid"/>
              <a:round/>
              <a:headEnd len="med" w="med" type="none"/>
              <a:tailEnd len="med" w="med" type="none"/>
            </a:ln>
          </p:spPr>
        </p:cxnSp>
        <p:cxnSp>
          <p:nvCxnSpPr>
            <p:cNvPr id="2340" name="Google Shape;2340;p84"/>
            <p:cNvCxnSpPr/>
            <p:nvPr/>
          </p:nvCxnSpPr>
          <p:spPr>
            <a:xfrm>
              <a:off x="694500" y="1088300"/>
              <a:ext cx="0" cy="159300"/>
            </a:xfrm>
            <a:prstGeom prst="straightConnector1">
              <a:avLst/>
            </a:prstGeom>
            <a:noFill/>
            <a:ln cap="rnd" cmpd="sng" w="28575">
              <a:solidFill>
                <a:schemeClr val="lt1"/>
              </a:solidFill>
              <a:prstDash val="solid"/>
              <a:round/>
              <a:headEnd len="med" w="med" type="none"/>
              <a:tailEnd len="med" w="med" type="none"/>
            </a:ln>
          </p:spPr>
        </p:cxnSp>
      </p:grpSp>
      <p:grpSp>
        <p:nvGrpSpPr>
          <p:cNvPr id="2341" name="Google Shape;2341;p84"/>
          <p:cNvGrpSpPr/>
          <p:nvPr/>
        </p:nvGrpSpPr>
        <p:grpSpPr>
          <a:xfrm>
            <a:off x="223675" y="3084858"/>
            <a:ext cx="176400" cy="263091"/>
            <a:chOff x="519725" y="1778180"/>
            <a:chExt cx="176400" cy="263091"/>
          </a:xfrm>
        </p:grpSpPr>
        <p:sp>
          <p:nvSpPr>
            <p:cNvPr id="2342" name="Google Shape;2342;p84"/>
            <p:cNvSpPr/>
            <p:nvPr/>
          </p:nvSpPr>
          <p:spPr>
            <a:xfrm>
              <a:off x="564482" y="1778180"/>
              <a:ext cx="87000" cy="87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84"/>
            <p:cNvSpPr/>
            <p:nvPr/>
          </p:nvSpPr>
          <p:spPr>
            <a:xfrm rot="5400000">
              <a:off x="519725" y="1864870"/>
              <a:ext cx="176400" cy="176400"/>
            </a:xfrm>
            <a:prstGeom prst="pie">
              <a:avLst>
                <a:gd fmla="val 5432773" name="adj1"/>
                <a:gd fmla="val 1620000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4" name="Google Shape;2344;p84"/>
          <p:cNvGrpSpPr/>
          <p:nvPr/>
        </p:nvGrpSpPr>
        <p:grpSpPr>
          <a:xfrm>
            <a:off x="218275" y="3807724"/>
            <a:ext cx="187200" cy="159600"/>
            <a:chOff x="508825" y="2429151"/>
            <a:chExt cx="187200" cy="159600"/>
          </a:xfrm>
        </p:grpSpPr>
        <p:sp>
          <p:nvSpPr>
            <p:cNvPr id="2345" name="Google Shape;2345;p84"/>
            <p:cNvSpPr/>
            <p:nvPr/>
          </p:nvSpPr>
          <p:spPr>
            <a:xfrm>
              <a:off x="508825" y="2429151"/>
              <a:ext cx="187200" cy="159600"/>
            </a:xfrm>
            <a:prstGeom prst="snip1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84"/>
            <p:cNvSpPr/>
            <p:nvPr/>
          </p:nvSpPr>
          <p:spPr>
            <a:xfrm>
              <a:off x="644725" y="2430650"/>
              <a:ext cx="48825" cy="52400"/>
            </a:xfrm>
            <a:custGeom>
              <a:rect b="b" l="l" r="r" t="t"/>
              <a:pathLst>
                <a:path extrusionOk="0" h="2096" w="1953">
                  <a:moveTo>
                    <a:pt x="0" y="0"/>
                  </a:moveTo>
                  <a:lnTo>
                    <a:pt x="1024" y="167"/>
                  </a:lnTo>
                  <a:lnTo>
                    <a:pt x="1905" y="1286"/>
                  </a:lnTo>
                  <a:lnTo>
                    <a:pt x="1953" y="2096"/>
                  </a:lnTo>
                  <a:lnTo>
                    <a:pt x="24" y="2096"/>
                  </a:lnTo>
                  <a:close/>
                </a:path>
              </a:pathLst>
            </a:custGeom>
            <a:solidFill>
              <a:schemeClr val="lt1"/>
            </a:solidFill>
            <a:ln cap="flat" cmpd="sng" w="28575">
              <a:solidFill>
                <a:schemeClr val="lt1"/>
              </a:solidFill>
              <a:prstDash val="solid"/>
              <a:round/>
              <a:headEnd len="med" w="med" type="none"/>
              <a:tailEnd len="med" w="med" type="none"/>
            </a:ln>
          </p:spPr>
        </p:sp>
      </p:grpSp>
      <p:grpSp>
        <p:nvGrpSpPr>
          <p:cNvPr id="2347" name="Google Shape;2347;p84"/>
          <p:cNvGrpSpPr/>
          <p:nvPr/>
        </p:nvGrpSpPr>
        <p:grpSpPr>
          <a:xfrm>
            <a:off x="223675" y="4427100"/>
            <a:ext cx="176400" cy="176400"/>
            <a:chOff x="514225" y="2875375"/>
            <a:chExt cx="176400" cy="176400"/>
          </a:xfrm>
        </p:grpSpPr>
        <p:sp>
          <p:nvSpPr>
            <p:cNvPr id="2348" name="Google Shape;2348;p84"/>
            <p:cNvSpPr/>
            <p:nvPr/>
          </p:nvSpPr>
          <p:spPr>
            <a:xfrm>
              <a:off x="514225" y="2875375"/>
              <a:ext cx="176400" cy="1764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49" name="Google Shape;2349;p84"/>
            <p:cNvCxnSpPr/>
            <p:nvPr/>
          </p:nvCxnSpPr>
          <p:spPr>
            <a:xfrm>
              <a:off x="602425" y="2922150"/>
              <a:ext cx="0" cy="46500"/>
            </a:xfrm>
            <a:prstGeom prst="straightConnector1">
              <a:avLst/>
            </a:prstGeom>
            <a:noFill/>
            <a:ln cap="rnd" cmpd="sng" w="28575">
              <a:solidFill>
                <a:schemeClr val="lt1"/>
              </a:solidFill>
              <a:prstDash val="solid"/>
              <a:round/>
              <a:headEnd len="med" w="med" type="none"/>
              <a:tailEnd len="med" w="med" type="none"/>
            </a:ln>
          </p:spPr>
        </p:cxnSp>
        <p:cxnSp>
          <p:nvCxnSpPr>
            <p:cNvPr id="2350" name="Google Shape;2350;p84"/>
            <p:cNvCxnSpPr/>
            <p:nvPr/>
          </p:nvCxnSpPr>
          <p:spPr>
            <a:xfrm rot="10800000">
              <a:off x="602450" y="2968650"/>
              <a:ext cx="38700" cy="0"/>
            </a:xfrm>
            <a:prstGeom prst="straightConnector1">
              <a:avLst/>
            </a:prstGeom>
            <a:noFill/>
            <a:ln cap="rnd" cmpd="sng" w="28575">
              <a:solidFill>
                <a:schemeClr val="lt1"/>
              </a:solidFill>
              <a:prstDash val="solid"/>
              <a:round/>
              <a:headEnd len="med" w="med" type="none"/>
              <a:tailEnd len="med" w="med" type="none"/>
            </a:ln>
          </p:spPr>
        </p:cxnSp>
      </p:grpSp>
      <p:sp>
        <p:nvSpPr>
          <p:cNvPr id="2351" name="Google Shape;2351;p84"/>
          <p:cNvSpPr txBox="1"/>
          <p:nvPr>
            <p:ph idx="1" type="body"/>
          </p:nvPr>
        </p:nvSpPr>
        <p:spPr>
          <a:xfrm>
            <a:off x="1368000" y="1016775"/>
            <a:ext cx="7056000" cy="35865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A loop inside another loop. Inner loop executes completely for each iteration of the outer loop</a:t>
            </a:r>
            <a:endParaRPr sz="2300"/>
          </a:p>
          <a:p>
            <a:pPr indent="0" lvl="0" marL="0" rtl="0" algn="l">
              <a:spcBef>
                <a:spcPts val="1600"/>
              </a:spcBef>
              <a:spcAft>
                <a:spcPts val="0"/>
              </a:spcAft>
              <a:buNone/>
            </a:pPr>
            <a:r>
              <a:t/>
            </a:r>
            <a:endParaRPr sz="2300"/>
          </a:p>
          <a:p>
            <a:pPr indent="0" lvl="0" marL="0" rtl="0" algn="l">
              <a:spcBef>
                <a:spcPts val="1600"/>
              </a:spcBef>
              <a:spcAft>
                <a:spcPts val="0"/>
              </a:spcAft>
              <a:buNone/>
            </a:pPr>
            <a:r>
              <a:t/>
            </a:r>
            <a:endParaRPr sz="2300"/>
          </a:p>
          <a:p>
            <a:pPr indent="0" lvl="0" marL="0" rtl="0" algn="l">
              <a:spcBef>
                <a:spcPts val="1600"/>
              </a:spcBef>
              <a:spcAft>
                <a:spcPts val="0"/>
              </a:spcAft>
              <a:buNone/>
            </a:pPr>
            <a:r>
              <a:t/>
            </a:r>
            <a:endParaRPr sz="2300"/>
          </a:p>
          <a:p>
            <a:pPr indent="0" lvl="0" marL="0" rtl="0" algn="l">
              <a:spcBef>
                <a:spcPts val="1600"/>
              </a:spcBef>
              <a:spcAft>
                <a:spcPts val="1600"/>
              </a:spcAft>
              <a:buNone/>
            </a:pPr>
            <a:r>
              <a:t/>
            </a:r>
            <a:endParaRPr sz="2300"/>
          </a:p>
        </p:txBody>
      </p:sp>
      <p:sp>
        <p:nvSpPr>
          <p:cNvPr id="2352" name="Google Shape;2352;p84"/>
          <p:cNvSpPr txBox="1"/>
          <p:nvPr>
            <p:ph type="title"/>
          </p:nvPr>
        </p:nvSpPr>
        <p:spPr>
          <a:xfrm>
            <a:off x="648000" y="368825"/>
            <a:ext cx="84960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Nested Loop</a:t>
            </a:r>
            <a:endParaRPr/>
          </a:p>
        </p:txBody>
      </p:sp>
      <p:sp>
        <p:nvSpPr>
          <p:cNvPr id="2353" name="Google Shape;2353;p84">
            <a:hlinkClick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4" name="Google Shape;2354;p84"/>
          <p:cNvGrpSpPr/>
          <p:nvPr/>
        </p:nvGrpSpPr>
        <p:grpSpPr>
          <a:xfrm rot="10800000">
            <a:off x="8745326" y="4425438"/>
            <a:ext cx="119400" cy="54900"/>
            <a:chOff x="8645564" y="4373138"/>
            <a:chExt cx="119400" cy="54900"/>
          </a:xfrm>
        </p:grpSpPr>
        <p:cxnSp>
          <p:nvCxnSpPr>
            <p:cNvPr id="2355" name="Google Shape;2355;p84"/>
            <p:cNvCxnSpPr/>
            <p:nvPr/>
          </p:nvCxnSpPr>
          <p:spPr>
            <a:xfrm>
              <a:off x="8707064" y="43731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2356" name="Google Shape;2356;p84"/>
            <p:cNvCxnSpPr/>
            <p:nvPr/>
          </p:nvCxnSpPr>
          <p:spPr>
            <a:xfrm flipH="1">
              <a:off x="8645564" y="43731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2357" name="Google Shape;2357;p84">
            <a:hlinkClick/>
          </p:cNvPr>
          <p:cNvSpPr/>
          <p:nvPr/>
        </p:nvSpPr>
        <p:spPr>
          <a:xfrm>
            <a:off x="114725" y="299560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84">
            <a:hlinkClick/>
          </p:cNvPr>
          <p:cNvSpPr/>
          <p:nvPr/>
        </p:nvSpPr>
        <p:spPr>
          <a:xfrm>
            <a:off x="131850" y="371135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84">
            <a:hlinkClick/>
          </p:cNvPr>
          <p:cNvSpPr/>
          <p:nvPr/>
        </p:nvSpPr>
        <p:spPr>
          <a:xfrm>
            <a:off x="131850" y="4313988"/>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84">
            <a:hlinkClick/>
          </p:cNvPr>
          <p:cNvSpPr/>
          <p:nvPr/>
        </p:nvSpPr>
        <p:spPr>
          <a:xfrm>
            <a:off x="131838" y="23665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84">
            <a:hlinkClick action="ppaction://hlinksldjump" r:id="rId3"/>
          </p:cNvPr>
          <p:cNvSpPr/>
          <p:nvPr/>
        </p:nvSpPr>
        <p:spPr>
          <a:xfrm>
            <a:off x="131838" y="17419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84">
            <a:hlinkClick action="ppaction://hlinkshowjump?jump=previousslide"/>
          </p:cNvPr>
          <p:cNvSpPr/>
          <p:nvPr/>
        </p:nvSpPr>
        <p:spPr>
          <a:xfrm>
            <a:off x="8654437" y="3856175"/>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63" name="Google Shape;2363;p84"/>
          <p:cNvGrpSpPr/>
          <p:nvPr/>
        </p:nvGrpSpPr>
        <p:grpSpPr>
          <a:xfrm>
            <a:off x="8745348" y="3979338"/>
            <a:ext cx="119400" cy="54900"/>
            <a:chOff x="8745348" y="3979338"/>
            <a:chExt cx="119400" cy="54900"/>
          </a:xfrm>
        </p:grpSpPr>
        <p:cxnSp>
          <p:nvCxnSpPr>
            <p:cNvPr id="2364" name="Google Shape;2364;p84">
              <a:hlinkClick action="ppaction://hlinkshowjump?jump=previousslide"/>
            </p:cNvPr>
            <p:cNvCxnSpPr/>
            <p:nvPr/>
          </p:nvCxnSpPr>
          <p:spPr>
            <a:xfrm>
              <a:off x="8806848" y="39793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2365" name="Google Shape;2365;p84">
              <a:hlinkClick action="ppaction://hlinkshowjump?jump=previousslide"/>
            </p:cNvPr>
            <p:cNvCxnSpPr/>
            <p:nvPr/>
          </p:nvCxnSpPr>
          <p:spPr>
            <a:xfrm flipH="1">
              <a:off x="8745348" y="3979338"/>
              <a:ext cx="61500" cy="54900"/>
            </a:xfrm>
            <a:prstGeom prst="straightConnector1">
              <a:avLst/>
            </a:prstGeom>
            <a:noFill/>
            <a:ln cap="rnd" cmpd="sng" w="28575">
              <a:solidFill>
                <a:schemeClr val="lt1"/>
              </a:solidFill>
              <a:prstDash val="solid"/>
              <a:round/>
              <a:headEnd len="med" w="med" type="none"/>
              <a:tailEnd len="med" w="med" type="none"/>
            </a:ln>
          </p:spPr>
        </p:cxnSp>
      </p:grpSp>
      <p:pic>
        <p:nvPicPr>
          <p:cNvPr id="2366" name="Google Shape;2366;p84"/>
          <p:cNvPicPr preferRelativeResize="0"/>
          <p:nvPr/>
        </p:nvPicPr>
        <p:blipFill>
          <a:blip r:embed="rId4">
            <a:alphaModFix/>
          </a:blip>
          <a:stretch>
            <a:fillRect/>
          </a:stretch>
        </p:blipFill>
        <p:spPr>
          <a:xfrm>
            <a:off x="2990213" y="2005800"/>
            <a:ext cx="3811575" cy="2609361"/>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0" name="Shape 2370"/>
        <p:cNvGrpSpPr/>
        <p:nvPr/>
      </p:nvGrpSpPr>
      <p:grpSpPr>
        <a:xfrm>
          <a:off x="0" y="0"/>
          <a:ext cx="0" cy="0"/>
          <a:chOff x="0" y="0"/>
          <a:chExt cx="0" cy="0"/>
        </a:xfrm>
      </p:grpSpPr>
      <p:sp>
        <p:nvSpPr>
          <p:cNvPr id="2371" name="Google Shape;2371;p85"/>
          <p:cNvSpPr/>
          <p:nvPr/>
        </p:nvSpPr>
        <p:spPr>
          <a:xfrm rot="-5400000">
            <a:off x="181950" y="1587925"/>
            <a:ext cx="423000" cy="6537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72" name="Google Shape;2372;p85"/>
          <p:cNvGrpSpPr/>
          <p:nvPr/>
        </p:nvGrpSpPr>
        <p:grpSpPr>
          <a:xfrm>
            <a:off x="192327" y="335373"/>
            <a:ext cx="239095" cy="171413"/>
            <a:chOff x="-1593925" y="-140225"/>
            <a:chExt cx="331800" cy="237875"/>
          </a:xfrm>
        </p:grpSpPr>
        <p:cxnSp>
          <p:nvCxnSpPr>
            <p:cNvPr id="2373" name="Google Shape;2373;p85"/>
            <p:cNvCxnSpPr/>
            <p:nvPr/>
          </p:nvCxnSpPr>
          <p:spPr>
            <a:xfrm>
              <a:off x="-1593925" y="-140225"/>
              <a:ext cx="331800" cy="0"/>
            </a:xfrm>
            <a:prstGeom prst="straightConnector1">
              <a:avLst/>
            </a:prstGeom>
            <a:noFill/>
            <a:ln cap="rnd" cmpd="sng" w="28575">
              <a:solidFill>
                <a:schemeClr val="lt1"/>
              </a:solidFill>
              <a:prstDash val="solid"/>
              <a:round/>
              <a:headEnd len="med" w="med" type="none"/>
              <a:tailEnd len="med" w="med" type="none"/>
            </a:ln>
          </p:spPr>
        </p:cxnSp>
        <p:cxnSp>
          <p:nvCxnSpPr>
            <p:cNvPr id="2374" name="Google Shape;2374;p85"/>
            <p:cNvCxnSpPr/>
            <p:nvPr/>
          </p:nvCxnSpPr>
          <p:spPr>
            <a:xfrm>
              <a:off x="-1593925" y="-21287"/>
              <a:ext cx="331800" cy="0"/>
            </a:xfrm>
            <a:prstGeom prst="straightConnector1">
              <a:avLst/>
            </a:prstGeom>
            <a:noFill/>
            <a:ln cap="rnd" cmpd="sng" w="28575">
              <a:solidFill>
                <a:schemeClr val="lt1"/>
              </a:solidFill>
              <a:prstDash val="solid"/>
              <a:round/>
              <a:headEnd len="med" w="med" type="none"/>
              <a:tailEnd len="med" w="med" type="none"/>
            </a:ln>
          </p:spPr>
        </p:cxnSp>
        <p:cxnSp>
          <p:nvCxnSpPr>
            <p:cNvPr id="2375" name="Google Shape;2375;p85"/>
            <p:cNvCxnSpPr/>
            <p:nvPr/>
          </p:nvCxnSpPr>
          <p:spPr>
            <a:xfrm>
              <a:off x="-1593925" y="97650"/>
              <a:ext cx="331800" cy="0"/>
            </a:xfrm>
            <a:prstGeom prst="straightConnector1">
              <a:avLst/>
            </a:prstGeom>
            <a:noFill/>
            <a:ln cap="rnd" cmpd="sng" w="28575">
              <a:solidFill>
                <a:schemeClr val="lt1"/>
              </a:solidFill>
              <a:prstDash val="solid"/>
              <a:round/>
              <a:headEnd len="med" w="med" type="none"/>
              <a:tailEnd len="med" w="med" type="none"/>
            </a:ln>
          </p:spPr>
        </p:cxnSp>
      </p:grpSp>
      <p:grpSp>
        <p:nvGrpSpPr>
          <p:cNvPr id="2376" name="Google Shape;2376;p85"/>
          <p:cNvGrpSpPr/>
          <p:nvPr/>
        </p:nvGrpSpPr>
        <p:grpSpPr>
          <a:xfrm>
            <a:off x="192331" y="1823751"/>
            <a:ext cx="239088" cy="182056"/>
            <a:chOff x="359175" y="637250"/>
            <a:chExt cx="255300" cy="194400"/>
          </a:xfrm>
        </p:grpSpPr>
        <p:grpSp>
          <p:nvGrpSpPr>
            <p:cNvPr id="2377" name="Google Shape;2377;p85"/>
            <p:cNvGrpSpPr/>
            <p:nvPr/>
          </p:nvGrpSpPr>
          <p:grpSpPr>
            <a:xfrm>
              <a:off x="359175" y="637250"/>
              <a:ext cx="255300" cy="78000"/>
              <a:chOff x="648300" y="324950"/>
              <a:chExt cx="255300" cy="78000"/>
            </a:xfrm>
          </p:grpSpPr>
          <p:cxnSp>
            <p:nvCxnSpPr>
              <p:cNvPr id="2378" name="Google Shape;2378;p85"/>
              <p:cNvCxnSpPr/>
              <p:nvPr/>
            </p:nvCxnSpPr>
            <p:spPr>
              <a:xfrm flipH="1" rot="10800000">
                <a:off x="648300" y="324950"/>
                <a:ext cx="127800" cy="78000"/>
              </a:xfrm>
              <a:prstGeom prst="straightConnector1">
                <a:avLst/>
              </a:prstGeom>
              <a:noFill/>
              <a:ln cap="rnd" cmpd="sng" w="28575">
                <a:solidFill>
                  <a:schemeClr val="lt1"/>
                </a:solidFill>
                <a:prstDash val="solid"/>
                <a:round/>
                <a:headEnd len="med" w="med" type="none"/>
                <a:tailEnd len="med" w="med" type="none"/>
              </a:ln>
            </p:spPr>
          </p:cxnSp>
          <p:cxnSp>
            <p:nvCxnSpPr>
              <p:cNvPr id="2379" name="Google Shape;2379;p85"/>
              <p:cNvCxnSpPr/>
              <p:nvPr/>
            </p:nvCxnSpPr>
            <p:spPr>
              <a:xfrm rot="10800000">
                <a:off x="776100" y="324950"/>
                <a:ext cx="127500" cy="78000"/>
              </a:xfrm>
              <a:prstGeom prst="straightConnector1">
                <a:avLst/>
              </a:prstGeom>
              <a:noFill/>
              <a:ln cap="rnd" cmpd="sng" w="28575">
                <a:solidFill>
                  <a:schemeClr val="lt1"/>
                </a:solidFill>
                <a:prstDash val="solid"/>
                <a:round/>
                <a:headEnd len="med" w="med" type="none"/>
                <a:tailEnd len="med" w="med" type="none"/>
              </a:ln>
            </p:spPr>
          </p:cxnSp>
        </p:grpSp>
        <p:sp>
          <p:nvSpPr>
            <p:cNvPr id="2380" name="Google Shape;2380;p85"/>
            <p:cNvSpPr/>
            <p:nvPr/>
          </p:nvSpPr>
          <p:spPr>
            <a:xfrm>
              <a:off x="404725" y="637250"/>
              <a:ext cx="166500" cy="194400"/>
            </a:xfrm>
            <a:custGeom>
              <a:rect b="b" l="l" r="r" t="t"/>
              <a:pathLst>
                <a:path extrusionOk="0" h="7776" w="6660">
                  <a:moveTo>
                    <a:pt x="0" y="2108"/>
                  </a:moveTo>
                  <a:lnTo>
                    <a:pt x="2" y="7776"/>
                  </a:lnTo>
                  <a:lnTo>
                    <a:pt x="6566" y="7776"/>
                  </a:lnTo>
                  <a:lnTo>
                    <a:pt x="6660" y="2108"/>
                  </a:lnTo>
                  <a:lnTo>
                    <a:pt x="3250" y="0"/>
                  </a:lnTo>
                  <a:close/>
                </a:path>
              </a:pathLst>
            </a:custGeom>
            <a:noFill/>
            <a:ln cap="flat" cmpd="sng" w="28575">
              <a:solidFill>
                <a:schemeClr val="lt1"/>
              </a:solidFill>
              <a:prstDash val="solid"/>
              <a:round/>
              <a:headEnd len="med" w="med" type="none"/>
              <a:tailEnd len="med" w="med" type="none"/>
            </a:ln>
          </p:spPr>
        </p:sp>
      </p:grpSp>
      <p:grpSp>
        <p:nvGrpSpPr>
          <p:cNvPr id="2381" name="Google Shape;2381;p85"/>
          <p:cNvGrpSpPr/>
          <p:nvPr/>
        </p:nvGrpSpPr>
        <p:grpSpPr>
          <a:xfrm>
            <a:off x="223704" y="2465582"/>
            <a:ext cx="176342" cy="159500"/>
            <a:chOff x="518158" y="1088300"/>
            <a:chExt cx="176342" cy="159500"/>
          </a:xfrm>
        </p:grpSpPr>
        <p:cxnSp>
          <p:nvCxnSpPr>
            <p:cNvPr id="2382" name="Google Shape;2382;p85"/>
            <p:cNvCxnSpPr/>
            <p:nvPr/>
          </p:nvCxnSpPr>
          <p:spPr>
            <a:xfrm>
              <a:off x="518158" y="1183900"/>
              <a:ext cx="0" cy="63900"/>
            </a:xfrm>
            <a:prstGeom prst="straightConnector1">
              <a:avLst/>
            </a:prstGeom>
            <a:noFill/>
            <a:ln cap="rnd" cmpd="sng" w="28575">
              <a:solidFill>
                <a:schemeClr val="lt1"/>
              </a:solidFill>
              <a:prstDash val="solid"/>
              <a:round/>
              <a:headEnd len="med" w="med" type="none"/>
              <a:tailEnd len="med" w="med" type="none"/>
            </a:ln>
          </p:spPr>
        </p:cxnSp>
        <p:cxnSp>
          <p:nvCxnSpPr>
            <p:cNvPr id="2383" name="Google Shape;2383;p85"/>
            <p:cNvCxnSpPr/>
            <p:nvPr/>
          </p:nvCxnSpPr>
          <p:spPr>
            <a:xfrm>
              <a:off x="606329" y="1137700"/>
              <a:ext cx="0" cy="110100"/>
            </a:xfrm>
            <a:prstGeom prst="straightConnector1">
              <a:avLst/>
            </a:prstGeom>
            <a:noFill/>
            <a:ln cap="rnd" cmpd="sng" w="28575">
              <a:solidFill>
                <a:schemeClr val="lt1"/>
              </a:solidFill>
              <a:prstDash val="solid"/>
              <a:round/>
              <a:headEnd len="med" w="med" type="none"/>
              <a:tailEnd len="med" w="med" type="none"/>
            </a:ln>
          </p:spPr>
        </p:cxnSp>
        <p:cxnSp>
          <p:nvCxnSpPr>
            <p:cNvPr id="2384" name="Google Shape;2384;p85"/>
            <p:cNvCxnSpPr/>
            <p:nvPr/>
          </p:nvCxnSpPr>
          <p:spPr>
            <a:xfrm>
              <a:off x="694500" y="1088300"/>
              <a:ext cx="0" cy="159300"/>
            </a:xfrm>
            <a:prstGeom prst="straightConnector1">
              <a:avLst/>
            </a:prstGeom>
            <a:noFill/>
            <a:ln cap="rnd" cmpd="sng" w="28575">
              <a:solidFill>
                <a:schemeClr val="lt1"/>
              </a:solidFill>
              <a:prstDash val="solid"/>
              <a:round/>
              <a:headEnd len="med" w="med" type="none"/>
              <a:tailEnd len="med" w="med" type="none"/>
            </a:ln>
          </p:spPr>
        </p:cxnSp>
      </p:grpSp>
      <p:grpSp>
        <p:nvGrpSpPr>
          <p:cNvPr id="2385" name="Google Shape;2385;p85"/>
          <p:cNvGrpSpPr/>
          <p:nvPr/>
        </p:nvGrpSpPr>
        <p:grpSpPr>
          <a:xfrm>
            <a:off x="223675" y="3084858"/>
            <a:ext cx="176400" cy="263091"/>
            <a:chOff x="519725" y="1778180"/>
            <a:chExt cx="176400" cy="263091"/>
          </a:xfrm>
        </p:grpSpPr>
        <p:sp>
          <p:nvSpPr>
            <p:cNvPr id="2386" name="Google Shape;2386;p85"/>
            <p:cNvSpPr/>
            <p:nvPr/>
          </p:nvSpPr>
          <p:spPr>
            <a:xfrm>
              <a:off x="564482" y="1778180"/>
              <a:ext cx="87000" cy="87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85"/>
            <p:cNvSpPr/>
            <p:nvPr/>
          </p:nvSpPr>
          <p:spPr>
            <a:xfrm rot="5400000">
              <a:off x="519725" y="1864870"/>
              <a:ext cx="176400" cy="176400"/>
            </a:xfrm>
            <a:prstGeom prst="pie">
              <a:avLst>
                <a:gd fmla="val 5432773" name="adj1"/>
                <a:gd fmla="val 1620000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8" name="Google Shape;2388;p85"/>
          <p:cNvGrpSpPr/>
          <p:nvPr/>
        </p:nvGrpSpPr>
        <p:grpSpPr>
          <a:xfrm>
            <a:off x="218275" y="3807724"/>
            <a:ext cx="187200" cy="159600"/>
            <a:chOff x="508825" y="2429151"/>
            <a:chExt cx="187200" cy="159600"/>
          </a:xfrm>
        </p:grpSpPr>
        <p:sp>
          <p:nvSpPr>
            <p:cNvPr id="2389" name="Google Shape;2389;p85"/>
            <p:cNvSpPr/>
            <p:nvPr/>
          </p:nvSpPr>
          <p:spPr>
            <a:xfrm>
              <a:off x="508825" y="2429151"/>
              <a:ext cx="187200" cy="159600"/>
            </a:xfrm>
            <a:prstGeom prst="snip1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85"/>
            <p:cNvSpPr/>
            <p:nvPr/>
          </p:nvSpPr>
          <p:spPr>
            <a:xfrm>
              <a:off x="644725" y="2430650"/>
              <a:ext cx="48825" cy="52400"/>
            </a:xfrm>
            <a:custGeom>
              <a:rect b="b" l="l" r="r" t="t"/>
              <a:pathLst>
                <a:path extrusionOk="0" h="2096" w="1953">
                  <a:moveTo>
                    <a:pt x="0" y="0"/>
                  </a:moveTo>
                  <a:lnTo>
                    <a:pt x="1024" y="167"/>
                  </a:lnTo>
                  <a:lnTo>
                    <a:pt x="1905" y="1286"/>
                  </a:lnTo>
                  <a:lnTo>
                    <a:pt x="1953" y="2096"/>
                  </a:lnTo>
                  <a:lnTo>
                    <a:pt x="24" y="2096"/>
                  </a:lnTo>
                  <a:close/>
                </a:path>
              </a:pathLst>
            </a:custGeom>
            <a:solidFill>
              <a:schemeClr val="lt1"/>
            </a:solidFill>
            <a:ln cap="flat" cmpd="sng" w="28575">
              <a:solidFill>
                <a:schemeClr val="lt1"/>
              </a:solidFill>
              <a:prstDash val="solid"/>
              <a:round/>
              <a:headEnd len="med" w="med" type="none"/>
              <a:tailEnd len="med" w="med" type="none"/>
            </a:ln>
          </p:spPr>
        </p:sp>
      </p:grpSp>
      <p:grpSp>
        <p:nvGrpSpPr>
          <p:cNvPr id="2391" name="Google Shape;2391;p85"/>
          <p:cNvGrpSpPr/>
          <p:nvPr/>
        </p:nvGrpSpPr>
        <p:grpSpPr>
          <a:xfrm>
            <a:off x="223675" y="4427100"/>
            <a:ext cx="176400" cy="176400"/>
            <a:chOff x="514225" y="2875375"/>
            <a:chExt cx="176400" cy="176400"/>
          </a:xfrm>
        </p:grpSpPr>
        <p:sp>
          <p:nvSpPr>
            <p:cNvPr id="2392" name="Google Shape;2392;p85"/>
            <p:cNvSpPr/>
            <p:nvPr/>
          </p:nvSpPr>
          <p:spPr>
            <a:xfrm>
              <a:off x="514225" y="2875375"/>
              <a:ext cx="176400" cy="1764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93" name="Google Shape;2393;p85"/>
            <p:cNvCxnSpPr/>
            <p:nvPr/>
          </p:nvCxnSpPr>
          <p:spPr>
            <a:xfrm>
              <a:off x="602425" y="2922150"/>
              <a:ext cx="0" cy="46500"/>
            </a:xfrm>
            <a:prstGeom prst="straightConnector1">
              <a:avLst/>
            </a:prstGeom>
            <a:noFill/>
            <a:ln cap="rnd" cmpd="sng" w="28575">
              <a:solidFill>
                <a:schemeClr val="lt1"/>
              </a:solidFill>
              <a:prstDash val="solid"/>
              <a:round/>
              <a:headEnd len="med" w="med" type="none"/>
              <a:tailEnd len="med" w="med" type="none"/>
            </a:ln>
          </p:spPr>
        </p:cxnSp>
        <p:cxnSp>
          <p:nvCxnSpPr>
            <p:cNvPr id="2394" name="Google Shape;2394;p85"/>
            <p:cNvCxnSpPr/>
            <p:nvPr/>
          </p:nvCxnSpPr>
          <p:spPr>
            <a:xfrm rot="10800000">
              <a:off x="602450" y="2968650"/>
              <a:ext cx="38700" cy="0"/>
            </a:xfrm>
            <a:prstGeom prst="straightConnector1">
              <a:avLst/>
            </a:prstGeom>
            <a:noFill/>
            <a:ln cap="rnd" cmpd="sng" w="28575">
              <a:solidFill>
                <a:schemeClr val="lt1"/>
              </a:solidFill>
              <a:prstDash val="solid"/>
              <a:round/>
              <a:headEnd len="med" w="med" type="none"/>
              <a:tailEnd len="med" w="med" type="none"/>
            </a:ln>
          </p:spPr>
        </p:cxnSp>
      </p:grpSp>
      <p:sp>
        <p:nvSpPr>
          <p:cNvPr id="2395" name="Google Shape;2395;p85"/>
          <p:cNvSpPr txBox="1"/>
          <p:nvPr>
            <p:ph idx="1" type="body"/>
          </p:nvPr>
        </p:nvSpPr>
        <p:spPr>
          <a:xfrm>
            <a:off x="1368000" y="1016775"/>
            <a:ext cx="7056000" cy="35865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Here’s an example of a function with parameters</a:t>
            </a:r>
            <a:endParaRPr sz="2300"/>
          </a:p>
          <a:p>
            <a:pPr indent="0" lvl="0" marL="0" rtl="0" algn="l">
              <a:spcBef>
                <a:spcPts val="1600"/>
              </a:spcBef>
              <a:spcAft>
                <a:spcPts val="0"/>
              </a:spcAft>
              <a:buNone/>
            </a:pPr>
            <a:r>
              <a:t/>
            </a:r>
            <a:endParaRPr sz="2300"/>
          </a:p>
          <a:p>
            <a:pPr indent="0" lvl="0" marL="0" rtl="0" algn="l">
              <a:spcBef>
                <a:spcPts val="1600"/>
              </a:spcBef>
              <a:spcAft>
                <a:spcPts val="0"/>
              </a:spcAft>
              <a:buNone/>
            </a:pPr>
            <a:r>
              <a:t/>
            </a:r>
            <a:endParaRPr sz="2300"/>
          </a:p>
          <a:p>
            <a:pPr indent="0" lvl="0" marL="0" rtl="0" algn="l">
              <a:spcBef>
                <a:spcPts val="1600"/>
              </a:spcBef>
              <a:spcAft>
                <a:spcPts val="1600"/>
              </a:spcAft>
              <a:buNone/>
            </a:pPr>
            <a:r>
              <a:t/>
            </a:r>
            <a:endParaRPr sz="2300"/>
          </a:p>
        </p:txBody>
      </p:sp>
      <p:sp>
        <p:nvSpPr>
          <p:cNvPr id="2396" name="Google Shape;2396;p85"/>
          <p:cNvSpPr txBox="1"/>
          <p:nvPr>
            <p:ph type="title"/>
          </p:nvPr>
        </p:nvSpPr>
        <p:spPr>
          <a:xfrm>
            <a:off x="648000" y="368825"/>
            <a:ext cx="84960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Functions</a:t>
            </a:r>
            <a:endParaRPr/>
          </a:p>
        </p:txBody>
      </p:sp>
      <p:sp>
        <p:nvSpPr>
          <p:cNvPr id="2397" name="Google Shape;2397;p85">
            <a:hlinkClick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8" name="Google Shape;2398;p85"/>
          <p:cNvGrpSpPr/>
          <p:nvPr/>
        </p:nvGrpSpPr>
        <p:grpSpPr>
          <a:xfrm rot="10800000">
            <a:off x="8745326" y="4425438"/>
            <a:ext cx="119400" cy="54900"/>
            <a:chOff x="8645564" y="4373138"/>
            <a:chExt cx="119400" cy="54900"/>
          </a:xfrm>
        </p:grpSpPr>
        <p:cxnSp>
          <p:nvCxnSpPr>
            <p:cNvPr id="2399" name="Google Shape;2399;p85"/>
            <p:cNvCxnSpPr/>
            <p:nvPr/>
          </p:nvCxnSpPr>
          <p:spPr>
            <a:xfrm>
              <a:off x="8707064" y="43731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2400" name="Google Shape;2400;p85"/>
            <p:cNvCxnSpPr/>
            <p:nvPr/>
          </p:nvCxnSpPr>
          <p:spPr>
            <a:xfrm flipH="1">
              <a:off x="8645564" y="43731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2401" name="Google Shape;2401;p85">
            <a:hlinkClick/>
          </p:cNvPr>
          <p:cNvSpPr/>
          <p:nvPr/>
        </p:nvSpPr>
        <p:spPr>
          <a:xfrm>
            <a:off x="114725" y="299560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85">
            <a:hlinkClick/>
          </p:cNvPr>
          <p:cNvSpPr/>
          <p:nvPr/>
        </p:nvSpPr>
        <p:spPr>
          <a:xfrm>
            <a:off x="131850" y="371135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85">
            <a:hlinkClick/>
          </p:cNvPr>
          <p:cNvSpPr/>
          <p:nvPr/>
        </p:nvSpPr>
        <p:spPr>
          <a:xfrm>
            <a:off x="131850" y="4313988"/>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85">
            <a:hlinkClick/>
          </p:cNvPr>
          <p:cNvSpPr/>
          <p:nvPr/>
        </p:nvSpPr>
        <p:spPr>
          <a:xfrm>
            <a:off x="131838" y="23665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85">
            <a:hlinkClick action="ppaction://hlinksldjump" r:id="rId3"/>
          </p:cNvPr>
          <p:cNvSpPr/>
          <p:nvPr/>
        </p:nvSpPr>
        <p:spPr>
          <a:xfrm>
            <a:off x="131838" y="17419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85">
            <a:hlinkClick action="ppaction://hlinkshowjump?jump=previousslide"/>
          </p:cNvPr>
          <p:cNvSpPr/>
          <p:nvPr/>
        </p:nvSpPr>
        <p:spPr>
          <a:xfrm>
            <a:off x="8654437" y="3856175"/>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07" name="Google Shape;2407;p85"/>
          <p:cNvGrpSpPr/>
          <p:nvPr/>
        </p:nvGrpSpPr>
        <p:grpSpPr>
          <a:xfrm>
            <a:off x="8745348" y="3979338"/>
            <a:ext cx="119400" cy="54900"/>
            <a:chOff x="8745348" y="3979338"/>
            <a:chExt cx="119400" cy="54900"/>
          </a:xfrm>
        </p:grpSpPr>
        <p:cxnSp>
          <p:nvCxnSpPr>
            <p:cNvPr id="2408" name="Google Shape;2408;p85">
              <a:hlinkClick action="ppaction://hlinkshowjump?jump=previousslide"/>
            </p:cNvPr>
            <p:cNvCxnSpPr/>
            <p:nvPr/>
          </p:nvCxnSpPr>
          <p:spPr>
            <a:xfrm>
              <a:off x="8806848" y="39793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2409" name="Google Shape;2409;p85">
              <a:hlinkClick action="ppaction://hlinkshowjump?jump=previousslide"/>
            </p:cNvPr>
            <p:cNvCxnSpPr/>
            <p:nvPr/>
          </p:nvCxnSpPr>
          <p:spPr>
            <a:xfrm flipH="1">
              <a:off x="8745348" y="3979338"/>
              <a:ext cx="61500" cy="54900"/>
            </a:xfrm>
            <a:prstGeom prst="straightConnector1">
              <a:avLst/>
            </a:prstGeom>
            <a:noFill/>
            <a:ln cap="rnd" cmpd="sng" w="28575">
              <a:solidFill>
                <a:schemeClr val="lt1"/>
              </a:solidFill>
              <a:prstDash val="solid"/>
              <a:round/>
              <a:headEnd len="med" w="med" type="none"/>
              <a:tailEnd len="med" w="med" type="none"/>
            </a:ln>
          </p:spPr>
        </p:cxnSp>
      </p:grpSp>
      <p:pic>
        <p:nvPicPr>
          <p:cNvPr id="2410" name="Google Shape;2410;p85"/>
          <p:cNvPicPr preferRelativeResize="0"/>
          <p:nvPr/>
        </p:nvPicPr>
        <p:blipFill>
          <a:blip r:embed="rId4">
            <a:alphaModFix/>
          </a:blip>
          <a:stretch>
            <a:fillRect/>
          </a:stretch>
        </p:blipFill>
        <p:spPr>
          <a:xfrm>
            <a:off x="1796513" y="2005788"/>
            <a:ext cx="5781675" cy="24860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4" name="Shape 2414"/>
        <p:cNvGrpSpPr/>
        <p:nvPr/>
      </p:nvGrpSpPr>
      <p:grpSpPr>
        <a:xfrm>
          <a:off x="0" y="0"/>
          <a:ext cx="0" cy="0"/>
          <a:chOff x="0" y="0"/>
          <a:chExt cx="0" cy="0"/>
        </a:xfrm>
      </p:grpSpPr>
      <p:sp>
        <p:nvSpPr>
          <p:cNvPr id="2415" name="Google Shape;2415;p86"/>
          <p:cNvSpPr/>
          <p:nvPr/>
        </p:nvSpPr>
        <p:spPr>
          <a:xfrm>
            <a:off x="2134338" y="1227750"/>
            <a:ext cx="5527800" cy="2688000"/>
          </a:xfrm>
          <a:prstGeom prst="roundRect">
            <a:avLst>
              <a:gd fmla="val 886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86"/>
          <p:cNvSpPr txBox="1"/>
          <p:nvPr>
            <p:ph type="title"/>
          </p:nvPr>
        </p:nvSpPr>
        <p:spPr>
          <a:xfrm>
            <a:off x="2134363" y="1378650"/>
            <a:ext cx="5527800" cy="238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That’s all!</a:t>
            </a:r>
            <a:endParaRPr>
              <a:solidFill>
                <a:schemeClr val="dk1"/>
              </a:solidFill>
            </a:endParaRPr>
          </a:p>
        </p:txBody>
      </p:sp>
      <p:grpSp>
        <p:nvGrpSpPr>
          <p:cNvPr id="2417" name="Google Shape;2417;p86"/>
          <p:cNvGrpSpPr/>
          <p:nvPr/>
        </p:nvGrpSpPr>
        <p:grpSpPr>
          <a:xfrm>
            <a:off x="192327" y="335373"/>
            <a:ext cx="239095" cy="171413"/>
            <a:chOff x="-1593925" y="-140225"/>
            <a:chExt cx="331800" cy="237875"/>
          </a:xfrm>
        </p:grpSpPr>
        <p:cxnSp>
          <p:nvCxnSpPr>
            <p:cNvPr id="2418" name="Google Shape;2418;p86"/>
            <p:cNvCxnSpPr/>
            <p:nvPr/>
          </p:nvCxnSpPr>
          <p:spPr>
            <a:xfrm>
              <a:off x="-1593925" y="-140225"/>
              <a:ext cx="331800" cy="0"/>
            </a:xfrm>
            <a:prstGeom prst="straightConnector1">
              <a:avLst/>
            </a:prstGeom>
            <a:noFill/>
            <a:ln cap="rnd" cmpd="sng" w="28575">
              <a:solidFill>
                <a:schemeClr val="lt1"/>
              </a:solidFill>
              <a:prstDash val="solid"/>
              <a:round/>
              <a:headEnd len="med" w="med" type="none"/>
              <a:tailEnd len="med" w="med" type="none"/>
            </a:ln>
          </p:spPr>
        </p:cxnSp>
        <p:cxnSp>
          <p:nvCxnSpPr>
            <p:cNvPr id="2419" name="Google Shape;2419;p86"/>
            <p:cNvCxnSpPr/>
            <p:nvPr/>
          </p:nvCxnSpPr>
          <p:spPr>
            <a:xfrm>
              <a:off x="-1593925" y="-21287"/>
              <a:ext cx="331800" cy="0"/>
            </a:xfrm>
            <a:prstGeom prst="straightConnector1">
              <a:avLst/>
            </a:prstGeom>
            <a:noFill/>
            <a:ln cap="rnd" cmpd="sng" w="28575">
              <a:solidFill>
                <a:schemeClr val="lt1"/>
              </a:solidFill>
              <a:prstDash val="solid"/>
              <a:round/>
              <a:headEnd len="med" w="med" type="none"/>
              <a:tailEnd len="med" w="med" type="none"/>
            </a:ln>
          </p:spPr>
        </p:cxnSp>
        <p:cxnSp>
          <p:nvCxnSpPr>
            <p:cNvPr id="2420" name="Google Shape;2420;p86"/>
            <p:cNvCxnSpPr/>
            <p:nvPr/>
          </p:nvCxnSpPr>
          <p:spPr>
            <a:xfrm>
              <a:off x="-1593925" y="97650"/>
              <a:ext cx="331800" cy="0"/>
            </a:xfrm>
            <a:prstGeom prst="straightConnector1">
              <a:avLst/>
            </a:prstGeom>
            <a:noFill/>
            <a:ln cap="rnd" cmpd="sng" w="28575">
              <a:solidFill>
                <a:schemeClr val="lt1"/>
              </a:solidFill>
              <a:prstDash val="solid"/>
              <a:round/>
              <a:headEnd len="med" w="med" type="none"/>
              <a:tailEnd len="med" w="med" type="none"/>
            </a:ln>
          </p:spPr>
        </p:cxnSp>
      </p:grpSp>
      <p:sp>
        <p:nvSpPr>
          <p:cNvPr id="2421" name="Google Shape;2421;p86">
            <a:hlinkClick/>
          </p:cNvPr>
          <p:cNvSpPr/>
          <p:nvPr/>
        </p:nvSpPr>
        <p:spPr>
          <a:xfrm rot="-5400000">
            <a:off x="181950" y="2218475"/>
            <a:ext cx="423000" cy="6537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22" name="Google Shape;2422;p86"/>
          <p:cNvGrpSpPr/>
          <p:nvPr/>
        </p:nvGrpSpPr>
        <p:grpSpPr>
          <a:xfrm>
            <a:off x="192331" y="1823751"/>
            <a:ext cx="239088" cy="182056"/>
            <a:chOff x="359175" y="637250"/>
            <a:chExt cx="255300" cy="194400"/>
          </a:xfrm>
        </p:grpSpPr>
        <p:grpSp>
          <p:nvGrpSpPr>
            <p:cNvPr id="2423" name="Google Shape;2423;p86"/>
            <p:cNvGrpSpPr/>
            <p:nvPr/>
          </p:nvGrpSpPr>
          <p:grpSpPr>
            <a:xfrm>
              <a:off x="359175" y="637250"/>
              <a:ext cx="255300" cy="78000"/>
              <a:chOff x="648300" y="324950"/>
              <a:chExt cx="255300" cy="78000"/>
            </a:xfrm>
          </p:grpSpPr>
          <p:cxnSp>
            <p:nvCxnSpPr>
              <p:cNvPr id="2424" name="Google Shape;2424;p86"/>
              <p:cNvCxnSpPr/>
              <p:nvPr/>
            </p:nvCxnSpPr>
            <p:spPr>
              <a:xfrm flipH="1" rot="10800000">
                <a:off x="648300" y="324950"/>
                <a:ext cx="127800" cy="78000"/>
              </a:xfrm>
              <a:prstGeom prst="straightConnector1">
                <a:avLst/>
              </a:prstGeom>
              <a:noFill/>
              <a:ln cap="rnd" cmpd="sng" w="28575">
                <a:solidFill>
                  <a:schemeClr val="lt1"/>
                </a:solidFill>
                <a:prstDash val="solid"/>
                <a:round/>
                <a:headEnd len="med" w="med" type="none"/>
                <a:tailEnd len="med" w="med" type="none"/>
              </a:ln>
            </p:spPr>
          </p:cxnSp>
          <p:cxnSp>
            <p:nvCxnSpPr>
              <p:cNvPr id="2425" name="Google Shape;2425;p86"/>
              <p:cNvCxnSpPr/>
              <p:nvPr/>
            </p:nvCxnSpPr>
            <p:spPr>
              <a:xfrm rot="10800000">
                <a:off x="776100" y="324950"/>
                <a:ext cx="127500" cy="78000"/>
              </a:xfrm>
              <a:prstGeom prst="straightConnector1">
                <a:avLst/>
              </a:prstGeom>
              <a:noFill/>
              <a:ln cap="rnd" cmpd="sng" w="28575">
                <a:solidFill>
                  <a:schemeClr val="lt1"/>
                </a:solidFill>
                <a:prstDash val="solid"/>
                <a:round/>
                <a:headEnd len="med" w="med" type="none"/>
                <a:tailEnd len="med" w="med" type="none"/>
              </a:ln>
            </p:spPr>
          </p:cxnSp>
        </p:grpSp>
        <p:sp>
          <p:nvSpPr>
            <p:cNvPr id="2426" name="Google Shape;2426;p86"/>
            <p:cNvSpPr/>
            <p:nvPr/>
          </p:nvSpPr>
          <p:spPr>
            <a:xfrm>
              <a:off x="404725" y="637250"/>
              <a:ext cx="166500" cy="194400"/>
            </a:xfrm>
            <a:custGeom>
              <a:rect b="b" l="l" r="r" t="t"/>
              <a:pathLst>
                <a:path extrusionOk="0" h="7776" w="6660">
                  <a:moveTo>
                    <a:pt x="0" y="2108"/>
                  </a:moveTo>
                  <a:lnTo>
                    <a:pt x="2" y="7776"/>
                  </a:lnTo>
                  <a:lnTo>
                    <a:pt x="6566" y="7776"/>
                  </a:lnTo>
                  <a:lnTo>
                    <a:pt x="6660" y="2108"/>
                  </a:lnTo>
                  <a:lnTo>
                    <a:pt x="3250" y="0"/>
                  </a:lnTo>
                  <a:close/>
                </a:path>
              </a:pathLst>
            </a:custGeom>
            <a:noFill/>
            <a:ln cap="flat" cmpd="sng" w="28575">
              <a:solidFill>
                <a:schemeClr val="lt1"/>
              </a:solidFill>
              <a:prstDash val="solid"/>
              <a:round/>
              <a:headEnd len="med" w="med" type="none"/>
              <a:tailEnd len="med" w="med" type="none"/>
            </a:ln>
          </p:spPr>
        </p:sp>
      </p:grpSp>
      <p:grpSp>
        <p:nvGrpSpPr>
          <p:cNvPr id="2427" name="Google Shape;2427;p86"/>
          <p:cNvGrpSpPr/>
          <p:nvPr/>
        </p:nvGrpSpPr>
        <p:grpSpPr>
          <a:xfrm>
            <a:off x="223704" y="2465582"/>
            <a:ext cx="176342" cy="159500"/>
            <a:chOff x="518158" y="1088300"/>
            <a:chExt cx="176342" cy="159500"/>
          </a:xfrm>
        </p:grpSpPr>
        <p:cxnSp>
          <p:nvCxnSpPr>
            <p:cNvPr id="2428" name="Google Shape;2428;p86"/>
            <p:cNvCxnSpPr/>
            <p:nvPr/>
          </p:nvCxnSpPr>
          <p:spPr>
            <a:xfrm>
              <a:off x="518158" y="1183900"/>
              <a:ext cx="0" cy="63900"/>
            </a:xfrm>
            <a:prstGeom prst="straightConnector1">
              <a:avLst/>
            </a:prstGeom>
            <a:noFill/>
            <a:ln cap="rnd" cmpd="sng" w="28575">
              <a:solidFill>
                <a:schemeClr val="lt1"/>
              </a:solidFill>
              <a:prstDash val="solid"/>
              <a:round/>
              <a:headEnd len="med" w="med" type="none"/>
              <a:tailEnd len="med" w="med" type="none"/>
            </a:ln>
          </p:spPr>
        </p:cxnSp>
        <p:cxnSp>
          <p:nvCxnSpPr>
            <p:cNvPr id="2429" name="Google Shape;2429;p86"/>
            <p:cNvCxnSpPr/>
            <p:nvPr/>
          </p:nvCxnSpPr>
          <p:spPr>
            <a:xfrm>
              <a:off x="606329" y="1137700"/>
              <a:ext cx="0" cy="110100"/>
            </a:xfrm>
            <a:prstGeom prst="straightConnector1">
              <a:avLst/>
            </a:prstGeom>
            <a:noFill/>
            <a:ln cap="rnd" cmpd="sng" w="28575">
              <a:solidFill>
                <a:schemeClr val="lt1"/>
              </a:solidFill>
              <a:prstDash val="solid"/>
              <a:round/>
              <a:headEnd len="med" w="med" type="none"/>
              <a:tailEnd len="med" w="med" type="none"/>
            </a:ln>
          </p:spPr>
        </p:cxnSp>
        <p:cxnSp>
          <p:nvCxnSpPr>
            <p:cNvPr id="2430" name="Google Shape;2430;p86"/>
            <p:cNvCxnSpPr/>
            <p:nvPr/>
          </p:nvCxnSpPr>
          <p:spPr>
            <a:xfrm>
              <a:off x="694500" y="1088300"/>
              <a:ext cx="0" cy="159300"/>
            </a:xfrm>
            <a:prstGeom prst="straightConnector1">
              <a:avLst/>
            </a:prstGeom>
            <a:noFill/>
            <a:ln cap="rnd" cmpd="sng" w="28575">
              <a:solidFill>
                <a:schemeClr val="lt1"/>
              </a:solidFill>
              <a:prstDash val="solid"/>
              <a:round/>
              <a:headEnd len="med" w="med" type="none"/>
              <a:tailEnd len="med" w="med" type="none"/>
            </a:ln>
          </p:spPr>
        </p:cxnSp>
      </p:grpSp>
      <p:grpSp>
        <p:nvGrpSpPr>
          <p:cNvPr id="2431" name="Google Shape;2431;p86"/>
          <p:cNvGrpSpPr/>
          <p:nvPr/>
        </p:nvGrpSpPr>
        <p:grpSpPr>
          <a:xfrm>
            <a:off x="223675" y="3084858"/>
            <a:ext cx="176400" cy="263091"/>
            <a:chOff x="519725" y="1778180"/>
            <a:chExt cx="176400" cy="263091"/>
          </a:xfrm>
        </p:grpSpPr>
        <p:sp>
          <p:nvSpPr>
            <p:cNvPr id="2432" name="Google Shape;2432;p86"/>
            <p:cNvSpPr/>
            <p:nvPr/>
          </p:nvSpPr>
          <p:spPr>
            <a:xfrm>
              <a:off x="564482" y="1778180"/>
              <a:ext cx="87000" cy="87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86"/>
            <p:cNvSpPr/>
            <p:nvPr/>
          </p:nvSpPr>
          <p:spPr>
            <a:xfrm rot="5400000">
              <a:off x="519725" y="1864870"/>
              <a:ext cx="176400" cy="176400"/>
            </a:xfrm>
            <a:prstGeom prst="pie">
              <a:avLst>
                <a:gd fmla="val 5432773" name="adj1"/>
                <a:gd fmla="val 1620000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4" name="Google Shape;2434;p86"/>
          <p:cNvGrpSpPr/>
          <p:nvPr/>
        </p:nvGrpSpPr>
        <p:grpSpPr>
          <a:xfrm>
            <a:off x="218275" y="3807724"/>
            <a:ext cx="187200" cy="159600"/>
            <a:chOff x="508825" y="2429151"/>
            <a:chExt cx="187200" cy="159600"/>
          </a:xfrm>
        </p:grpSpPr>
        <p:sp>
          <p:nvSpPr>
            <p:cNvPr id="2435" name="Google Shape;2435;p86"/>
            <p:cNvSpPr/>
            <p:nvPr/>
          </p:nvSpPr>
          <p:spPr>
            <a:xfrm>
              <a:off x="508825" y="2429151"/>
              <a:ext cx="187200" cy="159600"/>
            </a:xfrm>
            <a:prstGeom prst="snip1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86"/>
            <p:cNvSpPr/>
            <p:nvPr/>
          </p:nvSpPr>
          <p:spPr>
            <a:xfrm>
              <a:off x="644725" y="2430650"/>
              <a:ext cx="48825" cy="52400"/>
            </a:xfrm>
            <a:custGeom>
              <a:rect b="b" l="l" r="r" t="t"/>
              <a:pathLst>
                <a:path extrusionOk="0" h="2096" w="1953">
                  <a:moveTo>
                    <a:pt x="0" y="0"/>
                  </a:moveTo>
                  <a:lnTo>
                    <a:pt x="1024" y="167"/>
                  </a:lnTo>
                  <a:lnTo>
                    <a:pt x="1905" y="1286"/>
                  </a:lnTo>
                  <a:lnTo>
                    <a:pt x="1953" y="2096"/>
                  </a:lnTo>
                  <a:lnTo>
                    <a:pt x="24" y="2096"/>
                  </a:lnTo>
                  <a:close/>
                </a:path>
              </a:pathLst>
            </a:custGeom>
            <a:solidFill>
              <a:schemeClr val="lt1"/>
            </a:solidFill>
            <a:ln cap="flat" cmpd="sng" w="28575">
              <a:solidFill>
                <a:schemeClr val="lt1"/>
              </a:solidFill>
              <a:prstDash val="solid"/>
              <a:round/>
              <a:headEnd len="med" w="med" type="none"/>
              <a:tailEnd len="med" w="med" type="none"/>
            </a:ln>
          </p:spPr>
        </p:sp>
      </p:grpSp>
      <p:grpSp>
        <p:nvGrpSpPr>
          <p:cNvPr id="2437" name="Google Shape;2437;p86"/>
          <p:cNvGrpSpPr/>
          <p:nvPr/>
        </p:nvGrpSpPr>
        <p:grpSpPr>
          <a:xfrm>
            <a:off x="223675" y="4427100"/>
            <a:ext cx="176400" cy="176400"/>
            <a:chOff x="514225" y="2875375"/>
            <a:chExt cx="176400" cy="176400"/>
          </a:xfrm>
        </p:grpSpPr>
        <p:sp>
          <p:nvSpPr>
            <p:cNvPr id="2438" name="Google Shape;2438;p86"/>
            <p:cNvSpPr/>
            <p:nvPr/>
          </p:nvSpPr>
          <p:spPr>
            <a:xfrm>
              <a:off x="514225" y="2875375"/>
              <a:ext cx="176400" cy="1764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9" name="Google Shape;2439;p86"/>
            <p:cNvCxnSpPr/>
            <p:nvPr/>
          </p:nvCxnSpPr>
          <p:spPr>
            <a:xfrm>
              <a:off x="602425" y="2922150"/>
              <a:ext cx="0" cy="46500"/>
            </a:xfrm>
            <a:prstGeom prst="straightConnector1">
              <a:avLst/>
            </a:prstGeom>
            <a:noFill/>
            <a:ln cap="rnd" cmpd="sng" w="28575">
              <a:solidFill>
                <a:schemeClr val="lt1"/>
              </a:solidFill>
              <a:prstDash val="solid"/>
              <a:round/>
              <a:headEnd len="med" w="med" type="none"/>
              <a:tailEnd len="med" w="med" type="none"/>
            </a:ln>
          </p:spPr>
        </p:cxnSp>
        <p:cxnSp>
          <p:nvCxnSpPr>
            <p:cNvPr id="2440" name="Google Shape;2440;p86"/>
            <p:cNvCxnSpPr/>
            <p:nvPr/>
          </p:nvCxnSpPr>
          <p:spPr>
            <a:xfrm rot="10800000">
              <a:off x="602450" y="2968650"/>
              <a:ext cx="38700" cy="0"/>
            </a:xfrm>
            <a:prstGeom prst="straightConnector1">
              <a:avLst/>
            </a:prstGeom>
            <a:noFill/>
            <a:ln cap="rnd" cmpd="sng" w="28575">
              <a:solidFill>
                <a:schemeClr val="lt1"/>
              </a:solidFill>
              <a:prstDash val="solid"/>
              <a:round/>
              <a:headEnd len="med" w="med" type="none"/>
              <a:tailEnd len="med" w="med" type="none"/>
            </a:ln>
          </p:spPr>
        </p:cxnSp>
      </p:grpSp>
      <p:grpSp>
        <p:nvGrpSpPr>
          <p:cNvPr id="2441" name="Google Shape;2441;p86"/>
          <p:cNvGrpSpPr/>
          <p:nvPr/>
        </p:nvGrpSpPr>
        <p:grpSpPr>
          <a:xfrm>
            <a:off x="7327935" y="1437453"/>
            <a:ext cx="77703" cy="77703"/>
            <a:chOff x="1990725" y="2252675"/>
            <a:chExt cx="131100" cy="131100"/>
          </a:xfrm>
        </p:grpSpPr>
        <p:cxnSp>
          <p:nvCxnSpPr>
            <p:cNvPr id="2442" name="Google Shape;2442;p86"/>
            <p:cNvCxnSpPr/>
            <p:nvPr/>
          </p:nvCxnSpPr>
          <p:spPr>
            <a:xfrm>
              <a:off x="1990725" y="2252675"/>
              <a:ext cx="131100" cy="131100"/>
            </a:xfrm>
            <a:prstGeom prst="straightConnector1">
              <a:avLst/>
            </a:prstGeom>
            <a:noFill/>
            <a:ln cap="rnd" cmpd="sng" w="19050">
              <a:solidFill>
                <a:schemeClr val="accent5"/>
              </a:solidFill>
              <a:prstDash val="solid"/>
              <a:round/>
              <a:headEnd len="med" w="med" type="none"/>
              <a:tailEnd len="med" w="med" type="none"/>
            </a:ln>
          </p:spPr>
        </p:cxnSp>
        <p:cxnSp>
          <p:nvCxnSpPr>
            <p:cNvPr id="2443" name="Google Shape;2443;p86"/>
            <p:cNvCxnSpPr/>
            <p:nvPr/>
          </p:nvCxnSpPr>
          <p:spPr>
            <a:xfrm flipH="1">
              <a:off x="1990725" y="2252675"/>
              <a:ext cx="131100" cy="131100"/>
            </a:xfrm>
            <a:prstGeom prst="straightConnector1">
              <a:avLst/>
            </a:prstGeom>
            <a:noFill/>
            <a:ln cap="rnd" cmpd="sng" w="19050">
              <a:solidFill>
                <a:schemeClr val="accent5"/>
              </a:solidFill>
              <a:prstDash val="solid"/>
              <a:round/>
              <a:headEnd len="med" w="med" type="none"/>
              <a:tailEnd len="med" w="med" type="none"/>
            </a:ln>
          </p:spPr>
        </p:cxnSp>
      </p:grpSp>
      <p:sp>
        <p:nvSpPr>
          <p:cNvPr id="2444" name="Google Shape;2444;p86"/>
          <p:cNvSpPr/>
          <p:nvPr/>
        </p:nvSpPr>
        <p:spPr>
          <a:xfrm>
            <a:off x="1300000" y="302117"/>
            <a:ext cx="4665600" cy="237900"/>
          </a:xfrm>
          <a:prstGeom prst="roundRect">
            <a:avLst>
              <a:gd fmla="val 50000" name="adj"/>
            </a:avLst>
          </a:prstGeom>
          <a:gradFill>
            <a:gsLst>
              <a:gs pos="0">
                <a:schemeClr val="lt2"/>
              </a:gs>
              <a:gs pos="100000">
                <a:schemeClr val="accent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lt1"/>
              </a:solidFill>
              <a:latin typeface="Open Sans"/>
              <a:ea typeface="Open Sans"/>
              <a:cs typeface="Open Sans"/>
              <a:sym typeface="Open Sans"/>
            </a:endParaRPr>
          </a:p>
        </p:txBody>
      </p:sp>
      <p:sp>
        <p:nvSpPr>
          <p:cNvPr id="2445" name="Google Shape;2445;p86">
            <a:hlinkClick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46" name="Google Shape;2446;p86"/>
          <p:cNvGrpSpPr/>
          <p:nvPr/>
        </p:nvGrpSpPr>
        <p:grpSpPr>
          <a:xfrm rot="10800000">
            <a:off x="8745326" y="4425438"/>
            <a:ext cx="119400" cy="54900"/>
            <a:chOff x="8645564" y="4373138"/>
            <a:chExt cx="119400" cy="54900"/>
          </a:xfrm>
        </p:grpSpPr>
        <p:cxnSp>
          <p:nvCxnSpPr>
            <p:cNvPr id="2447" name="Google Shape;2447;p86"/>
            <p:cNvCxnSpPr/>
            <p:nvPr/>
          </p:nvCxnSpPr>
          <p:spPr>
            <a:xfrm>
              <a:off x="8707064" y="43731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2448" name="Google Shape;2448;p86"/>
            <p:cNvCxnSpPr/>
            <p:nvPr/>
          </p:nvCxnSpPr>
          <p:spPr>
            <a:xfrm flipH="1">
              <a:off x="8645564" y="43731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2449" name="Google Shape;2449;p86">
            <a:hlinkClick/>
          </p:cNvPr>
          <p:cNvSpPr/>
          <p:nvPr/>
        </p:nvSpPr>
        <p:spPr>
          <a:xfrm>
            <a:off x="114725" y="299560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86">
            <a:hlinkClick/>
          </p:cNvPr>
          <p:cNvSpPr/>
          <p:nvPr/>
        </p:nvSpPr>
        <p:spPr>
          <a:xfrm>
            <a:off x="131850" y="371135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86">
            <a:hlinkClick/>
          </p:cNvPr>
          <p:cNvSpPr/>
          <p:nvPr/>
        </p:nvSpPr>
        <p:spPr>
          <a:xfrm>
            <a:off x="131850" y="4313988"/>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86">
            <a:hlinkClick/>
          </p:cNvPr>
          <p:cNvSpPr/>
          <p:nvPr/>
        </p:nvSpPr>
        <p:spPr>
          <a:xfrm>
            <a:off x="131838" y="23665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86">
            <a:hlinkClick action="ppaction://hlinksldjump" r:id="rId3"/>
          </p:cNvPr>
          <p:cNvSpPr/>
          <p:nvPr/>
        </p:nvSpPr>
        <p:spPr>
          <a:xfrm>
            <a:off x="131838" y="17419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86">
            <a:hlinkClick action="ppaction://hlinkshowjump?jump=previousslide"/>
          </p:cNvPr>
          <p:cNvSpPr/>
          <p:nvPr/>
        </p:nvSpPr>
        <p:spPr>
          <a:xfrm>
            <a:off x="8654437" y="3856175"/>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55" name="Google Shape;2455;p86"/>
          <p:cNvGrpSpPr/>
          <p:nvPr/>
        </p:nvGrpSpPr>
        <p:grpSpPr>
          <a:xfrm>
            <a:off x="8745348" y="3979338"/>
            <a:ext cx="119400" cy="54900"/>
            <a:chOff x="8745348" y="3979338"/>
            <a:chExt cx="119400" cy="54900"/>
          </a:xfrm>
        </p:grpSpPr>
        <p:cxnSp>
          <p:nvCxnSpPr>
            <p:cNvPr id="2456" name="Google Shape;2456;p86">
              <a:hlinkClick action="ppaction://hlinkshowjump?jump=previousslide"/>
            </p:cNvPr>
            <p:cNvCxnSpPr/>
            <p:nvPr/>
          </p:nvCxnSpPr>
          <p:spPr>
            <a:xfrm>
              <a:off x="8806848" y="39793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2457" name="Google Shape;2457;p86">
              <a:hlinkClick action="ppaction://hlinkshowjump?jump=previousslide"/>
            </p:cNvPr>
            <p:cNvCxnSpPr/>
            <p:nvPr/>
          </p:nvCxnSpPr>
          <p:spPr>
            <a:xfrm flipH="1">
              <a:off x="8745348" y="3979338"/>
              <a:ext cx="61500" cy="54900"/>
            </a:xfrm>
            <a:prstGeom prst="straightConnector1">
              <a:avLst/>
            </a:prstGeom>
            <a:noFill/>
            <a:ln cap="rnd" cmpd="sng" w="28575">
              <a:solidFill>
                <a:schemeClr val="lt1"/>
              </a:solidFill>
              <a:prstDash val="solid"/>
              <a:round/>
              <a:headEnd len="med" w="med" type="none"/>
              <a:tailEnd len="med" w="med" type="none"/>
            </a:ln>
          </p:spPr>
        </p:cxn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0"/>
          <p:cNvSpPr/>
          <p:nvPr/>
        </p:nvSpPr>
        <p:spPr>
          <a:xfrm rot="-5400000">
            <a:off x="181950" y="1587925"/>
            <a:ext cx="423000" cy="6537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3" name="Google Shape;493;p40"/>
          <p:cNvGrpSpPr/>
          <p:nvPr/>
        </p:nvGrpSpPr>
        <p:grpSpPr>
          <a:xfrm>
            <a:off x="192327" y="335373"/>
            <a:ext cx="239095" cy="171413"/>
            <a:chOff x="-1593925" y="-140225"/>
            <a:chExt cx="331800" cy="237875"/>
          </a:xfrm>
        </p:grpSpPr>
        <p:cxnSp>
          <p:nvCxnSpPr>
            <p:cNvPr id="494" name="Google Shape;494;p40"/>
            <p:cNvCxnSpPr/>
            <p:nvPr/>
          </p:nvCxnSpPr>
          <p:spPr>
            <a:xfrm>
              <a:off x="-1593925" y="-140225"/>
              <a:ext cx="331800" cy="0"/>
            </a:xfrm>
            <a:prstGeom prst="straightConnector1">
              <a:avLst/>
            </a:prstGeom>
            <a:noFill/>
            <a:ln cap="rnd" cmpd="sng" w="28575">
              <a:solidFill>
                <a:schemeClr val="lt1"/>
              </a:solidFill>
              <a:prstDash val="solid"/>
              <a:round/>
              <a:headEnd len="med" w="med" type="none"/>
              <a:tailEnd len="med" w="med" type="none"/>
            </a:ln>
          </p:spPr>
        </p:cxnSp>
        <p:cxnSp>
          <p:nvCxnSpPr>
            <p:cNvPr id="495" name="Google Shape;495;p40"/>
            <p:cNvCxnSpPr/>
            <p:nvPr/>
          </p:nvCxnSpPr>
          <p:spPr>
            <a:xfrm>
              <a:off x="-1593925" y="-21287"/>
              <a:ext cx="331800" cy="0"/>
            </a:xfrm>
            <a:prstGeom prst="straightConnector1">
              <a:avLst/>
            </a:prstGeom>
            <a:noFill/>
            <a:ln cap="rnd" cmpd="sng" w="28575">
              <a:solidFill>
                <a:schemeClr val="lt1"/>
              </a:solidFill>
              <a:prstDash val="solid"/>
              <a:round/>
              <a:headEnd len="med" w="med" type="none"/>
              <a:tailEnd len="med" w="med" type="none"/>
            </a:ln>
          </p:spPr>
        </p:cxnSp>
        <p:cxnSp>
          <p:nvCxnSpPr>
            <p:cNvPr id="496" name="Google Shape;496;p40"/>
            <p:cNvCxnSpPr/>
            <p:nvPr/>
          </p:nvCxnSpPr>
          <p:spPr>
            <a:xfrm>
              <a:off x="-1593925" y="97650"/>
              <a:ext cx="331800" cy="0"/>
            </a:xfrm>
            <a:prstGeom prst="straightConnector1">
              <a:avLst/>
            </a:prstGeom>
            <a:noFill/>
            <a:ln cap="rnd" cmpd="sng" w="28575">
              <a:solidFill>
                <a:schemeClr val="lt1"/>
              </a:solidFill>
              <a:prstDash val="solid"/>
              <a:round/>
              <a:headEnd len="med" w="med" type="none"/>
              <a:tailEnd len="med" w="med" type="none"/>
            </a:ln>
          </p:spPr>
        </p:cxnSp>
      </p:grpSp>
      <p:grpSp>
        <p:nvGrpSpPr>
          <p:cNvPr id="497" name="Google Shape;497;p40"/>
          <p:cNvGrpSpPr/>
          <p:nvPr/>
        </p:nvGrpSpPr>
        <p:grpSpPr>
          <a:xfrm>
            <a:off x="192331" y="1823751"/>
            <a:ext cx="239088" cy="182056"/>
            <a:chOff x="359175" y="637250"/>
            <a:chExt cx="255300" cy="194400"/>
          </a:xfrm>
        </p:grpSpPr>
        <p:grpSp>
          <p:nvGrpSpPr>
            <p:cNvPr id="498" name="Google Shape;498;p40"/>
            <p:cNvGrpSpPr/>
            <p:nvPr/>
          </p:nvGrpSpPr>
          <p:grpSpPr>
            <a:xfrm>
              <a:off x="359175" y="637250"/>
              <a:ext cx="255300" cy="78000"/>
              <a:chOff x="648300" y="324950"/>
              <a:chExt cx="255300" cy="78000"/>
            </a:xfrm>
          </p:grpSpPr>
          <p:cxnSp>
            <p:nvCxnSpPr>
              <p:cNvPr id="499" name="Google Shape;499;p40"/>
              <p:cNvCxnSpPr/>
              <p:nvPr/>
            </p:nvCxnSpPr>
            <p:spPr>
              <a:xfrm flipH="1" rot="10800000">
                <a:off x="648300" y="324950"/>
                <a:ext cx="127800" cy="78000"/>
              </a:xfrm>
              <a:prstGeom prst="straightConnector1">
                <a:avLst/>
              </a:prstGeom>
              <a:noFill/>
              <a:ln cap="rnd" cmpd="sng" w="28575">
                <a:solidFill>
                  <a:schemeClr val="lt1"/>
                </a:solidFill>
                <a:prstDash val="solid"/>
                <a:round/>
                <a:headEnd len="med" w="med" type="none"/>
                <a:tailEnd len="med" w="med" type="none"/>
              </a:ln>
            </p:spPr>
          </p:cxnSp>
          <p:cxnSp>
            <p:nvCxnSpPr>
              <p:cNvPr id="500" name="Google Shape;500;p40"/>
              <p:cNvCxnSpPr/>
              <p:nvPr/>
            </p:nvCxnSpPr>
            <p:spPr>
              <a:xfrm rot="10800000">
                <a:off x="776100" y="324950"/>
                <a:ext cx="127500" cy="78000"/>
              </a:xfrm>
              <a:prstGeom prst="straightConnector1">
                <a:avLst/>
              </a:prstGeom>
              <a:noFill/>
              <a:ln cap="rnd" cmpd="sng" w="28575">
                <a:solidFill>
                  <a:schemeClr val="lt1"/>
                </a:solidFill>
                <a:prstDash val="solid"/>
                <a:round/>
                <a:headEnd len="med" w="med" type="none"/>
                <a:tailEnd len="med" w="med" type="none"/>
              </a:ln>
            </p:spPr>
          </p:cxnSp>
        </p:grpSp>
        <p:sp>
          <p:nvSpPr>
            <p:cNvPr id="501" name="Google Shape;501;p40"/>
            <p:cNvSpPr/>
            <p:nvPr/>
          </p:nvSpPr>
          <p:spPr>
            <a:xfrm>
              <a:off x="404725" y="637250"/>
              <a:ext cx="166500" cy="194400"/>
            </a:xfrm>
            <a:custGeom>
              <a:rect b="b" l="l" r="r" t="t"/>
              <a:pathLst>
                <a:path extrusionOk="0" h="7776" w="6660">
                  <a:moveTo>
                    <a:pt x="0" y="2108"/>
                  </a:moveTo>
                  <a:lnTo>
                    <a:pt x="2" y="7776"/>
                  </a:lnTo>
                  <a:lnTo>
                    <a:pt x="6566" y="7776"/>
                  </a:lnTo>
                  <a:lnTo>
                    <a:pt x="6660" y="2108"/>
                  </a:lnTo>
                  <a:lnTo>
                    <a:pt x="3250" y="0"/>
                  </a:lnTo>
                  <a:close/>
                </a:path>
              </a:pathLst>
            </a:custGeom>
            <a:noFill/>
            <a:ln cap="flat" cmpd="sng" w="28575">
              <a:solidFill>
                <a:schemeClr val="lt1"/>
              </a:solidFill>
              <a:prstDash val="solid"/>
              <a:round/>
              <a:headEnd len="med" w="med" type="none"/>
              <a:tailEnd len="med" w="med" type="none"/>
            </a:ln>
          </p:spPr>
        </p:sp>
      </p:grpSp>
      <p:grpSp>
        <p:nvGrpSpPr>
          <p:cNvPr id="502" name="Google Shape;502;p40"/>
          <p:cNvGrpSpPr/>
          <p:nvPr/>
        </p:nvGrpSpPr>
        <p:grpSpPr>
          <a:xfrm>
            <a:off x="223704" y="2465582"/>
            <a:ext cx="176342" cy="159500"/>
            <a:chOff x="518158" y="1088300"/>
            <a:chExt cx="176342" cy="159500"/>
          </a:xfrm>
        </p:grpSpPr>
        <p:cxnSp>
          <p:nvCxnSpPr>
            <p:cNvPr id="503" name="Google Shape;503;p40"/>
            <p:cNvCxnSpPr/>
            <p:nvPr/>
          </p:nvCxnSpPr>
          <p:spPr>
            <a:xfrm>
              <a:off x="518158" y="1183900"/>
              <a:ext cx="0" cy="63900"/>
            </a:xfrm>
            <a:prstGeom prst="straightConnector1">
              <a:avLst/>
            </a:prstGeom>
            <a:noFill/>
            <a:ln cap="rnd" cmpd="sng" w="28575">
              <a:solidFill>
                <a:schemeClr val="lt1"/>
              </a:solidFill>
              <a:prstDash val="solid"/>
              <a:round/>
              <a:headEnd len="med" w="med" type="none"/>
              <a:tailEnd len="med" w="med" type="none"/>
            </a:ln>
          </p:spPr>
        </p:cxnSp>
        <p:cxnSp>
          <p:nvCxnSpPr>
            <p:cNvPr id="504" name="Google Shape;504;p40"/>
            <p:cNvCxnSpPr/>
            <p:nvPr/>
          </p:nvCxnSpPr>
          <p:spPr>
            <a:xfrm>
              <a:off x="606329" y="1137700"/>
              <a:ext cx="0" cy="110100"/>
            </a:xfrm>
            <a:prstGeom prst="straightConnector1">
              <a:avLst/>
            </a:prstGeom>
            <a:noFill/>
            <a:ln cap="rnd" cmpd="sng" w="28575">
              <a:solidFill>
                <a:schemeClr val="lt1"/>
              </a:solidFill>
              <a:prstDash val="solid"/>
              <a:round/>
              <a:headEnd len="med" w="med" type="none"/>
              <a:tailEnd len="med" w="med" type="none"/>
            </a:ln>
          </p:spPr>
        </p:cxnSp>
        <p:cxnSp>
          <p:nvCxnSpPr>
            <p:cNvPr id="505" name="Google Shape;505;p40"/>
            <p:cNvCxnSpPr/>
            <p:nvPr/>
          </p:nvCxnSpPr>
          <p:spPr>
            <a:xfrm>
              <a:off x="694500" y="1088300"/>
              <a:ext cx="0" cy="159300"/>
            </a:xfrm>
            <a:prstGeom prst="straightConnector1">
              <a:avLst/>
            </a:prstGeom>
            <a:noFill/>
            <a:ln cap="rnd" cmpd="sng" w="28575">
              <a:solidFill>
                <a:schemeClr val="lt1"/>
              </a:solidFill>
              <a:prstDash val="solid"/>
              <a:round/>
              <a:headEnd len="med" w="med" type="none"/>
              <a:tailEnd len="med" w="med" type="none"/>
            </a:ln>
          </p:spPr>
        </p:cxnSp>
      </p:grpSp>
      <p:grpSp>
        <p:nvGrpSpPr>
          <p:cNvPr id="506" name="Google Shape;506;p40"/>
          <p:cNvGrpSpPr/>
          <p:nvPr/>
        </p:nvGrpSpPr>
        <p:grpSpPr>
          <a:xfrm>
            <a:off x="223675" y="3084858"/>
            <a:ext cx="176400" cy="263091"/>
            <a:chOff x="519725" y="1778180"/>
            <a:chExt cx="176400" cy="263091"/>
          </a:xfrm>
        </p:grpSpPr>
        <p:sp>
          <p:nvSpPr>
            <p:cNvPr id="507" name="Google Shape;507;p40"/>
            <p:cNvSpPr/>
            <p:nvPr/>
          </p:nvSpPr>
          <p:spPr>
            <a:xfrm>
              <a:off x="564482" y="1778180"/>
              <a:ext cx="87000" cy="87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0"/>
            <p:cNvSpPr/>
            <p:nvPr/>
          </p:nvSpPr>
          <p:spPr>
            <a:xfrm rot="5400000">
              <a:off x="519725" y="1864870"/>
              <a:ext cx="176400" cy="176400"/>
            </a:xfrm>
            <a:prstGeom prst="pie">
              <a:avLst>
                <a:gd fmla="val 5432773" name="adj1"/>
                <a:gd fmla="val 1620000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9" name="Google Shape;509;p40"/>
          <p:cNvGrpSpPr/>
          <p:nvPr/>
        </p:nvGrpSpPr>
        <p:grpSpPr>
          <a:xfrm>
            <a:off x="218275" y="3807724"/>
            <a:ext cx="187200" cy="159600"/>
            <a:chOff x="508825" y="2429151"/>
            <a:chExt cx="187200" cy="159600"/>
          </a:xfrm>
        </p:grpSpPr>
        <p:sp>
          <p:nvSpPr>
            <p:cNvPr id="510" name="Google Shape;510;p40"/>
            <p:cNvSpPr/>
            <p:nvPr/>
          </p:nvSpPr>
          <p:spPr>
            <a:xfrm>
              <a:off x="508825" y="2429151"/>
              <a:ext cx="187200" cy="159600"/>
            </a:xfrm>
            <a:prstGeom prst="snip1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0"/>
            <p:cNvSpPr/>
            <p:nvPr/>
          </p:nvSpPr>
          <p:spPr>
            <a:xfrm>
              <a:off x="644725" y="2430650"/>
              <a:ext cx="48825" cy="52400"/>
            </a:xfrm>
            <a:custGeom>
              <a:rect b="b" l="l" r="r" t="t"/>
              <a:pathLst>
                <a:path extrusionOk="0" h="2096" w="1953">
                  <a:moveTo>
                    <a:pt x="0" y="0"/>
                  </a:moveTo>
                  <a:lnTo>
                    <a:pt x="1024" y="167"/>
                  </a:lnTo>
                  <a:lnTo>
                    <a:pt x="1905" y="1286"/>
                  </a:lnTo>
                  <a:lnTo>
                    <a:pt x="1953" y="2096"/>
                  </a:lnTo>
                  <a:lnTo>
                    <a:pt x="24" y="2096"/>
                  </a:lnTo>
                  <a:close/>
                </a:path>
              </a:pathLst>
            </a:custGeom>
            <a:solidFill>
              <a:schemeClr val="lt1"/>
            </a:solidFill>
            <a:ln cap="flat" cmpd="sng" w="28575">
              <a:solidFill>
                <a:schemeClr val="lt1"/>
              </a:solidFill>
              <a:prstDash val="solid"/>
              <a:round/>
              <a:headEnd len="med" w="med" type="none"/>
              <a:tailEnd len="med" w="med" type="none"/>
            </a:ln>
          </p:spPr>
        </p:sp>
      </p:grpSp>
      <p:grpSp>
        <p:nvGrpSpPr>
          <p:cNvPr id="512" name="Google Shape;512;p40"/>
          <p:cNvGrpSpPr/>
          <p:nvPr/>
        </p:nvGrpSpPr>
        <p:grpSpPr>
          <a:xfrm>
            <a:off x="223675" y="4427100"/>
            <a:ext cx="176400" cy="176400"/>
            <a:chOff x="514225" y="2875375"/>
            <a:chExt cx="176400" cy="176400"/>
          </a:xfrm>
        </p:grpSpPr>
        <p:sp>
          <p:nvSpPr>
            <p:cNvPr id="513" name="Google Shape;513;p40"/>
            <p:cNvSpPr/>
            <p:nvPr/>
          </p:nvSpPr>
          <p:spPr>
            <a:xfrm>
              <a:off x="514225" y="2875375"/>
              <a:ext cx="176400" cy="1764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4" name="Google Shape;514;p40"/>
            <p:cNvCxnSpPr/>
            <p:nvPr/>
          </p:nvCxnSpPr>
          <p:spPr>
            <a:xfrm>
              <a:off x="602425" y="2922150"/>
              <a:ext cx="0" cy="46500"/>
            </a:xfrm>
            <a:prstGeom prst="straightConnector1">
              <a:avLst/>
            </a:prstGeom>
            <a:noFill/>
            <a:ln cap="rnd" cmpd="sng" w="28575">
              <a:solidFill>
                <a:schemeClr val="lt1"/>
              </a:solidFill>
              <a:prstDash val="solid"/>
              <a:round/>
              <a:headEnd len="med" w="med" type="none"/>
              <a:tailEnd len="med" w="med" type="none"/>
            </a:ln>
          </p:spPr>
        </p:cxnSp>
        <p:cxnSp>
          <p:nvCxnSpPr>
            <p:cNvPr id="515" name="Google Shape;515;p40"/>
            <p:cNvCxnSpPr/>
            <p:nvPr/>
          </p:nvCxnSpPr>
          <p:spPr>
            <a:xfrm rot="10800000">
              <a:off x="602450" y="2968650"/>
              <a:ext cx="38700" cy="0"/>
            </a:xfrm>
            <a:prstGeom prst="straightConnector1">
              <a:avLst/>
            </a:prstGeom>
            <a:noFill/>
            <a:ln cap="rnd" cmpd="sng" w="28575">
              <a:solidFill>
                <a:schemeClr val="lt1"/>
              </a:solidFill>
              <a:prstDash val="solid"/>
              <a:round/>
              <a:headEnd len="med" w="med" type="none"/>
              <a:tailEnd len="med" w="med" type="none"/>
            </a:ln>
          </p:spPr>
        </p:cxnSp>
      </p:grpSp>
      <p:sp>
        <p:nvSpPr>
          <p:cNvPr id="516" name="Google Shape;516;p40"/>
          <p:cNvSpPr txBox="1"/>
          <p:nvPr>
            <p:ph idx="1" type="body"/>
          </p:nvPr>
        </p:nvSpPr>
        <p:spPr>
          <a:xfrm>
            <a:off x="1368000" y="1016775"/>
            <a:ext cx="7056000" cy="35865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Price is not the same as price or PrIcE!</a:t>
            </a:r>
            <a:endParaRPr sz="2300"/>
          </a:p>
          <a:p>
            <a:pPr indent="-374650" lvl="1" marL="914400" rtl="0" algn="l">
              <a:spcBef>
                <a:spcPts val="0"/>
              </a:spcBef>
              <a:spcAft>
                <a:spcPts val="0"/>
              </a:spcAft>
              <a:buSzPts val="2300"/>
              <a:buChar char="○"/>
            </a:pPr>
            <a:r>
              <a:rPr lang="en" sz="2300"/>
              <a:t>Case sensitive!!</a:t>
            </a:r>
            <a:endParaRPr sz="2300"/>
          </a:p>
          <a:p>
            <a:pPr indent="-374650" lvl="0" marL="457200" rtl="0" algn="l">
              <a:spcBef>
                <a:spcPts val="0"/>
              </a:spcBef>
              <a:spcAft>
                <a:spcPts val="0"/>
              </a:spcAft>
              <a:buSzPts val="2300"/>
              <a:buChar char="●"/>
            </a:pPr>
            <a:r>
              <a:rPr lang="en" sz="2300"/>
              <a:t>Variables like “price” are in lowercase letters</a:t>
            </a:r>
            <a:endParaRPr sz="2300"/>
          </a:p>
          <a:p>
            <a:pPr indent="-374650" lvl="1" marL="914400" rtl="0" algn="l">
              <a:spcBef>
                <a:spcPts val="0"/>
              </a:spcBef>
              <a:spcAft>
                <a:spcPts val="0"/>
              </a:spcAft>
              <a:buSzPts val="2300"/>
              <a:buChar char="○"/>
            </a:pPr>
            <a:r>
              <a:rPr lang="en" sz="2300"/>
              <a:t>If two words like “student grade” use</a:t>
            </a:r>
            <a:endParaRPr sz="2300"/>
          </a:p>
          <a:p>
            <a:pPr indent="-374650" lvl="2" marL="1371600" rtl="0" algn="l">
              <a:spcBef>
                <a:spcPts val="0"/>
              </a:spcBef>
              <a:spcAft>
                <a:spcPts val="0"/>
              </a:spcAft>
              <a:buSzPts val="2300"/>
              <a:buChar char="■"/>
            </a:pPr>
            <a:r>
              <a:rPr lang="en" sz="2300"/>
              <a:t>student_grade</a:t>
            </a:r>
            <a:endParaRPr sz="2300"/>
          </a:p>
          <a:p>
            <a:pPr indent="-374650" lvl="2" marL="1371600" rtl="0" algn="l">
              <a:spcBef>
                <a:spcPts val="0"/>
              </a:spcBef>
              <a:spcAft>
                <a:spcPts val="0"/>
              </a:spcAft>
              <a:buSzPts val="2300"/>
              <a:buChar char="■"/>
            </a:pPr>
            <a:r>
              <a:rPr lang="en" sz="2300"/>
              <a:t>studentGrade</a:t>
            </a:r>
            <a:endParaRPr sz="2300"/>
          </a:p>
        </p:txBody>
      </p:sp>
      <p:sp>
        <p:nvSpPr>
          <p:cNvPr id="517" name="Google Shape;517;p40"/>
          <p:cNvSpPr txBox="1"/>
          <p:nvPr>
            <p:ph type="title"/>
          </p:nvPr>
        </p:nvSpPr>
        <p:spPr>
          <a:xfrm>
            <a:off x="648000" y="368825"/>
            <a:ext cx="84960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Data Types</a:t>
            </a:r>
            <a:endParaRPr/>
          </a:p>
        </p:txBody>
      </p:sp>
      <p:sp>
        <p:nvSpPr>
          <p:cNvPr id="518" name="Google Shape;518;p40">
            <a:hlinkClick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9" name="Google Shape;519;p40"/>
          <p:cNvGrpSpPr/>
          <p:nvPr/>
        </p:nvGrpSpPr>
        <p:grpSpPr>
          <a:xfrm rot="10800000">
            <a:off x="8745326" y="4425438"/>
            <a:ext cx="119400" cy="54900"/>
            <a:chOff x="8645564" y="4373138"/>
            <a:chExt cx="119400" cy="54900"/>
          </a:xfrm>
        </p:grpSpPr>
        <p:cxnSp>
          <p:nvCxnSpPr>
            <p:cNvPr id="520" name="Google Shape;520;p40"/>
            <p:cNvCxnSpPr/>
            <p:nvPr/>
          </p:nvCxnSpPr>
          <p:spPr>
            <a:xfrm>
              <a:off x="8707064" y="43731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521" name="Google Shape;521;p40"/>
            <p:cNvCxnSpPr/>
            <p:nvPr/>
          </p:nvCxnSpPr>
          <p:spPr>
            <a:xfrm flipH="1">
              <a:off x="8645564" y="43731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522" name="Google Shape;522;p40">
            <a:hlinkClick/>
          </p:cNvPr>
          <p:cNvSpPr/>
          <p:nvPr/>
        </p:nvSpPr>
        <p:spPr>
          <a:xfrm>
            <a:off x="114725" y="299560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0">
            <a:hlinkClick/>
          </p:cNvPr>
          <p:cNvSpPr/>
          <p:nvPr/>
        </p:nvSpPr>
        <p:spPr>
          <a:xfrm>
            <a:off x="131850" y="371135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0">
            <a:hlinkClick/>
          </p:cNvPr>
          <p:cNvSpPr/>
          <p:nvPr/>
        </p:nvSpPr>
        <p:spPr>
          <a:xfrm>
            <a:off x="131850" y="4313988"/>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0">
            <a:hlinkClick/>
          </p:cNvPr>
          <p:cNvSpPr/>
          <p:nvPr/>
        </p:nvSpPr>
        <p:spPr>
          <a:xfrm>
            <a:off x="131838" y="23665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0">
            <a:hlinkClick action="ppaction://hlinksldjump" r:id="rId3"/>
          </p:cNvPr>
          <p:cNvSpPr/>
          <p:nvPr/>
        </p:nvSpPr>
        <p:spPr>
          <a:xfrm>
            <a:off x="131838" y="17419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0">
            <a:hlinkClick action="ppaction://hlinkshowjump?jump=previousslide"/>
          </p:cNvPr>
          <p:cNvSpPr/>
          <p:nvPr/>
        </p:nvSpPr>
        <p:spPr>
          <a:xfrm>
            <a:off x="8654437" y="3856175"/>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8" name="Google Shape;528;p40"/>
          <p:cNvGrpSpPr/>
          <p:nvPr/>
        </p:nvGrpSpPr>
        <p:grpSpPr>
          <a:xfrm>
            <a:off x="8745348" y="3979338"/>
            <a:ext cx="119400" cy="54900"/>
            <a:chOff x="8745348" y="3979338"/>
            <a:chExt cx="119400" cy="54900"/>
          </a:xfrm>
        </p:grpSpPr>
        <p:cxnSp>
          <p:nvCxnSpPr>
            <p:cNvPr id="529" name="Google Shape;529;p40">
              <a:hlinkClick action="ppaction://hlinkshowjump?jump=previousslide"/>
            </p:cNvPr>
            <p:cNvCxnSpPr/>
            <p:nvPr/>
          </p:nvCxnSpPr>
          <p:spPr>
            <a:xfrm>
              <a:off x="8806848" y="39793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530" name="Google Shape;530;p40">
              <a:hlinkClick action="ppaction://hlinkshowjump?jump=previousslide"/>
            </p:cNvPr>
            <p:cNvCxnSpPr/>
            <p:nvPr/>
          </p:nvCxnSpPr>
          <p:spPr>
            <a:xfrm flipH="1">
              <a:off x="8745348" y="3979338"/>
              <a:ext cx="61500" cy="54900"/>
            </a:xfrm>
            <a:prstGeom prst="straightConnector1">
              <a:avLst/>
            </a:prstGeom>
            <a:noFill/>
            <a:ln cap="rnd" cmpd="sng" w="28575">
              <a:solidFill>
                <a:schemeClr val="lt1"/>
              </a:solidFill>
              <a:prstDash val="solid"/>
              <a:round/>
              <a:headEnd len="med" w="med" type="none"/>
              <a:tailEnd len="med" w="med" type="none"/>
            </a:ln>
          </p:spPr>
        </p:cxn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41"/>
          <p:cNvSpPr/>
          <p:nvPr/>
        </p:nvSpPr>
        <p:spPr>
          <a:xfrm>
            <a:off x="1974089" y="1357575"/>
            <a:ext cx="2470500" cy="1420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1"/>
          <p:cNvSpPr/>
          <p:nvPr/>
        </p:nvSpPr>
        <p:spPr>
          <a:xfrm>
            <a:off x="5347401" y="1357575"/>
            <a:ext cx="2470500" cy="1420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1"/>
          <p:cNvSpPr/>
          <p:nvPr/>
        </p:nvSpPr>
        <p:spPr>
          <a:xfrm>
            <a:off x="1974089" y="3059550"/>
            <a:ext cx="2470500" cy="1420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1"/>
          <p:cNvSpPr/>
          <p:nvPr/>
        </p:nvSpPr>
        <p:spPr>
          <a:xfrm>
            <a:off x="5347401" y="3059550"/>
            <a:ext cx="2470500" cy="14208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1"/>
          <p:cNvSpPr/>
          <p:nvPr/>
        </p:nvSpPr>
        <p:spPr>
          <a:xfrm>
            <a:off x="1566950" y="1117850"/>
            <a:ext cx="642000" cy="642000"/>
          </a:xfrm>
          <a:prstGeom prst="ellipse">
            <a:avLst/>
          </a:prstGeom>
          <a:gradFill>
            <a:gsLst>
              <a:gs pos="0">
                <a:schemeClr val="lt2"/>
              </a:gs>
              <a:gs pos="100000">
                <a:schemeClr val="accen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1"/>
          <p:cNvSpPr/>
          <p:nvPr/>
        </p:nvSpPr>
        <p:spPr>
          <a:xfrm>
            <a:off x="1566950" y="2754303"/>
            <a:ext cx="642000" cy="6420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1"/>
          <p:cNvSpPr/>
          <p:nvPr/>
        </p:nvSpPr>
        <p:spPr>
          <a:xfrm>
            <a:off x="4952113" y="1107130"/>
            <a:ext cx="642000" cy="642000"/>
          </a:xfrm>
          <a:prstGeom prst="ellipse">
            <a:avLst/>
          </a:prstGeom>
          <a:gradFill>
            <a:gsLst>
              <a:gs pos="0">
                <a:schemeClr val="accent1"/>
              </a:gs>
              <a:gs pos="100000">
                <a:schemeClr val="accent4"/>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1"/>
          <p:cNvSpPr/>
          <p:nvPr/>
        </p:nvSpPr>
        <p:spPr>
          <a:xfrm>
            <a:off x="4952113" y="2819783"/>
            <a:ext cx="642000" cy="642000"/>
          </a:xfrm>
          <a:prstGeom prst="ellipse">
            <a:avLst/>
          </a:prstGeom>
          <a:gradFill>
            <a:gsLst>
              <a:gs pos="0">
                <a:schemeClr val="lt2"/>
              </a:gs>
              <a:gs pos="100000">
                <a:schemeClr val="accent2"/>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1"/>
          <p:cNvSpPr txBox="1"/>
          <p:nvPr>
            <p:ph idx="2" type="title"/>
          </p:nvPr>
        </p:nvSpPr>
        <p:spPr>
          <a:xfrm>
            <a:off x="1566950" y="1179800"/>
            <a:ext cx="642000" cy="5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a:t>01</a:t>
            </a:r>
            <a:endParaRPr/>
          </a:p>
        </p:txBody>
      </p:sp>
      <p:sp>
        <p:nvSpPr>
          <p:cNvPr id="544" name="Google Shape;544;p41"/>
          <p:cNvSpPr txBox="1"/>
          <p:nvPr>
            <p:ph idx="3" type="title"/>
          </p:nvPr>
        </p:nvSpPr>
        <p:spPr>
          <a:xfrm>
            <a:off x="4952100" y="1169075"/>
            <a:ext cx="642000" cy="5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a:t>03</a:t>
            </a:r>
            <a:endParaRPr/>
          </a:p>
        </p:txBody>
      </p:sp>
      <p:sp>
        <p:nvSpPr>
          <p:cNvPr id="545" name="Google Shape;545;p41"/>
          <p:cNvSpPr txBox="1"/>
          <p:nvPr>
            <p:ph idx="4" type="title"/>
          </p:nvPr>
        </p:nvSpPr>
        <p:spPr>
          <a:xfrm>
            <a:off x="1566938" y="2816250"/>
            <a:ext cx="642000" cy="5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a:t>02</a:t>
            </a:r>
            <a:endParaRPr/>
          </a:p>
        </p:txBody>
      </p:sp>
      <p:sp>
        <p:nvSpPr>
          <p:cNvPr id="546" name="Google Shape;546;p41"/>
          <p:cNvSpPr txBox="1"/>
          <p:nvPr>
            <p:ph idx="5" type="title"/>
          </p:nvPr>
        </p:nvSpPr>
        <p:spPr>
          <a:xfrm>
            <a:off x="4952110" y="2881725"/>
            <a:ext cx="642000" cy="51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a:t>04</a:t>
            </a:r>
            <a:endParaRPr/>
          </a:p>
        </p:txBody>
      </p:sp>
      <p:sp>
        <p:nvSpPr>
          <p:cNvPr id="547" name="Google Shape;547;p41"/>
          <p:cNvSpPr txBox="1"/>
          <p:nvPr>
            <p:ph idx="6" type="title"/>
          </p:nvPr>
        </p:nvSpPr>
        <p:spPr>
          <a:xfrm>
            <a:off x="2086596" y="1546350"/>
            <a:ext cx="1848000" cy="46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a:t>Integers</a:t>
            </a:r>
            <a:endParaRPr/>
          </a:p>
        </p:txBody>
      </p:sp>
      <p:sp>
        <p:nvSpPr>
          <p:cNvPr id="548" name="Google Shape;548;p41"/>
          <p:cNvSpPr txBox="1"/>
          <p:nvPr>
            <p:ph idx="7" type="title"/>
          </p:nvPr>
        </p:nvSpPr>
        <p:spPr>
          <a:xfrm>
            <a:off x="2086596" y="3248329"/>
            <a:ext cx="1848000" cy="46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a:t>Floats</a:t>
            </a:r>
            <a:endParaRPr/>
          </a:p>
        </p:txBody>
      </p:sp>
      <p:sp>
        <p:nvSpPr>
          <p:cNvPr id="549" name="Google Shape;549;p41"/>
          <p:cNvSpPr txBox="1"/>
          <p:nvPr>
            <p:ph idx="8" type="title"/>
          </p:nvPr>
        </p:nvSpPr>
        <p:spPr>
          <a:xfrm>
            <a:off x="5459913" y="1546350"/>
            <a:ext cx="1848000" cy="46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a:t>Boolean</a:t>
            </a:r>
            <a:endParaRPr/>
          </a:p>
        </p:txBody>
      </p:sp>
      <p:sp>
        <p:nvSpPr>
          <p:cNvPr id="550" name="Google Shape;550;p41"/>
          <p:cNvSpPr txBox="1"/>
          <p:nvPr>
            <p:ph idx="9" type="title"/>
          </p:nvPr>
        </p:nvSpPr>
        <p:spPr>
          <a:xfrm>
            <a:off x="5459913" y="3248323"/>
            <a:ext cx="1848000" cy="46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a:t>Strings</a:t>
            </a:r>
            <a:endParaRPr/>
          </a:p>
        </p:txBody>
      </p:sp>
      <p:sp>
        <p:nvSpPr>
          <p:cNvPr id="551" name="Google Shape;551;p41"/>
          <p:cNvSpPr txBox="1"/>
          <p:nvPr>
            <p:ph idx="1" type="subTitle"/>
          </p:nvPr>
        </p:nvSpPr>
        <p:spPr>
          <a:xfrm>
            <a:off x="2086600" y="1780075"/>
            <a:ext cx="2245500" cy="954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dk1"/>
                </a:solidFill>
              </a:rPr>
              <a:t>a</a:t>
            </a:r>
            <a:r>
              <a:rPr lang="en">
                <a:solidFill>
                  <a:schemeClr val="dk1"/>
                </a:solidFill>
              </a:rPr>
              <a:t>ge =2</a:t>
            </a:r>
            <a:endParaRPr>
              <a:solidFill>
                <a:schemeClr val="dk1"/>
              </a:solidFill>
            </a:endParaRPr>
          </a:p>
          <a:p>
            <a:pPr indent="0" lvl="0" marL="0" rtl="0" algn="l">
              <a:spcBef>
                <a:spcPts val="0"/>
              </a:spcBef>
              <a:spcAft>
                <a:spcPts val="0"/>
              </a:spcAft>
              <a:buNone/>
            </a:pPr>
            <a:r>
              <a:rPr lang="en">
                <a:solidFill>
                  <a:schemeClr val="dk1"/>
                </a:solidFill>
              </a:rPr>
              <a:t>g</a:t>
            </a:r>
            <a:r>
              <a:rPr lang="en">
                <a:solidFill>
                  <a:schemeClr val="dk1"/>
                </a:solidFill>
              </a:rPr>
              <a:t>rade = 100</a:t>
            </a:r>
            <a:endParaRPr>
              <a:solidFill>
                <a:schemeClr val="dk1"/>
              </a:solidFill>
            </a:endParaRPr>
          </a:p>
          <a:p>
            <a:pPr indent="0" lvl="0" marL="0" rtl="0" algn="l">
              <a:spcBef>
                <a:spcPts val="0"/>
              </a:spcBef>
              <a:spcAft>
                <a:spcPts val="0"/>
              </a:spcAft>
              <a:buNone/>
            </a:pPr>
            <a:r>
              <a:rPr lang="en">
                <a:solidFill>
                  <a:schemeClr val="dk1"/>
                </a:solidFill>
              </a:rPr>
              <a:t>classSize = 20</a:t>
            </a:r>
            <a:endParaRPr>
              <a:solidFill>
                <a:schemeClr val="dk1"/>
              </a:solidFill>
            </a:endParaRPr>
          </a:p>
        </p:txBody>
      </p:sp>
      <p:sp>
        <p:nvSpPr>
          <p:cNvPr id="552" name="Google Shape;552;p41"/>
          <p:cNvSpPr txBox="1"/>
          <p:nvPr>
            <p:ph idx="13" type="subTitle"/>
          </p:nvPr>
        </p:nvSpPr>
        <p:spPr>
          <a:xfrm>
            <a:off x="5459925" y="1865700"/>
            <a:ext cx="2245500" cy="723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dk1"/>
                </a:solidFill>
              </a:rPr>
              <a:t>isGray = true</a:t>
            </a:r>
            <a:endParaRPr>
              <a:solidFill>
                <a:schemeClr val="dk1"/>
              </a:solidFill>
            </a:endParaRPr>
          </a:p>
          <a:p>
            <a:pPr indent="0" lvl="0" marL="0" rtl="0" algn="l">
              <a:spcBef>
                <a:spcPts val="0"/>
              </a:spcBef>
              <a:spcAft>
                <a:spcPts val="0"/>
              </a:spcAft>
              <a:buNone/>
            </a:pPr>
            <a:r>
              <a:rPr lang="en">
                <a:solidFill>
                  <a:schemeClr val="dk1"/>
                </a:solidFill>
              </a:rPr>
              <a:t>isLoggedIn = false</a:t>
            </a:r>
            <a:endParaRPr>
              <a:solidFill>
                <a:schemeClr val="dk1"/>
              </a:solidFill>
            </a:endParaRPr>
          </a:p>
        </p:txBody>
      </p:sp>
      <p:sp>
        <p:nvSpPr>
          <p:cNvPr id="553" name="Google Shape;553;p41"/>
          <p:cNvSpPr txBox="1"/>
          <p:nvPr>
            <p:ph idx="14" type="subTitle"/>
          </p:nvPr>
        </p:nvSpPr>
        <p:spPr>
          <a:xfrm>
            <a:off x="2086600" y="3567675"/>
            <a:ext cx="2245500" cy="859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dk1"/>
                </a:solidFill>
              </a:rPr>
              <a:t>p</a:t>
            </a:r>
            <a:r>
              <a:rPr lang="en">
                <a:solidFill>
                  <a:schemeClr val="dk1"/>
                </a:solidFill>
              </a:rPr>
              <a:t>i = 3.14</a:t>
            </a:r>
            <a:endParaRPr>
              <a:solidFill>
                <a:schemeClr val="dk1"/>
              </a:solidFill>
            </a:endParaRPr>
          </a:p>
          <a:p>
            <a:pPr indent="0" lvl="0" marL="0" rtl="0" algn="l">
              <a:spcBef>
                <a:spcPts val="0"/>
              </a:spcBef>
              <a:spcAft>
                <a:spcPts val="0"/>
              </a:spcAft>
              <a:buNone/>
            </a:pPr>
            <a:r>
              <a:rPr lang="en">
                <a:solidFill>
                  <a:schemeClr val="dk1"/>
                </a:solidFill>
              </a:rPr>
              <a:t>average = 14.2</a:t>
            </a:r>
            <a:endParaRPr>
              <a:solidFill>
                <a:schemeClr val="dk1"/>
              </a:solidFill>
            </a:endParaRPr>
          </a:p>
          <a:p>
            <a:pPr indent="0" lvl="0" marL="0" rtl="0" algn="l">
              <a:spcBef>
                <a:spcPts val="0"/>
              </a:spcBef>
              <a:spcAft>
                <a:spcPts val="0"/>
              </a:spcAft>
              <a:buNone/>
            </a:pPr>
            <a:r>
              <a:rPr lang="en">
                <a:solidFill>
                  <a:schemeClr val="dk1"/>
                </a:solidFill>
              </a:rPr>
              <a:t>temperature = 36.558</a:t>
            </a:r>
            <a:endParaRPr>
              <a:solidFill>
                <a:schemeClr val="dk1"/>
              </a:solidFill>
            </a:endParaRPr>
          </a:p>
        </p:txBody>
      </p:sp>
      <p:sp>
        <p:nvSpPr>
          <p:cNvPr id="554" name="Google Shape;554;p41"/>
          <p:cNvSpPr txBox="1"/>
          <p:nvPr>
            <p:ph idx="15" type="subTitle"/>
          </p:nvPr>
        </p:nvSpPr>
        <p:spPr>
          <a:xfrm>
            <a:off x="5459925" y="3567675"/>
            <a:ext cx="2245500" cy="723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dk1"/>
                </a:solidFill>
              </a:rPr>
              <a:t>n</a:t>
            </a:r>
            <a:r>
              <a:rPr lang="en">
                <a:solidFill>
                  <a:schemeClr val="dk1"/>
                </a:solidFill>
              </a:rPr>
              <a:t>ame = “Jane Doe”</a:t>
            </a:r>
            <a:endParaRPr>
              <a:solidFill>
                <a:schemeClr val="dk1"/>
              </a:solidFill>
            </a:endParaRPr>
          </a:p>
          <a:p>
            <a:pPr indent="0" lvl="0" marL="0" rtl="0" algn="l">
              <a:spcBef>
                <a:spcPts val="0"/>
              </a:spcBef>
              <a:spcAft>
                <a:spcPts val="0"/>
              </a:spcAft>
              <a:buNone/>
            </a:pPr>
            <a:r>
              <a:rPr lang="en">
                <a:solidFill>
                  <a:schemeClr val="dk1"/>
                </a:solidFill>
              </a:rPr>
              <a:t>City = “NY”</a:t>
            </a:r>
            <a:endParaRPr>
              <a:solidFill>
                <a:schemeClr val="dk1"/>
              </a:solidFill>
            </a:endParaRPr>
          </a:p>
        </p:txBody>
      </p:sp>
      <p:sp>
        <p:nvSpPr>
          <p:cNvPr id="555" name="Google Shape;555;p41"/>
          <p:cNvSpPr/>
          <p:nvPr/>
        </p:nvSpPr>
        <p:spPr>
          <a:xfrm rot="-5400000">
            <a:off x="181950" y="1587925"/>
            <a:ext cx="423000" cy="6537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6" name="Google Shape;556;p41"/>
          <p:cNvGrpSpPr/>
          <p:nvPr/>
        </p:nvGrpSpPr>
        <p:grpSpPr>
          <a:xfrm>
            <a:off x="192327" y="335373"/>
            <a:ext cx="239095" cy="171413"/>
            <a:chOff x="-1593925" y="-140225"/>
            <a:chExt cx="331800" cy="237875"/>
          </a:xfrm>
        </p:grpSpPr>
        <p:cxnSp>
          <p:nvCxnSpPr>
            <p:cNvPr id="557" name="Google Shape;557;p41"/>
            <p:cNvCxnSpPr/>
            <p:nvPr/>
          </p:nvCxnSpPr>
          <p:spPr>
            <a:xfrm>
              <a:off x="-1593925" y="-140225"/>
              <a:ext cx="331800" cy="0"/>
            </a:xfrm>
            <a:prstGeom prst="straightConnector1">
              <a:avLst/>
            </a:prstGeom>
            <a:noFill/>
            <a:ln cap="rnd" cmpd="sng" w="28575">
              <a:solidFill>
                <a:schemeClr val="lt1"/>
              </a:solidFill>
              <a:prstDash val="solid"/>
              <a:round/>
              <a:headEnd len="med" w="med" type="none"/>
              <a:tailEnd len="med" w="med" type="none"/>
            </a:ln>
          </p:spPr>
        </p:cxnSp>
        <p:cxnSp>
          <p:nvCxnSpPr>
            <p:cNvPr id="558" name="Google Shape;558;p41"/>
            <p:cNvCxnSpPr/>
            <p:nvPr/>
          </p:nvCxnSpPr>
          <p:spPr>
            <a:xfrm>
              <a:off x="-1593925" y="-21287"/>
              <a:ext cx="331800" cy="0"/>
            </a:xfrm>
            <a:prstGeom prst="straightConnector1">
              <a:avLst/>
            </a:prstGeom>
            <a:noFill/>
            <a:ln cap="rnd" cmpd="sng" w="28575">
              <a:solidFill>
                <a:schemeClr val="lt1"/>
              </a:solidFill>
              <a:prstDash val="solid"/>
              <a:round/>
              <a:headEnd len="med" w="med" type="none"/>
              <a:tailEnd len="med" w="med" type="none"/>
            </a:ln>
          </p:spPr>
        </p:cxnSp>
        <p:cxnSp>
          <p:nvCxnSpPr>
            <p:cNvPr id="559" name="Google Shape;559;p41"/>
            <p:cNvCxnSpPr/>
            <p:nvPr/>
          </p:nvCxnSpPr>
          <p:spPr>
            <a:xfrm>
              <a:off x="-1593925" y="97650"/>
              <a:ext cx="331800" cy="0"/>
            </a:xfrm>
            <a:prstGeom prst="straightConnector1">
              <a:avLst/>
            </a:prstGeom>
            <a:noFill/>
            <a:ln cap="rnd" cmpd="sng" w="28575">
              <a:solidFill>
                <a:schemeClr val="lt1"/>
              </a:solidFill>
              <a:prstDash val="solid"/>
              <a:round/>
              <a:headEnd len="med" w="med" type="none"/>
              <a:tailEnd len="med" w="med" type="none"/>
            </a:ln>
          </p:spPr>
        </p:cxnSp>
      </p:grpSp>
      <p:grpSp>
        <p:nvGrpSpPr>
          <p:cNvPr id="560" name="Google Shape;560;p41"/>
          <p:cNvGrpSpPr/>
          <p:nvPr/>
        </p:nvGrpSpPr>
        <p:grpSpPr>
          <a:xfrm>
            <a:off x="192331" y="1823751"/>
            <a:ext cx="239088" cy="182056"/>
            <a:chOff x="359175" y="637250"/>
            <a:chExt cx="255300" cy="194400"/>
          </a:xfrm>
        </p:grpSpPr>
        <p:grpSp>
          <p:nvGrpSpPr>
            <p:cNvPr id="561" name="Google Shape;561;p41"/>
            <p:cNvGrpSpPr/>
            <p:nvPr/>
          </p:nvGrpSpPr>
          <p:grpSpPr>
            <a:xfrm>
              <a:off x="359175" y="637250"/>
              <a:ext cx="255300" cy="78000"/>
              <a:chOff x="648300" y="324950"/>
              <a:chExt cx="255300" cy="78000"/>
            </a:xfrm>
          </p:grpSpPr>
          <p:cxnSp>
            <p:nvCxnSpPr>
              <p:cNvPr id="562" name="Google Shape;562;p41"/>
              <p:cNvCxnSpPr/>
              <p:nvPr/>
            </p:nvCxnSpPr>
            <p:spPr>
              <a:xfrm flipH="1" rot="10800000">
                <a:off x="648300" y="324950"/>
                <a:ext cx="127800" cy="78000"/>
              </a:xfrm>
              <a:prstGeom prst="straightConnector1">
                <a:avLst/>
              </a:prstGeom>
              <a:noFill/>
              <a:ln cap="rnd" cmpd="sng" w="28575">
                <a:solidFill>
                  <a:schemeClr val="lt1"/>
                </a:solidFill>
                <a:prstDash val="solid"/>
                <a:round/>
                <a:headEnd len="med" w="med" type="none"/>
                <a:tailEnd len="med" w="med" type="none"/>
              </a:ln>
            </p:spPr>
          </p:cxnSp>
          <p:cxnSp>
            <p:nvCxnSpPr>
              <p:cNvPr id="563" name="Google Shape;563;p41"/>
              <p:cNvCxnSpPr/>
              <p:nvPr/>
            </p:nvCxnSpPr>
            <p:spPr>
              <a:xfrm rot="10800000">
                <a:off x="776100" y="324950"/>
                <a:ext cx="127500" cy="78000"/>
              </a:xfrm>
              <a:prstGeom prst="straightConnector1">
                <a:avLst/>
              </a:prstGeom>
              <a:noFill/>
              <a:ln cap="rnd" cmpd="sng" w="28575">
                <a:solidFill>
                  <a:schemeClr val="lt1"/>
                </a:solidFill>
                <a:prstDash val="solid"/>
                <a:round/>
                <a:headEnd len="med" w="med" type="none"/>
                <a:tailEnd len="med" w="med" type="none"/>
              </a:ln>
            </p:spPr>
          </p:cxnSp>
        </p:grpSp>
        <p:sp>
          <p:nvSpPr>
            <p:cNvPr id="564" name="Google Shape;564;p41"/>
            <p:cNvSpPr/>
            <p:nvPr/>
          </p:nvSpPr>
          <p:spPr>
            <a:xfrm>
              <a:off x="404725" y="637250"/>
              <a:ext cx="166500" cy="194400"/>
            </a:xfrm>
            <a:custGeom>
              <a:rect b="b" l="l" r="r" t="t"/>
              <a:pathLst>
                <a:path extrusionOk="0" h="7776" w="6660">
                  <a:moveTo>
                    <a:pt x="0" y="2108"/>
                  </a:moveTo>
                  <a:lnTo>
                    <a:pt x="2" y="7776"/>
                  </a:lnTo>
                  <a:lnTo>
                    <a:pt x="6566" y="7776"/>
                  </a:lnTo>
                  <a:lnTo>
                    <a:pt x="6660" y="2108"/>
                  </a:lnTo>
                  <a:lnTo>
                    <a:pt x="3250" y="0"/>
                  </a:lnTo>
                  <a:close/>
                </a:path>
              </a:pathLst>
            </a:custGeom>
            <a:noFill/>
            <a:ln cap="flat" cmpd="sng" w="28575">
              <a:solidFill>
                <a:schemeClr val="lt1"/>
              </a:solidFill>
              <a:prstDash val="solid"/>
              <a:round/>
              <a:headEnd len="med" w="med" type="none"/>
              <a:tailEnd len="med" w="med" type="none"/>
            </a:ln>
          </p:spPr>
        </p:sp>
      </p:grpSp>
      <p:grpSp>
        <p:nvGrpSpPr>
          <p:cNvPr id="565" name="Google Shape;565;p41"/>
          <p:cNvGrpSpPr/>
          <p:nvPr/>
        </p:nvGrpSpPr>
        <p:grpSpPr>
          <a:xfrm>
            <a:off x="223704" y="2465582"/>
            <a:ext cx="176342" cy="159500"/>
            <a:chOff x="518158" y="1088300"/>
            <a:chExt cx="176342" cy="159500"/>
          </a:xfrm>
        </p:grpSpPr>
        <p:cxnSp>
          <p:nvCxnSpPr>
            <p:cNvPr id="566" name="Google Shape;566;p41"/>
            <p:cNvCxnSpPr/>
            <p:nvPr/>
          </p:nvCxnSpPr>
          <p:spPr>
            <a:xfrm>
              <a:off x="518158" y="1183900"/>
              <a:ext cx="0" cy="63900"/>
            </a:xfrm>
            <a:prstGeom prst="straightConnector1">
              <a:avLst/>
            </a:prstGeom>
            <a:noFill/>
            <a:ln cap="rnd" cmpd="sng" w="28575">
              <a:solidFill>
                <a:schemeClr val="lt1"/>
              </a:solidFill>
              <a:prstDash val="solid"/>
              <a:round/>
              <a:headEnd len="med" w="med" type="none"/>
              <a:tailEnd len="med" w="med" type="none"/>
            </a:ln>
          </p:spPr>
        </p:cxnSp>
        <p:cxnSp>
          <p:nvCxnSpPr>
            <p:cNvPr id="567" name="Google Shape;567;p41"/>
            <p:cNvCxnSpPr/>
            <p:nvPr/>
          </p:nvCxnSpPr>
          <p:spPr>
            <a:xfrm>
              <a:off x="606329" y="1137700"/>
              <a:ext cx="0" cy="110100"/>
            </a:xfrm>
            <a:prstGeom prst="straightConnector1">
              <a:avLst/>
            </a:prstGeom>
            <a:noFill/>
            <a:ln cap="rnd" cmpd="sng" w="28575">
              <a:solidFill>
                <a:schemeClr val="lt1"/>
              </a:solidFill>
              <a:prstDash val="solid"/>
              <a:round/>
              <a:headEnd len="med" w="med" type="none"/>
              <a:tailEnd len="med" w="med" type="none"/>
            </a:ln>
          </p:spPr>
        </p:cxnSp>
        <p:cxnSp>
          <p:nvCxnSpPr>
            <p:cNvPr id="568" name="Google Shape;568;p41"/>
            <p:cNvCxnSpPr/>
            <p:nvPr/>
          </p:nvCxnSpPr>
          <p:spPr>
            <a:xfrm>
              <a:off x="694500" y="1088300"/>
              <a:ext cx="0" cy="159300"/>
            </a:xfrm>
            <a:prstGeom prst="straightConnector1">
              <a:avLst/>
            </a:prstGeom>
            <a:noFill/>
            <a:ln cap="rnd" cmpd="sng" w="28575">
              <a:solidFill>
                <a:schemeClr val="lt1"/>
              </a:solidFill>
              <a:prstDash val="solid"/>
              <a:round/>
              <a:headEnd len="med" w="med" type="none"/>
              <a:tailEnd len="med" w="med" type="none"/>
            </a:ln>
          </p:spPr>
        </p:cxnSp>
      </p:grpSp>
      <p:grpSp>
        <p:nvGrpSpPr>
          <p:cNvPr id="569" name="Google Shape;569;p41"/>
          <p:cNvGrpSpPr/>
          <p:nvPr/>
        </p:nvGrpSpPr>
        <p:grpSpPr>
          <a:xfrm>
            <a:off x="223675" y="3084858"/>
            <a:ext cx="176400" cy="263091"/>
            <a:chOff x="519725" y="1778180"/>
            <a:chExt cx="176400" cy="263091"/>
          </a:xfrm>
        </p:grpSpPr>
        <p:sp>
          <p:nvSpPr>
            <p:cNvPr id="570" name="Google Shape;570;p41"/>
            <p:cNvSpPr/>
            <p:nvPr/>
          </p:nvSpPr>
          <p:spPr>
            <a:xfrm>
              <a:off x="564482" y="1778180"/>
              <a:ext cx="87000" cy="87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1"/>
            <p:cNvSpPr/>
            <p:nvPr/>
          </p:nvSpPr>
          <p:spPr>
            <a:xfrm rot="5400000">
              <a:off x="519725" y="1864870"/>
              <a:ext cx="176400" cy="176400"/>
            </a:xfrm>
            <a:prstGeom prst="pie">
              <a:avLst>
                <a:gd fmla="val 5432773" name="adj1"/>
                <a:gd fmla="val 1620000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41"/>
          <p:cNvGrpSpPr/>
          <p:nvPr/>
        </p:nvGrpSpPr>
        <p:grpSpPr>
          <a:xfrm>
            <a:off x="218275" y="3807724"/>
            <a:ext cx="187200" cy="159600"/>
            <a:chOff x="508825" y="2429151"/>
            <a:chExt cx="187200" cy="159600"/>
          </a:xfrm>
        </p:grpSpPr>
        <p:sp>
          <p:nvSpPr>
            <p:cNvPr id="573" name="Google Shape;573;p41"/>
            <p:cNvSpPr/>
            <p:nvPr/>
          </p:nvSpPr>
          <p:spPr>
            <a:xfrm>
              <a:off x="508825" y="2429151"/>
              <a:ext cx="187200" cy="159600"/>
            </a:xfrm>
            <a:prstGeom prst="snip1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1"/>
            <p:cNvSpPr/>
            <p:nvPr/>
          </p:nvSpPr>
          <p:spPr>
            <a:xfrm>
              <a:off x="644725" y="2430650"/>
              <a:ext cx="48825" cy="52400"/>
            </a:xfrm>
            <a:custGeom>
              <a:rect b="b" l="l" r="r" t="t"/>
              <a:pathLst>
                <a:path extrusionOk="0" h="2096" w="1953">
                  <a:moveTo>
                    <a:pt x="0" y="0"/>
                  </a:moveTo>
                  <a:lnTo>
                    <a:pt x="1024" y="167"/>
                  </a:lnTo>
                  <a:lnTo>
                    <a:pt x="1905" y="1286"/>
                  </a:lnTo>
                  <a:lnTo>
                    <a:pt x="1953" y="2096"/>
                  </a:lnTo>
                  <a:lnTo>
                    <a:pt x="24" y="2096"/>
                  </a:lnTo>
                  <a:close/>
                </a:path>
              </a:pathLst>
            </a:custGeom>
            <a:solidFill>
              <a:schemeClr val="lt1"/>
            </a:solidFill>
            <a:ln cap="flat" cmpd="sng" w="28575">
              <a:solidFill>
                <a:schemeClr val="lt1"/>
              </a:solidFill>
              <a:prstDash val="solid"/>
              <a:round/>
              <a:headEnd len="med" w="med" type="none"/>
              <a:tailEnd len="med" w="med" type="none"/>
            </a:ln>
          </p:spPr>
        </p:sp>
      </p:grpSp>
      <p:grpSp>
        <p:nvGrpSpPr>
          <p:cNvPr id="575" name="Google Shape;575;p41"/>
          <p:cNvGrpSpPr/>
          <p:nvPr/>
        </p:nvGrpSpPr>
        <p:grpSpPr>
          <a:xfrm>
            <a:off x="223675" y="4427100"/>
            <a:ext cx="176400" cy="176400"/>
            <a:chOff x="514225" y="2875375"/>
            <a:chExt cx="176400" cy="176400"/>
          </a:xfrm>
        </p:grpSpPr>
        <p:sp>
          <p:nvSpPr>
            <p:cNvPr id="576" name="Google Shape;576;p41"/>
            <p:cNvSpPr/>
            <p:nvPr/>
          </p:nvSpPr>
          <p:spPr>
            <a:xfrm>
              <a:off x="514225" y="2875375"/>
              <a:ext cx="176400" cy="1764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7" name="Google Shape;577;p41"/>
            <p:cNvCxnSpPr/>
            <p:nvPr/>
          </p:nvCxnSpPr>
          <p:spPr>
            <a:xfrm>
              <a:off x="602425" y="2922150"/>
              <a:ext cx="0" cy="46500"/>
            </a:xfrm>
            <a:prstGeom prst="straightConnector1">
              <a:avLst/>
            </a:prstGeom>
            <a:noFill/>
            <a:ln cap="rnd" cmpd="sng" w="28575">
              <a:solidFill>
                <a:schemeClr val="lt1"/>
              </a:solidFill>
              <a:prstDash val="solid"/>
              <a:round/>
              <a:headEnd len="med" w="med" type="none"/>
              <a:tailEnd len="med" w="med" type="none"/>
            </a:ln>
          </p:spPr>
        </p:cxnSp>
        <p:cxnSp>
          <p:nvCxnSpPr>
            <p:cNvPr id="578" name="Google Shape;578;p41"/>
            <p:cNvCxnSpPr/>
            <p:nvPr/>
          </p:nvCxnSpPr>
          <p:spPr>
            <a:xfrm rot="10800000">
              <a:off x="602450" y="2968650"/>
              <a:ext cx="38700" cy="0"/>
            </a:xfrm>
            <a:prstGeom prst="straightConnector1">
              <a:avLst/>
            </a:prstGeom>
            <a:noFill/>
            <a:ln cap="rnd" cmpd="sng" w="28575">
              <a:solidFill>
                <a:schemeClr val="lt1"/>
              </a:solidFill>
              <a:prstDash val="solid"/>
              <a:round/>
              <a:headEnd len="med" w="med" type="none"/>
              <a:tailEnd len="med" w="med" type="none"/>
            </a:ln>
          </p:spPr>
        </p:cxnSp>
      </p:grpSp>
      <p:sp>
        <p:nvSpPr>
          <p:cNvPr id="579" name="Google Shape;579;p41"/>
          <p:cNvSpPr txBox="1"/>
          <p:nvPr>
            <p:ph type="title"/>
          </p:nvPr>
        </p:nvSpPr>
        <p:spPr>
          <a:xfrm>
            <a:off x="648000" y="368825"/>
            <a:ext cx="84960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Data Types</a:t>
            </a:r>
            <a:endParaRPr/>
          </a:p>
        </p:txBody>
      </p:sp>
      <p:sp>
        <p:nvSpPr>
          <p:cNvPr id="580" name="Google Shape;580;p41">
            <a:hlinkClick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1" name="Google Shape;581;p41"/>
          <p:cNvGrpSpPr/>
          <p:nvPr/>
        </p:nvGrpSpPr>
        <p:grpSpPr>
          <a:xfrm rot="10800000">
            <a:off x="8745326" y="4425438"/>
            <a:ext cx="119400" cy="54900"/>
            <a:chOff x="8645564" y="4373138"/>
            <a:chExt cx="119400" cy="54900"/>
          </a:xfrm>
        </p:grpSpPr>
        <p:cxnSp>
          <p:nvCxnSpPr>
            <p:cNvPr id="582" name="Google Shape;582;p41"/>
            <p:cNvCxnSpPr/>
            <p:nvPr/>
          </p:nvCxnSpPr>
          <p:spPr>
            <a:xfrm>
              <a:off x="8707064" y="43731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583" name="Google Shape;583;p41"/>
            <p:cNvCxnSpPr/>
            <p:nvPr/>
          </p:nvCxnSpPr>
          <p:spPr>
            <a:xfrm flipH="1">
              <a:off x="8645564" y="43731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584" name="Google Shape;584;p41">
            <a:hlinkClick/>
          </p:cNvPr>
          <p:cNvSpPr/>
          <p:nvPr/>
        </p:nvSpPr>
        <p:spPr>
          <a:xfrm>
            <a:off x="114725" y="299560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1">
            <a:hlinkClick/>
          </p:cNvPr>
          <p:cNvSpPr/>
          <p:nvPr/>
        </p:nvSpPr>
        <p:spPr>
          <a:xfrm>
            <a:off x="131850" y="371135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1">
            <a:hlinkClick/>
          </p:cNvPr>
          <p:cNvSpPr/>
          <p:nvPr/>
        </p:nvSpPr>
        <p:spPr>
          <a:xfrm>
            <a:off x="131850" y="4313988"/>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1">
            <a:hlinkClick/>
          </p:cNvPr>
          <p:cNvSpPr/>
          <p:nvPr/>
        </p:nvSpPr>
        <p:spPr>
          <a:xfrm>
            <a:off x="131838" y="23665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1">
            <a:hlinkClick action="ppaction://hlinksldjump" r:id="rId3"/>
          </p:cNvPr>
          <p:cNvSpPr/>
          <p:nvPr/>
        </p:nvSpPr>
        <p:spPr>
          <a:xfrm>
            <a:off x="131838" y="17419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1">
            <a:hlinkClick action="ppaction://hlinkshowjump?jump=previousslide"/>
          </p:cNvPr>
          <p:cNvSpPr/>
          <p:nvPr/>
        </p:nvSpPr>
        <p:spPr>
          <a:xfrm>
            <a:off x="8654437" y="3856175"/>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0" name="Google Shape;590;p41"/>
          <p:cNvGrpSpPr/>
          <p:nvPr/>
        </p:nvGrpSpPr>
        <p:grpSpPr>
          <a:xfrm>
            <a:off x="8745348" y="3979338"/>
            <a:ext cx="119400" cy="54900"/>
            <a:chOff x="8745348" y="3979338"/>
            <a:chExt cx="119400" cy="54900"/>
          </a:xfrm>
        </p:grpSpPr>
        <p:cxnSp>
          <p:nvCxnSpPr>
            <p:cNvPr id="591" name="Google Shape;591;p41">
              <a:hlinkClick action="ppaction://hlinkshowjump?jump=previousslide"/>
            </p:cNvPr>
            <p:cNvCxnSpPr/>
            <p:nvPr/>
          </p:nvCxnSpPr>
          <p:spPr>
            <a:xfrm>
              <a:off x="8806848" y="39793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592" name="Google Shape;592;p41">
              <a:hlinkClick action="ppaction://hlinkshowjump?jump=previousslide"/>
            </p:cNvPr>
            <p:cNvCxnSpPr/>
            <p:nvPr/>
          </p:nvCxnSpPr>
          <p:spPr>
            <a:xfrm flipH="1">
              <a:off x="8745348" y="3979338"/>
              <a:ext cx="61500" cy="54900"/>
            </a:xfrm>
            <a:prstGeom prst="straightConnector1">
              <a:avLst/>
            </a:prstGeom>
            <a:noFill/>
            <a:ln cap="rnd" cmpd="sng" w="28575">
              <a:solidFill>
                <a:schemeClr val="lt1"/>
              </a:solidFill>
              <a:prstDash val="solid"/>
              <a:round/>
              <a:headEnd len="med" w="med" type="none"/>
              <a:tailEnd len="med" w="med" type="none"/>
            </a:ln>
          </p:spPr>
        </p:cxn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42"/>
          <p:cNvSpPr/>
          <p:nvPr/>
        </p:nvSpPr>
        <p:spPr>
          <a:xfrm>
            <a:off x="2418750" y="2072713"/>
            <a:ext cx="4954500" cy="1848300"/>
          </a:xfrm>
          <a:prstGeom prst="roundRect">
            <a:avLst>
              <a:gd fmla="val 886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8" name="Google Shape;598;p42"/>
          <p:cNvGrpSpPr/>
          <p:nvPr/>
        </p:nvGrpSpPr>
        <p:grpSpPr>
          <a:xfrm>
            <a:off x="192327" y="335373"/>
            <a:ext cx="239095" cy="171413"/>
            <a:chOff x="-1593925" y="-140225"/>
            <a:chExt cx="331800" cy="237875"/>
          </a:xfrm>
        </p:grpSpPr>
        <p:cxnSp>
          <p:nvCxnSpPr>
            <p:cNvPr id="599" name="Google Shape;599;p42"/>
            <p:cNvCxnSpPr/>
            <p:nvPr/>
          </p:nvCxnSpPr>
          <p:spPr>
            <a:xfrm>
              <a:off x="-1593925" y="-140225"/>
              <a:ext cx="331800" cy="0"/>
            </a:xfrm>
            <a:prstGeom prst="straightConnector1">
              <a:avLst/>
            </a:prstGeom>
            <a:noFill/>
            <a:ln cap="rnd" cmpd="sng" w="28575">
              <a:solidFill>
                <a:schemeClr val="lt1"/>
              </a:solidFill>
              <a:prstDash val="solid"/>
              <a:round/>
              <a:headEnd len="med" w="med" type="none"/>
              <a:tailEnd len="med" w="med" type="none"/>
            </a:ln>
          </p:spPr>
        </p:cxnSp>
        <p:cxnSp>
          <p:nvCxnSpPr>
            <p:cNvPr id="600" name="Google Shape;600;p42"/>
            <p:cNvCxnSpPr/>
            <p:nvPr/>
          </p:nvCxnSpPr>
          <p:spPr>
            <a:xfrm>
              <a:off x="-1593925" y="-21287"/>
              <a:ext cx="331800" cy="0"/>
            </a:xfrm>
            <a:prstGeom prst="straightConnector1">
              <a:avLst/>
            </a:prstGeom>
            <a:noFill/>
            <a:ln cap="rnd" cmpd="sng" w="28575">
              <a:solidFill>
                <a:schemeClr val="lt1"/>
              </a:solidFill>
              <a:prstDash val="solid"/>
              <a:round/>
              <a:headEnd len="med" w="med" type="none"/>
              <a:tailEnd len="med" w="med" type="none"/>
            </a:ln>
          </p:spPr>
        </p:cxnSp>
        <p:cxnSp>
          <p:nvCxnSpPr>
            <p:cNvPr id="601" name="Google Shape;601;p42"/>
            <p:cNvCxnSpPr/>
            <p:nvPr/>
          </p:nvCxnSpPr>
          <p:spPr>
            <a:xfrm>
              <a:off x="-1593925" y="97650"/>
              <a:ext cx="331800" cy="0"/>
            </a:xfrm>
            <a:prstGeom prst="straightConnector1">
              <a:avLst/>
            </a:prstGeom>
            <a:noFill/>
            <a:ln cap="rnd" cmpd="sng" w="28575">
              <a:solidFill>
                <a:schemeClr val="lt1"/>
              </a:solidFill>
              <a:prstDash val="solid"/>
              <a:round/>
              <a:headEnd len="med" w="med" type="none"/>
              <a:tailEnd len="med" w="med" type="none"/>
            </a:ln>
          </p:spPr>
        </p:cxnSp>
      </p:grpSp>
      <p:sp>
        <p:nvSpPr>
          <p:cNvPr id="602" name="Google Shape;602;p42"/>
          <p:cNvSpPr/>
          <p:nvPr/>
        </p:nvSpPr>
        <p:spPr>
          <a:xfrm rot="-5400000">
            <a:off x="181950" y="2218475"/>
            <a:ext cx="423000" cy="6537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3" name="Google Shape;603;p42"/>
          <p:cNvGrpSpPr/>
          <p:nvPr/>
        </p:nvGrpSpPr>
        <p:grpSpPr>
          <a:xfrm>
            <a:off x="192331" y="1823751"/>
            <a:ext cx="239088" cy="182056"/>
            <a:chOff x="359175" y="637250"/>
            <a:chExt cx="255300" cy="194400"/>
          </a:xfrm>
        </p:grpSpPr>
        <p:grpSp>
          <p:nvGrpSpPr>
            <p:cNvPr id="604" name="Google Shape;604;p42"/>
            <p:cNvGrpSpPr/>
            <p:nvPr/>
          </p:nvGrpSpPr>
          <p:grpSpPr>
            <a:xfrm>
              <a:off x="359175" y="637250"/>
              <a:ext cx="255300" cy="78000"/>
              <a:chOff x="648300" y="324950"/>
              <a:chExt cx="255300" cy="78000"/>
            </a:xfrm>
          </p:grpSpPr>
          <p:cxnSp>
            <p:nvCxnSpPr>
              <p:cNvPr id="605" name="Google Shape;605;p42"/>
              <p:cNvCxnSpPr/>
              <p:nvPr/>
            </p:nvCxnSpPr>
            <p:spPr>
              <a:xfrm flipH="1" rot="10800000">
                <a:off x="648300" y="324950"/>
                <a:ext cx="127800" cy="78000"/>
              </a:xfrm>
              <a:prstGeom prst="straightConnector1">
                <a:avLst/>
              </a:prstGeom>
              <a:noFill/>
              <a:ln cap="rnd" cmpd="sng" w="28575">
                <a:solidFill>
                  <a:schemeClr val="lt1"/>
                </a:solidFill>
                <a:prstDash val="solid"/>
                <a:round/>
                <a:headEnd len="med" w="med" type="none"/>
                <a:tailEnd len="med" w="med" type="none"/>
              </a:ln>
            </p:spPr>
          </p:cxnSp>
          <p:cxnSp>
            <p:nvCxnSpPr>
              <p:cNvPr id="606" name="Google Shape;606;p42"/>
              <p:cNvCxnSpPr/>
              <p:nvPr/>
            </p:nvCxnSpPr>
            <p:spPr>
              <a:xfrm rot="10800000">
                <a:off x="776100" y="324950"/>
                <a:ext cx="127500" cy="78000"/>
              </a:xfrm>
              <a:prstGeom prst="straightConnector1">
                <a:avLst/>
              </a:prstGeom>
              <a:noFill/>
              <a:ln cap="rnd" cmpd="sng" w="28575">
                <a:solidFill>
                  <a:schemeClr val="lt1"/>
                </a:solidFill>
                <a:prstDash val="solid"/>
                <a:round/>
                <a:headEnd len="med" w="med" type="none"/>
                <a:tailEnd len="med" w="med" type="none"/>
              </a:ln>
            </p:spPr>
          </p:cxnSp>
        </p:grpSp>
        <p:sp>
          <p:nvSpPr>
            <p:cNvPr id="607" name="Google Shape;607;p42"/>
            <p:cNvSpPr/>
            <p:nvPr/>
          </p:nvSpPr>
          <p:spPr>
            <a:xfrm>
              <a:off x="404725" y="637250"/>
              <a:ext cx="166500" cy="194400"/>
            </a:xfrm>
            <a:custGeom>
              <a:rect b="b" l="l" r="r" t="t"/>
              <a:pathLst>
                <a:path extrusionOk="0" h="7776" w="6660">
                  <a:moveTo>
                    <a:pt x="0" y="2108"/>
                  </a:moveTo>
                  <a:lnTo>
                    <a:pt x="2" y="7776"/>
                  </a:lnTo>
                  <a:lnTo>
                    <a:pt x="6566" y="7776"/>
                  </a:lnTo>
                  <a:lnTo>
                    <a:pt x="6660" y="2108"/>
                  </a:lnTo>
                  <a:lnTo>
                    <a:pt x="3250" y="0"/>
                  </a:lnTo>
                  <a:close/>
                </a:path>
              </a:pathLst>
            </a:custGeom>
            <a:noFill/>
            <a:ln cap="flat" cmpd="sng" w="28575">
              <a:solidFill>
                <a:schemeClr val="lt1"/>
              </a:solidFill>
              <a:prstDash val="solid"/>
              <a:round/>
              <a:headEnd len="med" w="med" type="none"/>
              <a:tailEnd len="med" w="med" type="none"/>
            </a:ln>
          </p:spPr>
        </p:sp>
      </p:grpSp>
      <p:grpSp>
        <p:nvGrpSpPr>
          <p:cNvPr id="608" name="Google Shape;608;p42"/>
          <p:cNvGrpSpPr/>
          <p:nvPr/>
        </p:nvGrpSpPr>
        <p:grpSpPr>
          <a:xfrm>
            <a:off x="223704" y="2465582"/>
            <a:ext cx="176342" cy="159500"/>
            <a:chOff x="518158" y="1088300"/>
            <a:chExt cx="176342" cy="159500"/>
          </a:xfrm>
        </p:grpSpPr>
        <p:cxnSp>
          <p:nvCxnSpPr>
            <p:cNvPr id="609" name="Google Shape;609;p42"/>
            <p:cNvCxnSpPr/>
            <p:nvPr/>
          </p:nvCxnSpPr>
          <p:spPr>
            <a:xfrm>
              <a:off x="518158" y="1183900"/>
              <a:ext cx="0" cy="63900"/>
            </a:xfrm>
            <a:prstGeom prst="straightConnector1">
              <a:avLst/>
            </a:prstGeom>
            <a:noFill/>
            <a:ln cap="rnd" cmpd="sng" w="28575">
              <a:solidFill>
                <a:schemeClr val="lt1"/>
              </a:solidFill>
              <a:prstDash val="solid"/>
              <a:round/>
              <a:headEnd len="med" w="med" type="none"/>
              <a:tailEnd len="med" w="med" type="none"/>
            </a:ln>
          </p:spPr>
        </p:cxnSp>
        <p:cxnSp>
          <p:nvCxnSpPr>
            <p:cNvPr id="610" name="Google Shape;610;p42"/>
            <p:cNvCxnSpPr/>
            <p:nvPr/>
          </p:nvCxnSpPr>
          <p:spPr>
            <a:xfrm>
              <a:off x="606329" y="1137700"/>
              <a:ext cx="0" cy="110100"/>
            </a:xfrm>
            <a:prstGeom prst="straightConnector1">
              <a:avLst/>
            </a:prstGeom>
            <a:noFill/>
            <a:ln cap="rnd" cmpd="sng" w="28575">
              <a:solidFill>
                <a:schemeClr val="lt1"/>
              </a:solidFill>
              <a:prstDash val="solid"/>
              <a:round/>
              <a:headEnd len="med" w="med" type="none"/>
              <a:tailEnd len="med" w="med" type="none"/>
            </a:ln>
          </p:spPr>
        </p:cxnSp>
        <p:cxnSp>
          <p:nvCxnSpPr>
            <p:cNvPr id="611" name="Google Shape;611;p42"/>
            <p:cNvCxnSpPr/>
            <p:nvPr/>
          </p:nvCxnSpPr>
          <p:spPr>
            <a:xfrm>
              <a:off x="694500" y="1088300"/>
              <a:ext cx="0" cy="159300"/>
            </a:xfrm>
            <a:prstGeom prst="straightConnector1">
              <a:avLst/>
            </a:prstGeom>
            <a:noFill/>
            <a:ln cap="rnd" cmpd="sng" w="28575">
              <a:solidFill>
                <a:schemeClr val="lt1"/>
              </a:solidFill>
              <a:prstDash val="solid"/>
              <a:round/>
              <a:headEnd len="med" w="med" type="none"/>
              <a:tailEnd len="med" w="med" type="none"/>
            </a:ln>
          </p:spPr>
        </p:cxnSp>
      </p:grpSp>
      <p:grpSp>
        <p:nvGrpSpPr>
          <p:cNvPr id="612" name="Google Shape;612;p42"/>
          <p:cNvGrpSpPr/>
          <p:nvPr/>
        </p:nvGrpSpPr>
        <p:grpSpPr>
          <a:xfrm>
            <a:off x="223675" y="3084858"/>
            <a:ext cx="176400" cy="263091"/>
            <a:chOff x="519725" y="1778180"/>
            <a:chExt cx="176400" cy="263091"/>
          </a:xfrm>
        </p:grpSpPr>
        <p:sp>
          <p:nvSpPr>
            <p:cNvPr id="613" name="Google Shape;613;p42"/>
            <p:cNvSpPr/>
            <p:nvPr/>
          </p:nvSpPr>
          <p:spPr>
            <a:xfrm>
              <a:off x="564482" y="1778180"/>
              <a:ext cx="87000" cy="87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2"/>
            <p:cNvSpPr/>
            <p:nvPr/>
          </p:nvSpPr>
          <p:spPr>
            <a:xfrm rot="5400000">
              <a:off x="519725" y="1864870"/>
              <a:ext cx="176400" cy="176400"/>
            </a:xfrm>
            <a:prstGeom prst="pie">
              <a:avLst>
                <a:gd fmla="val 5432773" name="adj1"/>
                <a:gd fmla="val 1620000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5" name="Google Shape;615;p42"/>
          <p:cNvGrpSpPr/>
          <p:nvPr/>
        </p:nvGrpSpPr>
        <p:grpSpPr>
          <a:xfrm>
            <a:off x="218275" y="3807724"/>
            <a:ext cx="187200" cy="159600"/>
            <a:chOff x="508825" y="2429151"/>
            <a:chExt cx="187200" cy="159600"/>
          </a:xfrm>
        </p:grpSpPr>
        <p:sp>
          <p:nvSpPr>
            <p:cNvPr id="616" name="Google Shape;616;p42"/>
            <p:cNvSpPr/>
            <p:nvPr/>
          </p:nvSpPr>
          <p:spPr>
            <a:xfrm>
              <a:off x="508825" y="2429151"/>
              <a:ext cx="187200" cy="159600"/>
            </a:xfrm>
            <a:prstGeom prst="snip1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2"/>
            <p:cNvSpPr/>
            <p:nvPr/>
          </p:nvSpPr>
          <p:spPr>
            <a:xfrm>
              <a:off x="644725" y="2430650"/>
              <a:ext cx="48825" cy="52400"/>
            </a:xfrm>
            <a:custGeom>
              <a:rect b="b" l="l" r="r" t="t"/>
              <a:pathLst>
                <a:path extrusionOk="0" h="2096" w="1953">
                  <a:moveTo>
                    <a:pt x="0" y="0"/>
                  </a:moveTo>
                  <a:lnTo>
                    <a:pt x="1024" y="167"/>
                  </a:lnTo>
                  <a:lnTo>
                    <a:pt x="1905" y="1286"/>
                  </a:lnTo>
                  <a:lnTo>
                    <a:pt x="1953" y="2096"/>
                  </a:lnTo>
                  <a:lnTo>
                    <a:pt x="24" y="2096"/>
                  </a:lnTo>
                  <a:close/>
                </a:path>
              </a:pathLst>
            </a:custGeom>
            <a:solidFill>
              <a:schemeClr val="lt1"/>
            </a:solidFill>
            <a:ln cap="flat" cmpd="sng" w="28575">
              <a:solidFill>
                <a:schemeClr val="lt1"/>
              </a:solidFill>
              <a:prstDash val="solid"/>
              <a:round/>
              <a:headEnd len="med" w="med" type="none"/>
              <a:tailEnd len="med" w="med" type="none"/>
            </a:ln>
          </p:spPr>
        </p:sp>
      </p:grpSp>
      <p:grpSp>
        <p:nvGrpSpPr>
          <p:cNvPr id="618" name="Google Shape;618;p42"/>
          <p:cNvGrpSpPr/>
          <p:nvPr/>
        </p:nvGrpSpPr>
        <p:grpSpPr>
          <a:xfrm>
            <a:off x="223675" y="4427100"/>
            <a:ext cx="176400" cy="176400"/>
            <a:chOff x="514225" y="2875375"/>
            <a:chExt cx="176400" cy="176400"/>
          </a:xfrm>
        </p:grpSpPr>
        <p:sp>
          <p:nvSpPr>
            <p:cNvPr id="619" name="Google Shape;619;p42"/>
            <p:cNvSpPr/>
            <p:nvPr/>
          </p:nvSpPr>
          <p:spPr>
            <a:xfrm>
              <a:off x="514225" y="2875375"/>
              <a:ext cx="176400" cy="1764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0" name="Google Shape;620;p42"/>
            <p:cNvCxnSpPr/>
            <p:nvPr/>
          </p:nvCxnSpPr>
          <p:spPr>
            <a:xfrm>
              <a:off x="602425" y="2922150"/>
              <a:ext cx="0" cy="46500"/>
            </a:xfrm>
            <a:prstGeom prst="straightConnector1">
              <a:avLst/>
            </a:prstGeom>
            <a:noFill/>
            <a:ln cap="rnd" cmpd="sng" w="28575">
              <a:solidFill>
                <a:schemeClr val="lt1"/>
              </a:solidFill>
              <a:prstDash val="solid"/>
              <a:round/>
              <a:headEnd len="med" w="med" type="none"/>
              <a:tailEnd len="med" w="med" type="none"/>
            </a:ln>
          </p:spPr>
        </p:cxnSp>
        <p:cxnSp>
          <p:nvCxnSpPr>
            <p:cNvPr id="621" name="Google Shape;621;p42"/>
            <p:cNvCxnSpPr/>
            <p:nvPr/>
          </p:nvCxnSpPr>
          <p:spPr>
            <a:xfrm rot="10800000">
              <a:off x="602450" y="2968650"/>
              <a:ext cx="38700" cy="0"/>
            </a:xfrm>
            <a:prstGeom prst="straightConnector1">
              <a:avLst/>
            </a:prstGeom>
            <a:noFill/>
            <a:ln cap="rnd" cmpd="sng" w="28575">
              <a:solidFill>
                <a:schemeClr val="lt1"/>
              </a:solidFill>
              <a:prstDash val="solid"/>
              <a:round/>
              <a:headEnd len="med" w="med" type="none"/>
              <a:tailEnd len="med" w="med" type="none"/>
            </a:ln>
          </p:spPr>
        </p:cxnSp>
      </p:grpSp>
      <p:sp>
        <p:nvSpPr>
          <p:cNvPr id="622" name="Google Shape;622;p42"/>
          <p:cNvSpPr txBox="1"/>
          <p:nvPr>
            <p:ph idx="1" type="subTitle"/>
          </p:nvPr>
        </p:nvSpPr>
        <p:spPr>
          <a:xfrm>
            <a:off x="2596175" y="2226025"/>
            <a:ext cx="4599600" cy="154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Declare three variables that holds information about a restaurant: the rating, name, and whether the </a:t>
            </a:r>
            <a:r>
              <a:rPr lang="en">
                <a:solidFill>
                  <a:schemeClr val="dk1"/>
                </a:solidFill>
              </a:rPr>
              <a:t>restaurant</a:t>
            </a:r>
            <a:r>
              <a:rPr lang="en">
                <a:solidFill>
                  <a:schemeClr val="dk1"/>
                </a:solidFill>
              </a:rPr>
              <a:t> is full. The </a:t>
            </a:r>
            <a:r>
              <a:rPr lang="en">
                <a:solidFill>
                  <a:schemeClr val="dk1"/>
                </a:solidFill>
              </a:rPr>
              <a:t>restaurant</a:t>
            </a:r>
            <a:r>
              <a:rPr lang="en">
                <a:solidFill>
                  <a:schemeClr val="dk1"/>
                </a:solidFill>
              </a:rPr>
              <a:t> is named “Python Cafe,” has a 4.9 star rating, and is not full. Declare the variables and its values.</a:t>
            </a:r>
            <a:endParaRPr>
              <a:solidFill>
                <a:schemeClr val="dk1"/>
              </a:solidFill>
            </a:endParaRPr>
          </a:p>
        </p:txBody>
      </p:sp>
      <p:sp>
        <p:nvSpPr>
          <p:cNvPr id="623" name="Google Shape;623;p42">
            <a:hlinkClick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4" name="Google Shape;624;p42"/>
          <p:cNvGrpSpPr/>
          <p:nvPr/>
        </p:nvGrpSpPr>
        <p:grpSpPr>
          <a:xfrm rot="10800000">
            <a:off x="8745326" y="4425438"/>
            <a:ext cx="119400" cy="54900"/>
            <a:chOff x="8645564" y="4373138"/>
            <a:chExt cx="119400" cy="54900"/>
          </a:xfrm>
        </p:grpSpPr>
        <p:cxnSp>
          <p:nvCxnSpPr>
            <p:cNvPr id="625" name="Google Shape;625;p42"/>
            <p:cNvCxnSpPr/>
            <p:nvPr/>
          </p:nvCxnSpPr>
          <p:spPr>
            <a:xfrm>
              <a:off x="8707064" y="43731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626" name="Google Shape;626;p42"/>
            <p:cNvCxnSpPr/>
            <p:nvPr/>
          </p:nvCxnSpPr>
          <p:spPr>
            <a:xfrm flipH="1">
              <a:off x="8645564" y="43731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627" name="Google Shape;627;p42">
            <a:hlinkClick/>
          </p:cNvPr>
          <p:cNvSpPr/>
          <p:nvPr/>
        </p:nvSpPr>
        <p:spPr>
          <a:xfrm>
            <a:off x="114725" y="299560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2">
            <a:hlinkClick/>
          </p:cNvPr>
          <p:cNvSpPr/>
          <p:nvPr/>
        </p:nvSpPr>
        <p:spPr>
          <a:xfrm>
            <a:off x="131850" y="371135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2">
            <a:hlinkClick/>
          </p:cNvPr>
          <p:cNvSpPr/>
          <p:nvPr/>
        </p:nvSpPr>
        <p:spPr>
          <a:xfrm>
            <a:off x="131850" y="4313988"/>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2">
            <a:hlinkClick/>
          </p:cNvPr>
          <p:cNvSpPr/>
          <p:nvPr/>
        </p:nvSpPr>
        <p:spPr>
          <a:xfrm>
            <a:off x="131838" y="23665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2">
            <a:hlinkClick action="ppaction://hlinksldjump" r:id="rId3"/>
          </p:cNvPr>
          <p:cNvSpPr/>
          <p:nvPr/>
        </p:nvSpPr>
        <p:spPr>
          <a:xfrm>
            <a:off x="131838" y="17419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2">
            <a:hlinkClick action="ppaction://hlinkshowjump?jump=previousslide"/>
          </p:cNvPr>
          <p:cNvSpPr/>
          <p:nvPr/>
        </p:nvSpPr>
        <p:spPr>
          <a:xfrm>
            <a:off x="8654437" y="3856175"/>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3" name="Google Shape;633;p42"/>
          <p:cNvGrpSpPr/>
          <p:nvPr/>
        </p:nvGrpSpPr>
        <p:grpSpPr>
          <a:xfrm>
            <a:off x="8745348" y="3979338"/>
            <a:ext cx="119400" cy="54900"/>
            <a:chOff x="8745348" y="3979338"/>
            <a:chExt cx="119400" cy="54900"/>
          </a:xfrm>
        </p:grpSpPr>
        <p:cxnSp>
          <p:nvCxnSpPr>
            <p:cNvPr id="634" name="Google Shape;634;p42">
              <a:hlinkClick action="ppaction://hlinkshowjump?jump=previousslide"/>
            </p:cNvPr>
            <p:cNvCxnSpPr/>
            <p:nvPr/>
          </p:nvCxnSpPr>
          <p:spPr>
            <a:xfrm>
              <a:off x="8806848" y="39793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635" name="Google Shape;635;p42">
              <a:hlinkClick action="ppaction://hlinkshowjump?jump=previousslide"/>
            </p:cNvPr>
            <p:cNvCxnSpPr/>
            <p:nvPr/>
          </p:nvCxnSpPr>
          <p:spPr>
            <a:xfrm flipH="1">
              <a:off x="8745348" y="39793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636" name="Google Shape;636;p42"/>
          <p:cNvSpPr txBox="1"/>
          <p:nvPr>
            <p:ph type="title"/>
          </p:nvPr>
        </p:nvSpPr>
        <p:spPr>
          <a:xfrm>
            <a:off x="2606025" y="815000"/>
            <a:ext cx="4599600" cy="126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a:t>Example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grpSp>
        <p:nvGrpSpPr>
          <p:cNvPr id="641" name="Google Shape;641;p43"/>
          <p:cNvGrpSpPr/>
          <p:nvPr/>
        </p:nvGrpSpPr>
        <p:grpSpPr>
          <a:xfrm>
            <a:off x="192327" y="335373"/>
            <a:ext cx="239095" cy="171413"/>
            <a:chOff x="-1593925" y="-140225"/>
            <a:chExt cx="331800" cy="237875"/>
          </a:xfrm>
        </p:grpSpPr>
        <p:cxnSp>
          <p:nvCxnSpPr>
            <p:cNvPr id="642" name="Google Shape;642;p43"/>
            <p:cNvCxnSpPr/>
            <p:nvPr/>
          </p:nvCxnSpPr>
          <p:spPr>
            <a:xfrm>
              <a:off x="-1593925" y="-140225"/>
              <a:ext cx="331800" cy="0"/>
            </a:xfrm>
            <a:prstGeom prst="straightConnector1">
              <a:avLst/>
            </a:prstGeom>
            <a:noFill/>
            <a:ln cap="rnd" cmpd="sng" w="28575">
              <a:solidFill>
                <a:schemeClr val="lt1"/>
              </a:solidFill>
              <a:prstDash val="solid"/>
              <a:round/>
              <a:headEnd len="med" w="med" type="none"/>
              <a:tailEnd len="med" w="med" type="none"/>
            </a:ln>
          </p:spPr>
        </p:cxnSp>
        <p:cxnSp>
          <p:nvCxnSpPr>
            <p:cNvPr id="643" name="Google Shape;643;p43"/>
            <p:cNvCxnSpPr/>
            <p:nvPr/>
          </p:nvCxnSpPr>
          <p:spPr>
            <a:xfrm>
              <a:off x="-1593925" y="-21287"/>
              <a:ext cx="331800" cy="0"/>
            </a:xfrm>
            <a:prstGeom prst="straightConnector1">
              <a:avLst/>
            </a:prstGeom>
            <a:noFill/>
            <a:ln cap="rnd" cmpd="sng" w="28575">
              <a:solidFill>
                <a:schemeClr val="lt1"/>
              </a:solidFill>
              <a:prstDash val="solid"/>
              <a:round/>
              <a:headEnd len="med" w="med" type="none"/>
              <a:tailEnd len="med" w="med" type="none"/>
            </a:ln>
          </p:spPr>
        </p:cxnSp>
        <p:cxnSp>
          <p:nvCxnSpPr>
            <p:cNvPr id="644" name="Google Shape;644;p43"/>
            <p:cNvCxnSpPr/>
            <p:nvPr/>
          </p:nvCxnSpPr>
          <p:spPr>
            <a:xfrm>
              <a:off x="-1593925" y="97650"/>
              <a:ext cx="331800" cy="0"/>
            </a:xfrm>
            <a:prstGeom prst="straightConnector1">
              <a:avLst/>
            </a:prstGeom>
            <a:noFill/>
            <a:ln cap="rnd" cmpd="sng" w="28575">
              <a:solidFill>
                <a:schemeClr val="lt1"/>
              </a:solidFill>
              <a:prstDash val="solid"/>
              <a:round/>
              <a:headEnd len="med" w="med" type="none"/>
              <a:tailEnd len="med" w="med" type="none"/>
            </a:ln>
          </p:spPr>
        </p:cxnSp>
      </p:grpSp>
      <p:sp>
        <p:nvSpPr>
          <p:cNvPr id="645" name="Google Shape;645;p43"/>
          <p:cNvSpPr/>
          <p:nvPr/>
        </p:nvSpPr>
        <p:spPr>
          <a:xfrm rot="-5400000">
            <a:off x="181950" y="2218475"/>
            <a:ext cx="423000" cy="653700"/>
          </a:xfrm>
          <a:prstGeom prst="round2SameRect">
            <a:avLst>
              <a:gd fmla="val 5000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6" name="Google Shape;646;p43"/>
          <p:cNvGrpSpPr/>
          <p:nvPr/>
        </p:nvGrpSpPr>
        <p:grpSpPr>
          <a:xfrm>
            <a:off x="192331" y="1823751"/>
            <a:ext cx="239088" cy="182056"/>
            <a:chOff x="359175" y="637250"/>
            <a:chExt cx="255300" cy="194400"/>
          </a:xfrm>
        </p:grpSpPr>
        <p:grpSp>
          <p:nvGrpSpPr>
            <p:cNvPr id="647" name="Google Shape;647;p43"/>
            <p:cNvGrpSpPr/>
            <p:nvPr/>
          </p:nvGrpSpPr>
          <p:grpSpPr>
            <a:xfrm>
              <a:off x="359175" y="637250"/>
              <a:ext cx="255300" cy="78000"/>
              <a:chOff x="648300" y="324950"/>
              <a:chExt cx="255300" cy="78000"/>
            </a:xfrm>
          </p:grpSpPr>
          <p:cxnSp>
            <p:nvCxnSpPr>
              <p:cNvPr id="648" name="Google Shape;648;p43"/>
              <p:cNvCxnSpPr/>
              <p:nvPr/>
            </p:nvCxnSpPr>
            <p:spPr>
              <a:xfrm flipH="1" rot="10800000">
                <a:off x="648300" y="324950"/>
                <a:ext cx="127800" cy="78000"/>
              </a:xfrm>
              <a:prstGeom prst="straightConnector1">
                <a:avLst/>
              </a:prstGeom>
              <a:noFill/>
              <a:ln cap="rnd" cmpd="sng" w="28575">
                <a:solidFill>
                  <a:schemeClr val="lt1"/>
                </a:solidFill>
                <a:prstDash val="solid"/>
                <a:round/>
                <a:headEnd len="med" w="med" type="none"/>
                <a:tailEnd len="med" w="med" type="none"/>
              </a:ln>
            </p:spPr>
          </p:cxnSp>
          <p:cxnSp>
            <p:nvCxnSpPr>
              <p:cNvPr id="649" name="Google Shape;649;p43"/>
              <p:cNvCxnSpPr/>
              <p:nvPr/>
            </p:nvCxnSpPr>
            <p:spPr>
              <a:xfrm rot="10800000">
                <a:off x="776100" y="324950"/>
                <a:ext cx="127500" cy="78000"/>
              </a:xfrm>
              <a:prstGeom prst="straightConnector1">
                <a:avLst/>
              </a:prstGeom>
              <a:noFill/>
              <a:ln cap="rnd" cmpd="sng" w="28575">
                <a:solidFill>
                  <a:schemeClr val="lt1"/>
                </a:solidFill>
                <a:prstDash val="solid"/>
                <a:round/>
                <a:headEnd len="med" w="med" type="none"/>
                <a:tailEnd len="med" w="med" type="none"/>
              </a:ln>
            </p:spPr>
          </p:cxnSp>
        </p:grpSp>
        <p:sp>
          <p:nvSpPr>
            <p:cNvPr id="650" name="Google Shape;650;p43"/>
            <p:cNvSpPr/>
            <p:nvPr/>
          </p:nvSpPr>
          <p:spPr>
            <a:xfrm>
              <a:off x="404725" y="637250"/>
              <a:ext cx="166500" cy="194400"/>
            </a:xfrm>
            <a:custGeom>
              <a:rect b="b" l="l" r="r" t="t"/>
              <a:pathLst>
                <a:path extrusionOk="0" h="7776" w="6660">
                  <a:moveTo>
                    <a:pt x="0" y="2108"/>
                  </a:moveTo>
                  <a:lnTo>
                    <a:pt x="2" y="7776"/>
                  </a:lnTo>
                  <a:lnTo>
                    <a:pt x="6566" y="7776"/>
                  </a:lnTo>
                  <a:lnTo>
                    <a:pt x="6660" y="2108"/>
                  </a:lnTo>
                  <a:lnTo>
                    <a:pt x="3250" y="0"/>
                  </a:lnTo>
                  <a:close/>
                </a:path>
              </a:pathLst>
            </a:custGeom>
            <a:noFill/>
            <a:ln cap="flat" cmpd="sng" w="28575">
              <a:solidFill>
                <a:schemeClr val="lt1"/>
              </a:solidFill>
              <a:prstDash val="solid"/>
              <a:round/>
              <a:headEnd len="med" w="med" type="none"/>
              <a:tailEnd len="med" w="med" type="none"/>
            </a:ln>
          </p:spPr>
        </p:sp>
      </p:grpSp>
      <p:grpSp>
        <p:nvGrpSpPr>
          <p:cNvPr id="651" name="Google Shape;651;p43"/>
          <p:cNvGrpSpPr/>
          <p:nvPr/>
        </p:nvGrpSpPr>
        <p:grpSpPr>
          <a:xfrm>
            <a:off x="223704" y="2465582"/>
            <a:ext cx="176342" cy="159500"/>
            <a:chOff x="518158" y="1088300"/>
            <a:chExt cx="176342" cy="159500"/>
          </a:xfrm>
        </p:grpSpPr>
        <p:cxnSp>
          <p:nvCxnSpPr>
            <p:cNvPr id="652" name="Google Shape;652;p43"/>
            <p:cNvCxnSpPr/>
            <p:nvPr/>
          </p:nvCxnSpPr>
          <p:spPr>
            <a:xfrm>
              <a:off x="518158" y="1183900"/>
              <a:ext cx="0" cy="63900"/>
            </a:xfrm>
            <a:prstGeom prst="straightConnector1">
              <a:avLst/>
            </a:prstGeom>
            <a:noFill/>
            <a:ln cap="rnd" cmpd="sng" w="28575">
              <a:solidFill>
                <a:schemeClr val="lt1"/>
              </a:solidFill>
              <a:prstDash val="solid"/>
              <a:round/>
              <a:headEnd len="med" w="med" type="none"/>
              <a:tailEnd len="med" w="med" type="none"/>
            </a:ln>
          </p:spPr>
        </p:cxnSp>
        <p:cxnSp>
          <p:nvCxnSpPr>
            <p:cNvPr id="653" name="Google Shape;653;p43"/>
            <p:cNvCxnSpPr/>
            <p:nvPr/>
          </p:nvCxnSpPr>
          <p:spPr>
            <a:xfrm>
              <a:off x="606329" y="1137700"/>
              <a:ext cx="0" cy="110100"/>
            </a:xfrm>
            <a:prstGeom prst="straightConnector1">
              <a:avLst/>
            </a:prstGeom>
            <a:noFill/>
            <a:ln cap="rnd" cmpd="sng" w="28575">
              <a:solidFill>
                <a:schemeClr val="lt1"/>
              </a:solidFill>
              <a:prstDash val="solid"/>
              <a:round/>
              <a:headEnd len="med" w="med" type="none"/>
              <a:tailEnd len="med" w="med" type="none"/>
            </a:ln>
          </p:spPr>
        </p:cxnSp>
        <p:cxnSp>
          <p:nvCxnSpPr>
            <p:cNvPr id="654" name="Google Shape;654;p43"/>
            <p:cNvCxnSpPr/>
            <p:nvPr/>
          </p:nvCxnSpPr>
          <p:spPr>
            <a:xfrm>
              <a:off x="694500" y="1088300"/>
              <a:ext cx="0" cy="159300"/>
            </a:xfrm>
            <a:prstGeom prst="straightConnector1">
              <a:avLst/>
            </a:prstGeom>
            <a:noFill/>
            <a:ln cap="rnd" cmpd="sng" w="28575">
              <a:solidFill>
                <a:schemeClr val="lt1"/>
              </a:solidFill>
              <a:prstDash val="solid"/>
              <a:round/>
              <a:headEnd len="med" w="med" type="none"/>
              <a:tailEnd len="med" w="med" type="none"/>
            </a:ln>
          </p:spPr>
        </p:cxnSp>
      </p:grpSp>
      <p:grpSp>
        <p:nvGrpSpPr>
          <p:cNvPr id="655" name="Google Shape;655;p43"/>
          <p:cNvGrpSpPr/>
          <p:nvPr/>
        </p:nvGrpSpPr>
        <p:grpSpPr>
          <a:xfrm>
            <a:off x="223675" y="3084858"/>
            <a:ext cx="176400" cy="263091"/>
            <a:chOff x="519725" y="1778180"/>
            <a:chExt cx="176400" cy="263091"/>
          </a:xfrm>
        </p:grpSpPr>
        <p:sp>
          <p:nvSpPr>
            <p:cNvPr id="656" name="Google Shape;656;p43"/>
            <p:cNvSpPr/>
            <p:nvPr/>
          </p:nvSpPr>
          <p:spPr>
            <a:xfrm>
              <a:off x="564482" y="1778180"/>
              <a:ext cx="87000" cy="870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3"/>
            <p:cNvSpPr/>
            <p:nvPr/>
          </p:nvSpPr>
          <p:spPr>
            <a:xfrm rot="5400000">
              <a:off x="519725" y="1864870"/>
              <a:ext cx="176400" cy="176400"/>
            </a:xfrm>
            <a:prstGeom prst="pie">
              <a:avLst>
                <a:gd fmla="val 5432773" name="adj1"/>
                <a:gd fmla="val 1620000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43"/>
          <p:cNvGrpSpPr/>
          <p:nvPr/>
        </p:nvGrpSpPr>
        <p:grpSpPr>
          <a:xfrm>
            <a:off x="218275" y="3807724"/>
            <a:ext cx="187200" cy="159600"/>
            <a:chOff x="508825" y="2429151"/>
            <a:chExt cx="187200" cy="159600"/>
          </a:xfrm>
        </p:grpSpPr>
        <p:sp>
          <p:nvSpPr>
            <p:cNvPr id="659" name="Google Shape;659;p43"/>
            <p:cNvSpPr/>
            <p:nvPr/>
          </p:nvSpPr>
          <p:spPr>
            <a:xfrm>
              <a:off x="508825" y="2429151"/>
              <a:ext cx="187200" cy="159600"/>
            </a:xfrm>
            <a:prstGeom prst="snip1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3"/>
            <p:cNvSpPr/>
            <p:nvPr/>
          </p:nvSpPr>
          <p:spPr>
            <a:xfrm>
              <a:off x="644725" y="2430650"/>
              <a:ext cx="48825" cy="52400"/>
            </a:xfrm>
            <a:custGeom>
              <a:rect b="b" l="l" r="r" t="t"/>
              <a:pathLst>
                <a:path extrusionOk="0" h="2096" w="1953">
                  <a:moveTo>
                    <a:pt x="0" y="0"/>
                  </a:moveTo>
                  <a:lnTo>
                    <a:pt x="1024" y="167"/>
                  </a:lnTo>
                  <a:lnTo>
                    <a:pt x="1905" y="1286"/>
                  </a:lnTo>
                  <a:lnTo>
                    <a:pt x="1953" y="2096"/>
                  </a:lnTo>
                  <a:lnTo>
                    <a:pt x="24" y="2096"/>
                  </a:lnTo>
                  <a:close/>
                </a:path>
              </a:pathLst>
            </a:custGeom>
            <a:solidFill>
              <a:schemeClr val="lt1"/>
            </a:solidFill>
            <a:ln cap="flat" cmpd="sng" w="28575">
              <a:solidFill>
                <a:schemeClr val="lt1"/>
              </a:solidFill>
              <a:prstDash val="solid"/>
              <a:round/>
              <a:headEnd len="med" w="med" type="none"/>
              <a:tailEnd len="med" w="med" type="none"/>
            </a:ln>
          </p:spPr>
        </p:sp>
      </p:grpSp>
      <p:grpSp>
        <p:nvGrpSpPr>
          <p:cNvPr id="661" name="Google Shape;661;p43"/>
          <p:cNvGrpSpPr/>
          <p:nvPr/>
        </p:nvGrpSpPr>
        <p:grpSpPr>
          <a:xfrm>
            <a:off x="223675" y="4427100"/>
            <a:ext cx="176400" cy="176400"/>
            <a:chOff x="514225" y="2875375"/>
            <a:chExt cx="176400" cy="176400"/>
          </a:xfrm>
        </p:grpSpPr>
        <p:sp>
          <p:nvSpPr>
            <p:cNvPr id="662" name="Google Shape;662;p43"/>
            <p:cNvSpPr/>
            <p:nvPr/>
          </p:nvSpPr>
          <p:spPr>
            <a:xfrm>
              <a:off x="514225" y="2875375"/>
              <a:ext cx="176400" cy="176400"/>
            </a:xfrm>
            <a:prstGeom prst="ellipse">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3" name="Google Shape;663;p43"/>
            <p:cNvCxnSpPr/>
            <p:nvPr/>
          </p:nvCxnSpPr>
          <p:spPr>
            <a:xfrm>
              <a:off x="602425" y="2922150"/>
              <a:ext cx="0" cy="46500"/>
            </a:xfrm>
            <a:prstGeom prst="straightConnector1">
              <a:avLst/>
            </a:prstGeom>
            <a:noFill/>
            <a:ln cap="rnd" cmpd="sng" w="28575">
              <a:solidFill>
                <a:schemeClr val="lt1"/>
              </a:solidFill>
              <a:prstDash val="solid"/>
              <a:round/>
              <a:headEnd len="med" w="med" type="none"/>
              <a:tailEnd len="med" w="med" type="none"/>
            </a:ln>
          </p:spPr>
        </p:cxnSp>
        <p:cxnSp>
          <p:nvCxnSpPr>
            <p:cNvPr id="664" name="Google Shape;664;p43"/>
            <p:cNvCxnSpPr/>
            <p:nvPr/>
          </p:nvCxnSpPr>
          <p:spPr>
            <a:xfrm rot="10800000">
              <a:off x="602450" y="2968650"/>
              <a:ext cx="38700" cy="0"/>
            </a:xfrm>
            <a:prstGeom prst="straightConnector1">
              <a:avLst/>
            </a:prstGeom>
            <a:noFill/>
            <a:ln cap="rnd" cmpd="sng" w="28575">
              <a:solidFill>
                <a:schemeClr val="lt1"/>
              </a:solidFill>
              <a:prstDash val="solid"/>
              <a:round/>
              <a:headEnd len="med" w="med" type="none"/>
              <a:tailEnd len="med" w="med" type="none"/>
            </a:ln>
          </p:spPr>
        </p:cxnSp>
      </p:grpSp>
      <p:sp>
        <p:nvSpPr>
          <p:cNvPr id="665" name="Google Shape;665;p43">
            <a:hlinkClick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6" name="Google Shape;666;p43"/>
          <p:cNvGrpSpPr/>
          <p:nvPr/>
        </p:nvGrpSpPr>
        <p:grpSpPr>
          <a:xfrm rot="10800000">
            <a:off x="8745326" y="4425438"/>
            <a:ext cx="119400" cy="54900"/>
            <a:chOff x="8645564" y="4373138"/>
            <a:chExt cx="119400" cy="54900"/>
          </a:xfrm>
        </p:grpSpPr>
        <p:cxnSp>
          <p:nvCxnSpPr>
            <p:cNvPr id="667" name="Google Shape;667;p43"/>
            <p:cNvCxnSpPr/>
            <p:nvPr/>
          </p:nvCxnSpPr>
          <p:spPr>
            <a:xfrm>
              <a:off x="8707064" y="43731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668" name="Google Shape;668;p43"/>
            <p:cNvCxnSpPr/>
            <p:nvPr/>
          </p:nvCxnSpPr>
          <p:spPr>
            <a:xfrm flipH="1">
              <a:off x="8645564" y="43731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669" name="Google Shape;669;p43">
            <a:hlinkClick/>
          </p:cNvPr>
          <p:cNvSpPr/>
          <p:nvPr/>
        </p:nvSpPr>
        <p:spPr>
          <a:xfrm>
            <a:off x="114725" y="299560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3">
            <a:hlinkClick/>
          </p:cNvPr>
          <p:cNvSpPr/>
          <p:nvPr/>
        </p:nvSpPr>
        <p:spPr>
          <a:xfrm>
            <a:off x="131850" y="3711350"/>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3">
            <a:hlinkClick/>
          </p:cNvPr>
          <p:cNvSpPr/>
          <p:nvPr/>
        </p:nvSpPr>
        <p:spPr>
          <a:xfrm>
            <a:off x="131850" y="4313988"/>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3">
            <a:hlinkClick/>
          </p:cNvPr>
          <p:cNvSpPr/>
          <p:nvPr/>
        </p:nvSpPr>
        <p:spPr>
          <a:xfrm>
            <a:off x="131838" y="23665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3">
            <a:hlinkClick action="ppaction://hlinksldjump" r:id="rId3"/>
          </p:cNvPr>
          <p:cNvSpPr/>
          <p:nvPr/>
        </p:nvSpPr>
        <p:spPr>
          <a:xfrm>
            <a:off x="131838" y="1741925"/>
            <a:ext cx="388800" cy="38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3">
            <a:hlinkClick action="ppaction://hlinkshowjump?jump=previousslide"/>
          </p:cNvPr>
          <p:cNvSpPr/>
          <p:nvPr/>
        </p:nvSpPr>
        <p:spPr>
          <a:xfrm>
            <a:off x="8654437" y="3856175"/>
            <a:ext cx="301200" cy="301200"/>
          </a:xfrm>
          <a:prstGeom prst="ellipse">
            <a:avLst/>
          </a:prstGeom>
          <a:gradFill>
            <a:gsLst>
              <a:gs pos="0">
                <a:schemeClr val="accent4"/>
              </a:gs>
              <a:gs pos="100000">
                <a:schemeClr val="accent3"/>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5" name="Google Shape;675;p43"/>
          <p:cNvGrpSpPr/>
          <p:nvPr/>
        </p:nvGrpSpPr>
        <p:grpSpPr>
          <a:xfrm>
            <a:off x="8745348" y="3979338"/>
            <a:ext cx="119400" cy="54900"/>
            <a:chOff x="8745348" y="3979338"/>
            <a:chExt cx="119400" cy="54900"/>
          </a:xfrm>
        </p:grpSpPr>
        <p:cxnSp>
          <p:nvCxnSpPr>
            <p:cNvPr id="676" name="Google Shape;676;p43">
              <a:hlinkClick action="ppaction://hlinkshowjump?jump=previousslide"/>
            </p:cNvPr>
            <p:cNvCxnSpPr/>
            <p:nvPr/>
          </p:nvCxnSpPr>
          <p:spPr>
            <a:xfrm>
              <a:off x="8806848" y="3979338"/>
              <a:ext cx="57900" cy="54900"/>
            </a:xfrm>
            <a:prstGeom prst="straightConnector1">
              <a:avLst/>
            </a:prstGeom>
            <a:noFill/>
            <a:ln cap="rnd" cmpd="sng" w="28575">
              <a:solidFill>
                <a:schemeClr val="lt1"/>
              </a:solidFill>
              <a:prstDash val="solid"/>
              <a:round/>
              <a:headEnd len="med" w="med" type="none"/>
              <a:tailEnd len="med" w="med" type="none"/>
            </a:ln>
          </p:spPr>
        </p:cxnSp>
        <p:cxnSp>
          <p:nvCxnSpPr>
            <p:cNvPr id="677" name="Google Shape;677;p43">
              <a:hlinkClick action="ppaction://hlinkshowjump?jump=previousslide"/>
            </p:cNvPr>
            <p:cNvCxnSpPr/>
            <p:nvPr/>
          </p:nvCxnSpPr>
          <p:spPr>
            <a:xfrm flipH="1">
              <a:off x="8745348" y="3979338"/>
              <a:ext cx="61500" cy="54900"/>
            </a:xfrm>
            <a:prstGeom prst="straightConnector1">
              <a:avLst/>
            </a:prstGeom>
            <a:noFill/>
            <a:ln cap="rnd" cmpd="sng" w="28575">
              <a:solidFill>
                <a:schemeClr val="lt1"/>
              </a:solidFill>
              <a:prstDash val="solid"/>
              <a:round/>
              <a:headEnd len="med" w="med" type="none"/>
              <a:tailEnd len="med" w="med" type="none"/>
            </a:ln>
          </p:spPr>
        </p:cxnSp>
      </p:grpSp>
      <p:sp>
        <p:nvSpPr>
          <p:cNvPr id="678" name="Google Shape;678;p43"/>
          <p:cNvSpPr txBox="1"/>
          <p:nvPr>
            <p:ph type="title"/>
          </p:nvPr>
        </p:nvSpPr>
        <p:spPr>
          <a:xfrm>
            <a:off x="2606025" y="815000"/>
            <a:ext cx="4599600" cy="126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a:t>Solution</a:t>
            </a:r>
            <a:endParaRPr/>
          </a:p>
        </p:txBody>
      </p:sp>
      <p:pic>
        <p:nvPicPr>
          <p:cNvPr id="679" name="Google Shape;679;p43"/>
          <p:cNvPicPr preferRelativeResize="0"/>
          <p:nvPr/>
        </p:nvPicPr>
        <p:blipFill>
          <a:blip r:embed="rId4">
            <a:alphaModFix/>
          </a:blip>
          <a:stretch>
            <a:fillRect/>
          </a:stretch>
        </p:blipFill>
        <p:spPr>
          <a:xfrm>
            <a:off x="2110225" y="2005800"/>
            <a:ext cx="5591175" cy="2171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HR Dashboard for Business by Slidesgo">
  <a:themeElements>
    <a:clrScheme name="Simple Light">
      <a:dk1>
        <a:srgbClr val="0B1022"/>
      </a:dk1>
      <a:lt1>
        <a:srgbClr val="FDF9FF"/>
      </a:lt1>
      <a:dk2>
        <a:srgbClr val="0B1022"/>
      </a:dk2>
      <a:lt2>
        <a:srgbClr val="433F8B"/>
      </a:lt2>
      <a:accent1>
        <a:srgbClr val="A55EA5"/>
      </a:accent1>
      <a:accent2>
        <a:srgbClr val="87C5E5"/>
      </a:accent2>
      <a:accent3>
        <a:srgbClr val="E8B832"/>
      </a:accent3>
      <a:accent4>
        <a:srgbClr val="DF5953"/>
      </a:accent4>
      <a:accent5>
        <a:srgbClr val="545E66"/>
      </a:accent5>
      <a:accent6>
        <a:srgbClr val="BBDB70"/>
      </a:accent6>
      <a:hlink>
        <a:srgbClr val="0B102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