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9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FC38B-DE0E-4D98-975E-0D4D047EEE7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39912-A0EA-4932-9579-333659586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ttleking1114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building with a lot of parking lot and a road&#10;&#10;AI-generated content may be incorrect.">
            <a:extLst>
              <a:ext uri="{FF2B5EF4-FFF2-40B4-BE49-F238E27FC236}">
                <a16:creationId xmlns:a16="http://schemas.microsoft.com/office/drawing/2014/main" id="{BE5BA3B1-53C9-8D4B-BCC9-846DBAFF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4704"/>
            <a:ext cx="6858000" cy="4557107"/>
          </a:xfrm>
          <a:prstGeom prst="rect">
            <a:avLst/>
          </a:prstGeom>
        </p:spPr>
      </p:pic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62809A2-D62A-1067-00D2-3DD2F1530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31" y="1376419"/>
            <a:ext cx="2565155" cy="25651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7C3FF-0617-2B62-2743-D44D29E6798F}"/>
              </a:ext>
            </a:extLst>
          </p:cNvPr>
          <p:cNvSpPr txBox="1"/>
          <p:nvPr/>
        </p:nvSpPr>
        <p:spPr>
          <a:xfrm>
            <a:off x="0" y="3846480"/>
            <a:ext cx="6858000" cy="33807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品质至上</a:t>
            </a:r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Highest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 quality in what we do</a:t>
            </a:r>
          </a:p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独立自主</a:t>
            </a:r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We</a:t>
            </a: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 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are</a:t>
            </a: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 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independent</a:t>
            </a:r>
          </a:p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勇于担责</a:t>
            </a:r>
            <a:endParaRPr lang="en-US" altLang="zh-CN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W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e accept responsibility</a:t>
            </a:r>
          </a:p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重视员工</a:t>
            </a:r>
            <a:endParaRPr lang="en-US" altLang="zh-CN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Our employees are a key factor in our success</a:t>
            </a:r>
          </a:p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值得信赖</a:t>
            </a:r>
            <a:endParaRPr lang="en-US" altLang="zh-CN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W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e are a trustworthy partner</a:t>
            </a:r>
          </a:p>
          <a:p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开拓创新</a:t>
            </a:r>
            <a:endParaRPr lang="en-US" altLang="zh-CN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We</a:t>
            </a: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 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are</a:t>
            </a: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 </a:t>
            </a:r>
            <a:r>
              <a:rPr lang="en-US" altLang="zh-CN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innovative</a:t>
            </a:r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92EFE-85B6-0C21-664E-A367967FC8D9}"/>
              </a:ext>
            </a:extLst>
          </p:cNvPr>
          <p:cNvSpPr txBox="1"/>
          <p:nvPr/>
        </p:nvSpPr>
        <p:spPr>
          <a:xfrm>
            <a:off x="0" y="190189"/>
            <a:ext cx="6858000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3200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LMD</a:t>
            </a:r>
            <a:r>
              <a:rPr lang="zh-CN" altLang="en-US" sz="3200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仓库内部物流</a:t>
            </a:r>
            <a:endParaRPr lang="en-US" altLang="zh-CN" sz="3200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pPr algn="ctr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ebherr Head Office" panose="020B0504030000000000" pitchFamily="34" charset="0"/>
                <a:ea typeface="Liebherr Head Office" panose="020B0504030000000000" pitchFamily="34" charset="0"/>
              </a:rPr>
              <a:t>信息共享平台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744F5-953F-D25C-621F-112C49BCB94E}"/>
              </a:ext>
            </a:extLst>
          </p:cNvPr>
          <p:cNvSpPr txBox="1"/>
          <p:nvPr/>
        </p:nvSpPr>
        <p:spPr>
          <a:xfrm>
            <a:off x="212114" y="1675616"/>
            <a:ext cx="4080731" cy="18022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右侧扫码进入数据共享网站</a:t>
            </a:r>
            <a:endParaRPr lang="en-US" sz="2000" b="1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或复制下面网址，粘贴到浏览器</a:t>
            </a:r>
            <a:endParaRPr lang="en-US" altLang="zh-CN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Liebherr Head Office" panose="020B0504030000000000" pitchFamily="34" charset="0"/>
                <a:ea typeface="Liebherr Head Office" panose="020B0504030000000000" pitchFamily="34" charset="0"/>
                <a:hlinkClick r:id="rId4"/>
              </a:rPr>
              <a:t>https://littleking1114.netlify.app/</a:t>
            </a:r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Liebherr Head Office" panose="020B0504030000000000" pitchFamily="34" charset="0"/>
                <a:ea typeface="Liebherr Head Office" panose="020B0504030000000000" pitchFamily="34" charset="0"/>
              </a:rPr>
              <a:t>网站信息持续更新中</a:t>
            </a:r>
            <a:endParaRPr lang="en-US" dirty="0">
              <a:latin typeface="Liebherr Head Office" panose="020B0504030000000000" pitchFamily="34" charset="0"/>
              <a:ea typeface="Liebherr Head Office" panose="020B050403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Liebherr Head Office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Danny (LMD)</dc:creator>
  <cp:lastModifiedBy>Wang Danny (LMD)</cp:lastModifiedBy>
  <cp:revision>7</cp:revision>
  <dcterms:created xsi:type="dcterms:W3CDTF">2025-02-19T03:40:11Z</dcterms:created>
  <dcterms:modified xsi:type="dcterms:W3CDTF">2025-02-19T05:08:56Z</dcterms:modified>
</cp:coreProperties>
</file>