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221E3C4-5B4F-4DA9-A1C3-5AC782FC5A93}" type="slidenum">
              <a:rPr lang="en-US"/>
              <a:pPr/>
              <a:t>1</a:t>
            </a:fld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Model 701 (Early 1950's)</a:t>
            </a:r>
          </a:p>
        </p:txBody>
      </p:sp>
      <p:pic>
        <p:nvPicPr>
          <p:cNvPr id="104456" name="Picture 8" descr="IBM 701 Electronic analytical control un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674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A29C8739-6611-47D6-8911-17E93CBDE45C}" type="slidenum">
              <a:rPr lang="en-US"/>
              <a:pPr/>
              <a:t>2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7094 (Early 1960's)</a:t>
            </a:r>
          </a:p>
        </p:txBody>
      </p:sp>
      <p:pic>
        <p:nvPicPr>
          <p:cNvPr id="123913" name="Picture 9" descr="http://www.computer-history.info/Page4.dir/pages/IBM.7090.dir/images/Picture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81800" cy="51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218EA3A-675C-4FC8-9075-9AD7887E5B91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System 360 Console</a:t>
            </a:r>
          </a:p>
        </p:txBody>
      </p:sp>
      <p:pic>
        <p:nvPicPr>
          <p:cNvPr id="120837" name="Picture 5" descr="2423PH206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2195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5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8135C03-14F9-42D1-B3EB-00689D8A86E7}" type="slidenum">
              <a:rPr lang="en-US"/>
              <a:pPr/>
              <a:t>4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E2C69CD-EFEC-4965-A9EA-E97417711184}" type="slidenum">
              <a:rPr lang="en-US"/>
              <a:pPr/>
              <a:t>5</a:t>
            </a:fld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7094 (Early 1960's)</a:t>
            </a:r>
          </a:p>
        </p:txBody>
      </p:sp>
      <p:pic>
        <p:nvPicPr>
          <p:cNvPr id="124931" name="Picture 3" descr="http://www.computer-history.info/Page4.dir/pages/IBM.7090.dir/images/ibm.70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24750" cy="494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2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C45DDDF-72B8-422C-8806-855163F81C4F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 701 Console</a:t>
            </a:r>
          </a:p>
        </p:txBody>
      </p:sp>
      <p:pic>
        <p:nvPicPr>
          <p:cNvPr id="122885" name="Picture 5" descr="http://www.computer-history.info/Page4.dir/pages/IBM.701.dir/images/IBM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90600"/>
            <a:ext cx="4357688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9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9734</TotalTime>
  <Words>74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IBM Model 701 (Early 1950's)</vt:lpstr>
      <vt:lpstr>IBM 7094 (Early 1960's)</vt:lpstr>
      <vt:lpstr>IBM System 360 Console</vt:lpstr>
      <vt:lpstr>PowerPoint Presentation</vt:lpstr>
      <vt:lpstr>IBM 7094 (Early 1960's)</vt:lpstr>
      <vt:lpstr>IBM 701 Console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389</cp:revision>
  <cp:lastPrinted>2011-01-25T21:54:55Z</cp:lastPrinted>
  <dcterms:created xsi:type="dcterms:W3CDTF">2008-10-19T02:20:00Z</dcterms:created>
  <dcterms:modified xsi:type="dcterms:W3CDTF">2013-01-07T19:30:11Z</dcterms:modified>
</cp:coreProperties>
</file>